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media/audio11.wav" ContentType="audio/x-wav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  <p:sldMasterId id="2147483692" r:id="rId4"/>
  </p:sldMasterIdLst>
  <p:notesMasterIdLst>
    <p:notesMasterId r:id="rId15"/>
  </p:notesMasterIdLst>
  <p:sldIdLst>
    <p:sldId id="294" r:id="rId5"/>
    <p:sldId id="298" r:id="rId6"/>
    <p:sldId id="295" r:id="rId7"/>
    <p:sldId id="306" r:id="rId8"/>
    <p:sldId id="299" r:id="rId9"/>
    <p:sldId id="304" r:id="rId10"/>
    <p:sldId id="301" r:id="rId11"/>
    <p:sldId id="305" r:id="rId12"/>
    <p:sldId id="303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78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81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DAC8-406F-4D4A-A7A2-39A39F33331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8979-A7F4-461D-9B95-982AA3A87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1741" y="1239965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charset="0"/>
              </a:rPr>
              <a:t>Chào mừng các con đến với tiết Toán lớp 2</a:t>
            </a:r>
            <a:endParaRPr lang="en-US" sz="4400" b="1" dirty="0">
              <a:solidFill>
                <a:srgbClr val="FF0000"/>
              </a:solidFill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9292" y="4234375"/>
            <a:ext cx="450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P001 4 hàng" pitchFamily="34" charset="0"/>
              </a:rPr>
              <a:t>Giáo viên: Lê Thị Lan</a:t>
            </a:r>
          </a:p>
          <a:p>
            <a:r>
              <a:rPr lang="en-US" dirty="0" smtClean="0">
                <a:latin typeface="HP001 4 hàng" pitchFamily="34" charset="0"/>
              </a:rPr>
              <a:t>Trường: Tiểu học Yên Thọ</a:t>
            </a:r>
            <a:endParaRPr lang="en-US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8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096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694" y="1698765"/>
            <a:ext cx="11378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36: </a:t>
            </a: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48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kumimoji="0" lang="en-US" sz="48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0543479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933" y="580571"/>
            <a:ext cx="833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HP001 4 hàng" pitchFamily="34" charset="0"/>
              </a:rPr>
              <a:t>Thứ hai, ngày 15 tháng 11 năm 2021</a:t>
            </a:r>
            <a:endParaRPr lang="en-US" sz="3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6916" y="1195754"/>
            <a:ext cx="306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  <a:latin typeface="HP001 4 hàng" pitchFamily="34" charset="0"/>
              </a:rPr>
              <a:t>Toán</a:t>
            </a:r>
            <a:endParaRPr lang="en-US" sz="3200" u="sng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533" y="1786597"/>
            <a:ext cx="502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Luyện tập ( tiếp theo)</a:t>
            </a:r>
            <a:endParaRPr lang="en-US" sz="3200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98583" y="2750905"/>
            <a:ext cx="1350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173964" y="2811399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696584" y="322368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027237" y="2798289"/>
            <a:ext cx="1357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611313" y="325974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504923" y="281139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76561" y="317425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124400" y="458254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091449" y="4576526"/>
            <a:ext cx="881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5001493" y="460950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6410269" y="4581114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77"/>
            <a:ext cx="9681328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02" y="337625"/>
            <a:ext cx="5359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Tính ( theo mẫu)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280160" y="1082515"/>
            <a:ext cx="147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945224" y="157383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4906" y="2560320"/>
            <a:ext cx="970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2560" y="2600177"/>
            <a:ext cx="10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3022" y="1420837"/>
            <a:ext cx="823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- 0 không trừ được 7, lấy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trừ 7 bằng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3, viết 3 nhớ 1.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8954" y="1955408"/>
            <a:ext cx="825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- 2 thêm 1 bằng 3, 10 trừ 3 bằng 7 viết 7.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799514" y="3710829"/>
            <a:ext cx="147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9662160" y="3724896"/>
            <a:ext cx="147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3681046" y="3778823"/>
            <a:ext cx="147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7083083" y="3762410"/>
            <a:ext cx="147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281697" y="406147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9" name="Text Box 4"/>
          <p:cNvSpPr txBox="1"/>
          <p:nvPr/>
        </p:nvSpPr>
        <p:spPr>
          <a:xfrm>
            <a:off x="3135095" y="4143532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20" name="Text Box 4"/>
          <p:cNvSpPr txBox="1"/>
          <p:nvPr/>
        </p:nvSpPr>
        <p:spPr>
          <a:xfrm>
            <a:off x="9125587" y="3986442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21" name="Text Box 4"/>
          <p:cNvSpPr txBox="1"/>
          <p:nvPr/>
        </p:nvSpPr>
        <p:spPr>
          <a:xfrm>
            <a:off x="6436314" y="415291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6603" y="5144085"/>
            <a:ext cx="799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2061" y="5130017"/>
            <a:ext cx="10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2377" y="5087815"/>
            <a:ext cx="10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19248" y="5017475"/>
            <a:ext cx="75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7" grpId="1"/>
      <p:bldP spid="10" grpId="0"/>
      <p:bldP spid="10" grpId="1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98181" y="2250133"/>
            <a:ext cx="1350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7766" y="2741451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112509" y="2263704"/>
            <a:ext cx="2363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972711" y="272286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095618" y="2298220"/>
            <a:ext cx="1357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986558" y="2729857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7183456" y="2282938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860607" y="281524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440226" y="405439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288107" y="4073543"/>
            <a:ext cx="881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5266445" y="409571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7549746" y="4026855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3" y="34854"/>
            <a:ext cx="9330391" cy="2228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8999"/>
            <a:ext cx="9467850" cy="1818339"/>
          </a:xfrm>
          <a:prstGeom prst="rect">
            <a:avLst/>
          </a:prstGeom>
        </p:spPr>
      </p:pic>
      <p:sp>
        <p:nvSpPr>
          <p:cNvPr id="23" name="Text Box 3"/>
          <p:cNvSpPr txBox="1"/>
          <p:nvPr/>
        </p:nvSpPr>
        <p:spPr>
          <a:xfrm>
            <a:off x="1873363" y="5448021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=40</a:t>
            </a:r>
          </a:p>
        </p:txBody>
      </p:sp>
      <p:sp>
        <p:nvSpPr>
          <p:cNvPr id="24" name="Text Box 3"/>
          <p:cNvSpPr txBox="1"/>
          <p:nvPr/>
        </p:nvSpPr>
        <p:spPr>
          <a:xfrm>
            <a:off x="1873363" y="6042679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=70</a:t>
            </a:r>
          </a:p>
        </p:txBody>
      </p:sp>
      <p:sp>
        <p:nvSpPr>
          <p:cNvPr id="25" name="Text Box 3"/>
          <p:cNvSpPr txBox="1"/>
          <p:nvPr/>
        </p:nvSpPr>
        <p:spPr>
          <a:xfrm>
            <a:off x="4356751" y="5422750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=20</a:t>
            </a:r>
          </a:p>
        </p:txBody>
      </p:sp>
      <p:sp>
        <p:nvSpPr>
          <p:cNvPr id="26" name="Text Box 3"/>
          <p:cNvSpPr txBox="1"/>
          <p:nvPr/>
        </p:nvSpPr>
        <p:spPr>
          <a:xfrm>
            <a:off x="4400171" y="6081481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=50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6957900" y="5466558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=10</a:t>
            </a:r>
          </a:p>
        </p:txBody>
      </p:sp>
      <p:sp>
        <p:nvSpPr>
          <p:cNvPr id="28" name="Text Box 3"/>
          <p:cNvSpPr txBox="1"/>
          <p:nvPr/>
        </p:nvSpPr>
        <p:spPr>
          <a:xfrm>
            <a:off x="6957900" y="6042679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=30</a:t>
            </a:r>
          </a:p>
        </p:txBody>
      </p:sp>
      <p:sp>
        <p:nvSpPr>
          <p:cNvPr id="29" name="Text Box 3"/>
          <p:cNvSpPr txBox="1"/>
          <p:nvPr/>
        </p:nvSpPr>
        <p:spPr>
          <a:xfrm>
            <a:off x="9559049" y="5422750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=90</a:t>
            </a:r>
          </a:p>
        </p:txBody>
      </p:sp>
      <p:sp>
        <p:nvSpPr>
          <p:cNvPr id="30" name="Text Box 3"/>
          <p:cNvSpPr txBox="1"/>
          <p:nvPr/>
        </p:nvSpPr>
        <p:spPr>
          <a:xfrm>
            <a:off x="9559049" y="6042679"/>
            <a:ext cx="8662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=60</a:t>
            </a:r>
          </a:p>
        </p:txBody>
      </p:sp>
    </p:spTree>
    <p:extLst>
      <p:ext uri="{BB962C8B-B14F-4D97-AF65-F5344CB8AC3E}">
        <p14:creationId xmlns:p14="http://schemas.microsoft.com/office/powerpoint/2010/main" xmlns="" val="17982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02" y="337625"/>
            <a:ext cx="1001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4. Đặt tính rồi tính ( theo mẫu)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280160" y="1082515"/>
            <a:ext cx="147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945224" y="157383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4906" y="2560320"/>
            <a:ext cx="970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2559" y="2572042"/>
            <a:ext cx="10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3022" y="1420837"/>
            <a:ext cx="823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- 0 không trừ được 5, lấy 10 trừ 5 bằng 5, viết 5 nhớ 1.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8954" y="1955408"/>
            <a:ext cx="825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Lấy 10 trừ 1 bằng 9 viết 9.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743243" y="4241899"/>
            <a:ext cx="147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7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9394873" y="4241899"/>
            <a:ext cx="147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3765452" y="4241899"/>
            <a:ext cx="147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6675120" y="4241899"/>
            <a:ext cx="14794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394238" y="463824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19" name="Text Box 4"/>
          <p:cNvSpPr txBox="1"/>
          <p:nvPr/>
        </p:nvSpPr>
        <p:spPr>
          <a:xfrm>
            <a:off x="3430516" y="4649969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20" name="Text Box 4"/>
          <p:cNvSpPr txBox="1"/>
          <p:nvPr/>
        </p:nvSpPr>
        <p:spPr>
          <a:xfrm flipV="1">
            <a:off x="8975189" y="4679129"/>
            <a:ext cx="46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21" name="Text Box 4"/>
          <p:cNvSpPr txBox="1"/>
          <p:nvPr/>
        </p:nvSpPr>
        <p:spPr>
          <a:xfrm>
            <a:off x="6337840" y="4645279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0332" y="5622386"/>
            <a:ext cx="799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6467" y="5594251"/>
            <a:ext cx="10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0346" y="5622388"/>
            <a:ext cx="10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66030" y="5537980"/>
            <a:ext cx="75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9631" y="2574388"/>
            <a:ext cx="368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Vậy 100 – 5 = 95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0672" y="3390314"/>
            <a:ext cx="1505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100 - 7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0991" y="3432517"/>
            <a:ext cx="223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100 - 8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6222" y="3474720"/>
            <a:ext cx="229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100 - 4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11286" y="3545058"/>
            <a:ext cx="191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100 - 9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0" grpId="0"/>
      <p:bldP spid="10" grpId="1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" y="221983"/>
            <a:ext cx="11971722" cy="506228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67211" y="3448474"/>
            <a:ext cx="371560" cy="3963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Oval 2"/>
          <p:cNvSpPr/>
          <p:nvPr/>
        </p:nvSpPr>
        <p:spPr>
          <a:xfrm>
            <a:off x="4918510" y="2795024"/>
            <a:ext cx="471638" cy="504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18510" y="2785935"/>
            <a:ext cx="604277" cy="5040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18509" y="3448474"/>
            <a:ext cx="609091" cy="5040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31229" y="3393367"/>
            <a:ext cx="609091" cy="5040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xmlns="" val="176626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288</Words>
  <Application>Microsoft Office PowerPoint</Application>
  <PresentationFormat>Custom</PresentationFormat>
  <Paragraphs>128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1_Office Theme</vt:lpstr>
      <vt:lpstr>3_Office Theme</vt:lpstr>
      <vt:lpstr>4_Office 主题</vt:lpstr>
      <vt:lpstr>4_Office Theme</vt:lpstr>
      <vt:lpstr>Chào mừng các con đến với tiết Toán lớp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29</cp:revision>
  <dcterms:created xsi:type="dcterms:W3CDTF">2021-05-07T10:25:00Z</dcterms:created>
  <dcterms:modified xsi:type="dcterms:W3CDTF">2021-11-15T14:14:45Z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