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5" r:id="rId3"/>
  </p:sldMasterIdLst>
  <p:notesMasterIdLst>
    <p:notesMasterId r:id="rId14"/>
  </p:notesMasterIdLst>
  <p:sldIdLst>
    <p:sldId id="280" r:id="rId4"/>
    <p:sldId id="281" r:id="rId5"/>
    <p:sldId id="271" r:id="rId6"/>
    <p:sldId id="282" r:id="rId7"/>
    <p:sldId id="266" r:id="rId8"/>
    <p:sldId id="286" r:id="rId9"/>
    <p:sldId id="287" r:id="rId10"/>
    <p:sldId id="290" r:id="rId11"/>
    <p:sldId id="288" r:id="rId12"/>
    <p:sldId id="28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2274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  <a:pPr lvl="0" algn="r" eaLnBrk="1" hangingPunct="1"/>
              <a:t>1</a:t>
            </a:fld>
            <a:endParaRPr lang="en-US" sz="1200" dirty="0">
              <a:latin typeface="Calibri" panose="020F050202020403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179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20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47129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2021/11/11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3.xml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0" y="1529783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</a:t>
            </a:r>
            <a:r>
              <a:rPr sz="7200" b="1" dirty="0" err="1">
                <a:solidFill>
                  <a:srgbClr val="FF0000"/>
                </a:solidFill>
                <a:latin typeface="UTM Avo" panose="02040603050506020204"/>
              </a:rPr>
              <a:t>tiết</a:t>
            </a: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UTM Avo" panose="02040603050506020204"/>
              </a:rPr>
              <a:t>toán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0595377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xmlns="" val="38304062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8427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31431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57" y="283589"/>
            <a:ext cx="10854818" cy="6249185"/>
          </a:xfrm>
          <a:prstGeom prst="rect">
            <a:avLst/>
          </a:prstGeom>
        </p:spPr>
      </p:pic>
      <p:sp>
        <p:nvSpPr>
          <p:cNvPr id="12" name="Text Box 7"/>
          <p:cNvSpPr txBox="1"/>
          <p:nvPr/>
        </p:nvSpPr>
        <p:spPr>
          <a:xfrm>
            <a:off x="2524950" y="328140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6334950" y="3281404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8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0144950" y="3225875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46</a:t>
            </a:r>
          </a:p>
        </p:txBody>
      </p:sp>
      <p:sp>
        <p:nvSpPr>
          <p:cNvPr id="15" name="Text Box 7"/>
          <p:cNvSpPr txBox="1"/>
          <p:nvPr/>
        </p:nvSpPr>
        <p:spPr>
          <a:xfrm>
            <a:off x="2524949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16" name="Text Box 7"/>
          <p:cNvSpPr txBox="1"/>
          <p:nvPr/>
        </p:nvSpPr>
        <p:spPr>
          <a:xfrm>
            <a:off x="6334950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17" name="Text Box 7"/>
          <p:cNvSpPr txBox="1"/>
          <p:nvPr/>
        </p:nvSpPr>
        <p:spPr>
          <a:xfrm>
            <a:off x="10218793" y="5875347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170447" y="2708702"/>
            <a:ext cx="135036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endParaRPr lang="en-US" sz="4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770255" y="31140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202345" y="2930942"/>
            <a:ext cx="23025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</a:t>
            </a:r>
          </a:p>
          <a:p>
            <a:r>
              <a:rPr lang="en-US" sz="4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696584" y="322368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5027238" y="2758966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4611313" y="3259746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595082" y="2812826"/>
            <a:ext cx="12955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70879" y="3241140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13" name="Text Box 3"/>
          <p:cNvSpPr txBox="1"/>
          <p:nvPr/>
        </p:nvSpPr>
        <p:spPr>
          <a:xfrm>
            <a:off x="1124400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3112509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5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 Box 3"/>
          <p:cNvSpPr txBox="1"/>
          <p:nvPr/>
        </p:nvSpPr>
        <p:spPr>
          <a:xfrm>
            <a:off x="5001493" y="460950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61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6609068" y="458254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28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41" y="313699"/>
            <a:ext cx="10191438" cy="2303042"/>
          </a:xfrm>
          <a:prstGeom prst="rect">
            <a:avLst/>
          </a:prstGeom>
        </p:spPr>
      </p:pic>
      <p:sp>
        <p:nvSpPr>
          <p:cNvPr id="22" name="Text Box 14"/>
          <p:cNvSpPr txBox="1"/>
          <p:nvPr/>
        </p:nvSpPr>
        <p:spPr>
          <a:xfrm>
            <a:off x="8279310" y="2812826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3" name="Text Box 15"/>
          <p:cNvSpPr txBox="1"/>
          <p:nvPr/>
        </p:nvSpPr>
        <p:spPr>
          <a:xfrm>
            <a:off x="8070748" y="3275124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24" name="Text Box 3"/>
          <p:cNvSpPr txBox="1"/>
          <p:nvPr/>
        </p:nvSpPr>
        <p:spPr>
          <a:xfrm>
            <a:off x="8278710" y="4570776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5" name="Text Box 14"/>
          <p:cNvSpPr txBox="1"/>
          <p:nvPr/>
        </p:nvSpPr>
        <p:spPr>
          <a:xfrm>
            <a:off x="9845158" y="2794829"/>
            <a:ext cx="135728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26" name="Text Box 15"/>
          <p:cNvSpPr txBox="1"/>
          <p:nvPr/>
        </p:nvSpPr>
        <p:spPr>
          <a:xfrm>
            <a:off x="9532915" y="3318601"/>
            <a:ext cx="4159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-</a:t>
            </a:r>
          </a:p>
        </p:txBody>
      </p:sp>
      <p:sp>
        <p:nvSpPr>
          <p:cNvPr id="27" name="Text Box 3"/>
          <p:cNvSpPr txBox="1"/>
          <p:nvPr/>
        </p:nvSpPr>
        <p:spPr>
          <a:xfrm>
            <a:off x="9845158" y="452868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43</a:t>
            </a:r>
          </a:p>
        </p:txBody>
      </p:sp>
    </p:spTree>
    <p:extLst>
      <p:ext uri="{BB962C8B-B14F-4D97-AF65-F5344CB8AC3E}">
        <p14:creationId xmlns:p14="http://schemas.microsoft.com/office/powerpoint/2010/main" xmlns="" val="2060321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2" grpId="0"/>
      <p:bldP spid="22" grpId="1"/>
      <p:bldP spid="23" grpId="0"/>
      <p:bldP spid="23" grpId="1"/>
      <p:bldP spid="25" grpId="0"/>
      <p:bldP spid="25" grpId="1"/>
      <p:bldP spid="26" grpId="0"/>
      <p:bldP spid="2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82" y="188536"/>
            <a:ext cx="11915481" cy="6353665"/>
          </a:xfrm>
          <a:prstGeom prst="rect">
            <a:avLst/>
          </a:prstGeom>
        </p:spPr>
      </p:pic>
      <p:sp>
        <p:nvSpPr>
          <p:cNvPr id="11" name="Text Box 7"/>
          <p:cNvSpPr txBox="1"/>
          <p:nvPr/>
        </p:nvSpPr>
        <p:spPr>
          <a:xfrm>
            <a:off x="1912207" y="4280646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12" name="Text Box 7"/>
          <p:cNvSpPr txBox="1"/>
          <p:nvPr/>
        </p:nvSpPr>
        <p:spPr>
          <a:xfrm>
            <a:off x="4316043" y="2780593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7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7313767" y="2998601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68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1065635" y="3596550"/>
            <a:ext cx="7600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9</a:t>
            </a:r>
          </a:p>
        </p:txBody>
      </p:sp>
    </p:spTree>
    <p:extLst>
      <p:ext uri="{BB962C8B-B14F-4D97-AF65-F5344CB8AC3E}">
        <p14:creationId xmlns:p14="http://schemas.microsoft.com/office/powerpoint/2010/main" xmlns="" val="21662828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81" y="298368"/>
            <a:ext cx="10932721" cy="560281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Flowchart: Alternate Process 16"/>
          <p:cNvSpPr/>
          <p:nvPr/>
        </p:nvSpPr>
        <p:spPr>
          <a:xfrm>
            <a:off x="2243579" y="2168444"/>
            <a:ext cx="45719" cy="4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9848310" y="3268244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0" name="Oval 9"/>
          <p:cNvSpPr/>
          <p:nvPr/>
        </p:nvSpPr>
        <p:spPr>
          <a:xfrm>
            <a:off x="5149052" y="3237539"/>
            <a:ext cx="760396" cy="11217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1" name="Oval 10"/>
          <p:cNvSpPr/>
          <p:nvPr/>
        </p:nvSpPr>
        <p:spPr>
          <a:xfrm>
            <a:off x="5149052" y="4796902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2" name="Oval 11"/>
          <p:cNvSpPr/>
          <p:nvPr/>
        </p:nvSpPr>
        <p:spPr>
          <a:xfrm>
            <a:off x="9843245" y="4774006"/>
            <a:ext cx="760396" cy="11500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4684312" y="1506277"/>
            <a:ext cx="13205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=32</a:t>
            </a:r>
          </a:p>
        </p:txBody>
      </p:sp>
      <p:sp>
        <p:nvSpPr>
          <p:cNvPr id="14" name="Text Box 7"/>
          <p:cNvSpPr txBox="1"/>
          <p:nvPr/>
        </p:nvSpPr>
        <p:spPr>
          <a:xfrm>
            <a:off x="10693519" y="1567687"/>
            <a:ext cx="132056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=68</a:t>
            </a:r>
          </a:p>
        </p:txBody>
      </p:sp>
    </p:spTree>
    <p:extLst>
      <p:ext uri="{BB962C8B-B14F-4D97-AF65-F5344CB8AC3E}">
        <p14:creationId xmlns:p14="http://schemas.microsoft.com/office/powerpoint/2010/main" xmlns="" val="2667713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thuyền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64- 39= 25  (</a:t>
            </a:r>
            <a:r>
              <a:rPr lang="en-US" sz="3200" dirty="0" err="1">
                <a:solidFill>
                  <a:schemeClr val="tx1"/>
                </a:solidFill>
              </a:rPr>
              <a:t>chiếc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25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5" y="319141"/>
            <a:ext cx="10925831" cy="12315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8" y="2497608"/>
            <a:ext cx="5782535" cy="3088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83025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104</Words>
  <Application>Microsoft Office PowerPoint</Application>
  <PresentationFormat>Custom</PresentationFormat>
  <Paragraphs>59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主题​​</vt:lpstr>
      <vt:lpstr>1_Default Design</vt:lpstr>
      <vt:lpstr>1_Office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MTBA</cp:lastModifiedBy>
  <cp:revision>17</cp:revision>
  <dcterms:created xsi:type="dcterms:W3CDTF">2021-05-22T03:38:00Z</dcterms:created>
  <dcterms:modified xsi:type="dcterms:W3CDTF">2021-11-11T08:29:19Z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