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710" r:id="rId3"/>
  </p:sldMasterIdLst>
  <p:notesMasterIdLst>
    <p:notesMasterId r:id="rId16"/>
  </p:notesMasterIdLst>
  <p:sldIdLst>
    <p:sldId id="344" r:id="rId4"/>
    <p:sldId id="343" r:id="rId5"/>
    <p:sldId id="347" r:id="rId6"/>
    <p:sldId id="341" r:id="rId7"/>
    <p:sldId id="351" r:id="rId8"/>
    <p:sldId id="349" r:id="rId9"/>
    <p:sldId id="350" r:id="rId10"/>
    <p:sldId id="348" r:id="rId11"/>
    <p:sldId id="345" r:id="rId12"/>
    <p:sldId id="298" r:id="rId13"/>
    <p:sldId id="346" r:id="rId14"/>
    <p:sldId id="33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1" autoAdjust="0"/>
    <p:restoredTop sz="94660"/>
  </p:normalViewPr>
  <p:slideViewPr>
    <p:cSldViewPr snapToGrid="0">
      <p:cViewPr varScale="1">
        <p:scale>
          <a:sx n="38" d="100"/>
          <a:sy n="38" d="100"/>
        </p:scale>
        <p:origin x="-103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3567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720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9014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4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1.mp4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slideLayout" Target="../slideLayouts/slideLayout36.xml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633837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8" y="197127"/>
            <a:ext cx="11853224" cy="6604312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>
            <a:off x="3676454" y="2592371"/>
            <a:ext cx="3582185" cy="3120272"/>
          </a:xfrm>
          <a:prstGeom prst="curvedConnector3">
            <a:avLst>
              <a:gd name="adj1" fmla="val 90526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5400000">
            <a:off x="1491007" y="2413261"/>
            <a:ext cx="3853991" cy="2443114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3776024" y="2526383"/>
            <a:ext cx="5825765" cy="3110845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6200000" flipH="1">
            <a:off x="7120772" y="2831380"/>
            <a:ext cx="2839826" cy="592711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0800000" flipV="1">
            <a:off x="4336331" y="1800524"/>
            <a:ext cx="3909179" cy="3565688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0800000" flipV="1">
            <a:off x="2790335" y="1745531"/>
            <a:ext cx="5514681" cy="2802119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289452" y="2504049"/>
            <a:ext cx="6902548" cy="1125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chiều cửa 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 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 </a:t>
            </a: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</a:t>
            </a:r>
            <a:r>
              <a:rPr lang="en-US" sz="32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quả 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là: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41366" y="3711831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31- 6= 25  (</a:t>
            </a:r>
            <a:r>
              <a:rPr lang="en-US" sz="3200" dirty="0" err="1">
                <a:solidFill>
                  <a:schemeClr val="tx1"/>
                </a:solidFill>
              </a:rPr>
              <a:t>quả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bóng</a:t>
            </a:r>
            <a:r>
              <a:rPr lang="en-US" sz="3200" dirty="0">
                <a:solidFill>
                  <a:schemeClr val="tx1"/>
                </a:solidFill>
              </a:rPr>
              <a:t> 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591188" y="4597817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25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94548" y="1809945"/>
            <a:ext cx="209938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24" y="161820"/>
            <a:ext cx="11759644" cy="1362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8" y="3077098"/>
            <a:ext cx="5474659" cy="308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8489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xmlns="" val="2477144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4886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ake Up! Daily Routines Song for Kid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1555" y="86490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604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167434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34: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trừ ( có nhớ) trong phạm vi 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Tiếp theo)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352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52" y="374331"/>
            <a:ext cx="10426045" cy="56124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1962C216-8723-4323-8926-BA1A4BE18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="" xmlns:a16="http://schemas.microsoft.com/office/drawing/2014/main" id="{5A75B4EA-6E9C-47E7-8A3D-0EC745F5DAA2}"/>
              </a:ext>
            </a:extLst>
          </p:cNvPr>
          <p:cNvGraphicFramePr>
            <a:graphicFrameLocks noGrp="1"/>
          </p:cNvGraphicFramePr>
          <p:nvPr/>
        </p:nvGraphicFramePr>
        <p:xfrm>
          <a:off x="1711001" y="873917"/>
          <a:ext cx="8917103" cy="4663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2532">
                  <a:extLst>
                    <a:ext uri="{9D8B030D-6E8A-4147-A177-3AD203B41FA5}">
                      <a16:colId xmlns="" xmlns:a16="http://schemas.microsoft.com/office/drawing/2014/main" val="1977545384"/>
                    </a:ext>
                  </a:extLst>
                </a:gridCol>
                <a:gridCol w="3754571">
                  <a:extLst>
                    <a:ext uri="{9D8B030D-6E8A-4147-A177-3AD203B41FA5}">
                      <a16:colId xmlns="" xmlns:a16="http://schemas.microsoft.com/office/drawing/2014/main" val="3771259443"/>
                    </a:ext>
                  </a:extLst>
                </a:gridCol>
              </a:tblGrid>
              <a:tr h="102381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CHỤC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ĐƠN VỊ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7646195"/>
                  </a:ext>
                </a:extLst>
              </a:tr>
              <a:tr h="363971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67616555"/>
                  </a:ext>
                </a:extLst>
              </a:tr>
            </a:tbl>
          </a:graphicData>
        </a:graphic>
      </p:graphicFrame>
      <p:grpSp>
        <p:nvGrpSpPr>
          <p:cNvPr id="8" name="Group 19">
            <a:extLst>
              <a:ext uri="{FF2B5EF4-FFF2-40B4-BE49-F238E27FC236}">
                <a16:creationId xmlns="" xmlns:a16="http://schemas.microsoft.com/office/drawing/2014/main" id="{77F26695-3796-4C46-8412-DF67AD779334}"/>
              </a:ext>
            </a:extLst>
          </p:cNvPr>
          <p:cNvGrpSpPr/>
          <p:nvPr/>
        </p:nvGrpSpPr>
        <p:grpSpPr>
          <a:xfrm rot="17910466">
            <a:off x="2318389" y="2263922"/>
            <a:ext cx="428298" cy="3251644"/>
            <a:chOff x="674122" y="1195998"/>
            <a:chExt cx="397907" cy="2435640"/>
          </a:xfrm>
          <a:solidFill>
            <a:srgbClr val="92D050"/>
          </a:solidFill>
          <a:scene3d>
            <a:camera prst="isometricBottomDown"/>
            <a:lightRig rig="threePt" dir="t"/>
          </a:scene3d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A60C744-1F05-440A-B73F-D50D82C30BE4}"/>
                </a:ext>
              </a:extLst>
            </p:cNvPr>
            <p:cNvSpPr/>
            <p:nvPr/>
          </p:nvSpPr>
          <p:spPr>
            <a:xfrm rot="177026">
              <a:off x="678110" y="3394932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9A37B664-749A-4533-841D-E5E71077B0D0}"/>
                </a:ext>
              </a:extLst>
            </p:cNvPr>
            <p:cNvSpPr/>
            <p:nvPr/>
          </p:nvSpPr>
          <p:spPr>
            <a:xfrm rot="177026">
              <a:off x="679021" y="3153238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813A8F0C-B29C-4471-BF3E-235A85F88BD4}"/>
                </a:ext>
              </a:extLst>
            </p:cNvPr>
            <p:cNvSpPr/>
            <p:nvPr/>
          </p:nvSpPr>
          <p:spPr>
            <a:xfrm rot="177026">
              <a:off x="681760" y="2902072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F4D23999-6E9D-47C3-8132-D0AF89A157DC}"/>
                </a:ext>
              </a:extLst>
            </p:cNvPr>
            <p:cNvSpPr/>
            <p:nvPr/>
          </p:nvSpPr>
          <p:spPr>
            <a:xfrm rot="177026">
              <a:off x="674122" y="2645501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C5886A07-97CB-4BE5-9547-BBA95CA635E4}"/>
                </a:ext>
              </a:extLst>
            </p:cNvPr>
            <p:cNvSpPr/>
            <p:nvPr/>
          </p:nvSpPr>
          <p:spPr>
            <a:xfrm rot="177026">
              <a:off x="677258" y="2401247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9FF995B-946A-410B-B8E4-6F079333F7C1}"/>
                </a:ext>
              </a:extLst>
            </p:cNvPr>
            <p:cNvSpPr/>
            <p:nvPr/>
          </p:nvSpPr>
          <p:spPr>
            <a:xfrm rot="177026">
              <a:off x="676314" y="2170019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599EA74C-30FB-4C9A-B26F-D3485FD2A619}"/>
                </a:ext>
              </a:extLst>
            </p:cNvPr>
            <p:cNvSpPr/>
            <p:nvPr/>
          </p:nvSpPr>
          <p:spPr>
            <a:xfrm rot="177026">
              <a:off x="677225" y="1928325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CA92DED-F96B-4F6B-A006-9313AC8AB9B9}"/>
                </a:ext>
              </a:extLst>
            </p:cNvPr>
            <p:cNvSpPr/>
            <p:nvPr/>
          </p:nvSpPr>
          <p:spPr>
            <a:xfrm rot="177026">
              <a:off x="679963" y="1677160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FA02324-3564-4546-AF1D-BF435A8F3CEC}"/>
                </a:ext>
              </a:extLst>
            </p:cNvPr>
            <p:cNvSpPr/>
            <p:nvPr/>
          </p:nvSpPr>
          <p:spPr>
            <a:xfrm rot="177026">
              <a:off x="682158" y="1440253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434776EA-19DB-4933-8E9F-896C4418D87A}"/>
                </a:ext>
              </a:extLst>
            </p:cNvPr>
            <p:cNvSpPr/>
            <p:nvPr/>
          </p:nvSpPr>
          <p:spPr>
            <a:xfrm rot="177026">
              <a:off x="685294" y="1195998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="" xmlns:a16="http://schemas.microsoft.com/office/drawing/2014/main" id="{D2591643-82A4-41D7-8362-54B0C949A0B7}"/>
              </a:ext>
            </a:extLst>
          </p:cNvPr>
          <p:cNvGrpSpPr/>
          <p:nvPr/>
        </p:nvGrpSpPr>
        <p:grpSpPr>
          <a:xfrm rot="17910466">
            <a:off x="2943049" y="2275650"/>
            <a:ext cx="428298" cy="3251644"/>
            <a:chOff x="674122" y="1195998"/>
            <a:chExt cx="397907" cy="2435640"/>
          </a:xfrm>
          <a:solidFill>
            <a:srgbClr val="92D050"/>
          </a:solidFill>
          <a:scene3d>
            <a:camera prst="isometricBottomDown"/>
            <a:lightRig rig="threePt" dir="t"/>
          </a:scene3d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447B32C6-8D32-421A-A7CB-19DFCA092AD5}"/>
                </a:ext>
              </a:extLst>
            </p:cNvPr>
            <p:cNvSpPr/>
            <p:nvPr/>
          </p:nvSpPr>
          <p:spPr>
            <a:xfrm rot="177026">
              <a:off x="678110" y="3394932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ABD637E4-8772-4A04-9F63-9C8B66315CE4}"/>
                </a:ext>
              </a:extLst>
            </p:cNvPr>
            <p:cNvSpPr/>
            <p:nvPr/>
          </p:nvSpPr>
          <p:spPr>
            <a:xfrm rot="177026">
              <a:off x="679021" y="3153238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3BB8463-EB17-4189-B385-1AEAE00A9BB9}"/>
                </a:ext>
              </a:extLst>
            </p:cNvPr>
            <p:cNvSpPr/>
            <p:nvPr/>
          </p:nvSpPr>
          <p:spPr>
            <a:xfrm rot="177026">
              <a:off x="681760" y="2902072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85CA3046-7CFA-4E02-93E0-D49ABE0E9770}"/>
                </a:ext>
              </a:extLst>
            </p:cNvPr>
            <p:cNvSpPr/>
            <p:nvPr/>
          </p:nvSpPr>
          <p:spPr>
            <a:xfrm rot="177026">
              <a:off x="674122" y="2645501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AFAAD6E5-3A0C-4C32-8883-31DBAB4DB7AB}"/>
                </a:ext>
              </a:extLst>
            </p:cNvPr>
            <p:cNvSpPr/>
            <p:nvPr/>
          </p:nvSpPr>
          <p:spPr>
            <a:xfrm rot="177026">
              <a:off x="677258" y="2401247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ADC8F8FA-3348-434C-BB0C-A4A9B6DB28F4}"/>
                </a:ext>
              </a:extLst>
            </p:cNvPr>
            <p:cNvSpPr/>
            <p:nvPr/>
          </p:nvSpPr>
          <p:spPr>
            <a:xfrm rot="177026">
              <a:off x="676314" y="2170019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ACF0A3A6-C437-4664-98A7-B6324D052FB6}"/>
                </a:ext>
              </a:extLst>
            </p:cNvPr>
            <p:cNvSpPr/>
            <p:nvPr/>
          </p:nvSpPr>
          <p:spPr>
            <a:xfrm rot="177026">
              <a:off x="677225" y="1928325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6564497D-F123-43BC-A032-45ECF7FEF9E0}"/>
                </a:ext>
              </a:extLst>
            </p:cNvPr>
            <p:cNvSpPr/>
            <p:nvPr/>
          </p:nvSpPr>
          <p:spPr>
            <a:xfrm rot="177026">
              <a:off x="679963" y="1677160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B21AA1A9-80C4-43EE-839F-48A3A0967183}"/>
                </a:ext>
              </a:extLst>
            </p:cNvPr>
            <p:cNvSpPr/>
            <p:nvPr/>
          </p:nvSpPr>
          <p:spPr>
            <a:xfrm rot="177026">
              <a:off x="682158" y="1440253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29BAFFAB-EDA8-44C7-B37C-98899CFD1951}"/>
                </a:ext>
              </a:extLst>
            </p:cNvPr>
            <p:cNvSpPr/>
            <p:nvPr/>
          </p:nvSpPr>
          <p:spPr>
            <a:xfrm rot="177026">
              <a:off x="685294" y="1195998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31">
            <a:extLst>
              <a:ext uri="{FF2B5EF4-FFF2-40B4-BE49-F238E27FC236}">
                <a16:creationId xmlns="" xmlns:a16="http://schemas.microsoft.com/office/drawing/2014/main" id="{B334D984-5A32-42A8-AB4B-375317A12D89}"/>
              </a:ext>
            </a:extLst>
          </p:cNvPr>
          <p:cNvGrpSpPr/>
          <p:nvPr/>
        </p:nvGrpSpPr>
        <p:grpSpPr>
          <a:xfrm rot="17910466">
            <a:off x="3535919" y="2275650"/>
            <a:ext cx="428298" cy="3251644"/>
            <a:chOff x="674122" y="1195998"/>
            <a:chExt cx="397907" cy="2435640"/>
          </a:xfrm>
          <a:solidFill>
            <a:srgbClr val="92D050"/>
          </a:solidFill>
          <a:scene3d>
            <a:camera prst="isometricBottomDown"/>
            <a:lightRig rig="threePt" dir="t"/>
          </a:scene3d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69731341-C70B-4228-B057-473E314CA6E4}"/>
                </a:ext>
              </a:extLst>
            </p:cNvPr>
            <p:cNvSpPr/>
            <p:nvPr/>
          </p:nvSpPr>
          <p:spPr>
            <a:xfrm rot="177026">
              <a:off x="678110" y="3394932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16C466EA-E636-408C-952C-C6C89BD41FA0}"/>
                </a:ext>
              </a:extLst>
            </p:cNvPr>
            <p:cNvSpPr/>
            <p:nvPr/>
          </p:nvSpPr>
          <p:spPr>
            <a:xfrm rot="177026">
              <a:off x="679021" y="3153238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3D929C06-D60A-4D09-AA42-76CDCCD8A61D}"/>
                </a:ext>
              </a:extLst>
            </p:cNvPr>
            <p:cNvSpPr/>
            <p:nvPr/>
          </p:nvSpPr>
          <p:spPr>
            <a:xfrm rot="177026">
              <a:off x="681760" y="2902072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8BB70BEE-41E8-41F6-AFD3-32C417C34C49}"/>
                </a:ext>
              </a:extLst>
            </p:cNvPr>
            <p:cNvSpPr/>
            <p:nvPr/>
          </p:nvSpPr>
          <p:spPr>
            <a:xfrm rot="177026">
              <a:off x="674122" y="2645501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825774F8-C689-4D28-87DC-BE29CBD14F4D}"/>
                </a:ext>
              </a:extLst>
            </p:cNvPr>
            <p:cNvSpPr/>
            <p:nvPr/>
          </p:nvSpPr>
          <p:spPr>
            <a:xfrm rot="177026">
              <a:off x="677258" y="2401247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64258A07-AB58-4428-B4F9-68173BCC8DF5}"/>
                </a:ext>
              </a:extLst>
            </p:cNvPr>
            <p:cNvSpPr/>
            <p:nvPr/>
          </p:nvSpPr>
          <p:spPr>
            <a:xfrm rot="177026">
              <a:off x="676314" y="2170019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8C1472BA-0D38-4FDC-842D-07FCB5323B0D}"/>
                </a:ext>
              </a:extLst>
            </p:cNvPr>
            <p:cNvSpPr/>
            <p:nvPr/>
          </p:nvSpPr>
          <p:spPr>
            <a:xfrm rot="177026">
              <a:off x="677225" y="1928325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57ADFBEB-DF73-433E-AB85-F204846DC679}"/>
                </a:ext>
              </a:extLst>
            </p:cNvPr>
            <p:cNvSpPr/>
            <p:nvPr/>
          </p:nvSpPr>
          <p:spPr>
            <a:xfrm rot="177026">
              <a:off x="679963" y="1677160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6311C76F-0B75-4037-92FE-1010EA14066E}"/>
                </a:ext>
              </a:extLst>
            </p:cNvPr>
            <p:cNvSpPr/>
            <p:nvPr/>
          </p:nvSpPr>
          <p:spPr>
            <a:xfrm rot="177026">
              <a:off x="682158" y="1440253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E9C2B94E-3DA6-459A-A805-16B84DAEFB4C}"/>
                </a:ext>
              </a:extLst>
            </p:cNvPr>
            <p:cNvSpPr/>
            <p:nvPr/>
          </p:nvSpPr>
          <p:spPr>
            <a:xfrm rot="177026">
              <a:off x="685294" y="1195998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42">
            <a:extLst>
              <a:ext uri="{FF2B5EF4-FFF2-40B4-BE49-F238E27FC236}">
                <a16:creationId xmlns="" xmlns:a16="http://schemas.microsoft.com/office/drawing/2014/main" id="{FE7496DA-2FA2-4F55-86EE-0DA518BB2851}"/>
              </a:ext>
            </a:extLst>
          </p:cNvPr>
          <p:cNvGrpSpPr/>
          <p:nvPr/>
        </p:nvGrpSpPr>
        <p:grpSpPr>
          <a:xfrm rot="17910466">
            <a:off x="4209144" y="2285698"/>
            <a:ext cx="428298" cy="3251644"/>
            <a:chOff x="674122" y="1195998"/>
            <a:chExt cx="397907" cy="2435640"/>
          </a:xfrm>
          <a:solidFill>
            <a:srgbClr val="92D050"/>
          </a:solidFill>
          <a:scene3d>
            <a:camera prst="isometricBottomDown"/>
            <a:lightRig rig="threePt" dir="t"/>
          </a:scene3d>
        </p:grpSpPr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5FD1E7BD-74E6-4B61-9944-B26972914A86}"/>
                </a:ext>
              </a:extLst>
            </p:cNvPr>
            <p:cNvSpPr/>
            <p:nvPr/>
          </p:nvSpPr>
          <p:spPr>
            <a:xfrm rot="177026">
              <a:off x="678110" y="3394932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DCDFD6F5-68F1-46A9-B840-84665A241F30}"/>
                </a:ext>
              </a:extLst>
            </p:cNvPr>
            <p:cNvSpPr/>
            <p:nvPr/>
          </p:nvSpPr>
          <p:spPr>
            <a:xfrm rot="177026">
              <a:off x="679021" y="3153238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8E2B4D74-8381-4A5D-B9AC-BCC7F28EE4AC}"/>
                </a:ext>
              </a:extLst>
            </p:cNvPr>
            <p:cNvSpPr/>
            <p:nvPr/>
          </p:nvSpPr>
          <p:spPr>
            <a:xfrm rot="177026">
              <a:off x="681760" y="2902072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583F68F8-545D-4A87-B586-B664E10D24EC}"/>
                </a:ext>
              </a:extLst>
            </p:cNvPr>
            <p:cNvSpPr/>
            <p:nvPr/>
          </p:nvSpPr>
          <p:spPr>
            <a:xfrm rot="177026">
              <a:off x="674122" y="2645501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07793426-B4F1-4E4C-B6BA-251F0E6D14AD}"/>
                </a:ext>
              </a:extLst>
            </p:cNvPr>
            <p:cNvSpPr/>
            <p:nvPr/>
          </p:nvSpPr>
          <p:spPr>
            <a:xfrm rot="177026">
              <a:off x="677258" y="2401247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19B5DC25-D144-4CE2-A95A-AD12219A02E7}"/>
                </a:ext>
              </a:extLst>
            </p:cNvPr>
            <p:cNvSpPr/>
            <p:nvPr/>
          </p:nvSpPr>
          <p:spPr>
            <a:xfrm rot="177026">
              <a:off x="676314" y="2170019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B5C85F8E-5192-4FE7-8677-39B18EE13901}"/>
                </a:ext>
              </a:extLst>
            </p:cNvPr>
            <p:cNvSpPr/>
            <p:nvPr/>
          </p:nvSpPr>
          <p:spPr>
            <a:xfrm rot="177026">
              <a:off x="677225" y="1928325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0697402C-7152-4281-9501-8E4FE54E4E9E}"/>
                </a:ext>
              </a:extLst>
            </p:cNvPr>
            <p:cNvSpPr/>
            <p:nvPr/>
          </p:nvSpPr>
          <p:spPr>
            <a:xfrm rot="177026">
              <a:off x="679963" y="1677160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76094F3F-EB15-4183-A1A0-E9518FDE0CEA}"/>
                </a:ext>
              </a:extLst>
            </p:cNvPr>
            <p:cNvSpPr/>
            <p:nvPr/>
          </p:nvSpPr>
          <p:spPr>
            <a:xfrm rot="177026">
              <a:off x="682158" y="1440253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ED8D49AF-5B65-4FEF-B50D-AFBE1DDA1D71}"/>
                </a:ext>
              </a:extLst>
            </p:cNvPr>
            <p:cNvSpPr/>
            <p:nvPr/>
          </p:nvSpPr>
          <p:spPr>
            <a:xfrm rot="177026">
              <a:off x="685294" y="1195998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DB138DDE-911A-4452-B3B5-63B83577C149}"/>
              </a:ext>
            </a:extLst>
          </p:cNvPr>
          <p:cNvSpPr/>
          <p:nvPr/>
        </p:nvSpPr>
        <p:spPr>
          <a:xfrm rot="18087492">
            <a:off x="9328487" y="2557802"/>
            <a:ext cx="416272" cy="31600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threePt" dir="t"/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8047586F-F7C8-4F4D-AEE0-555A2634C1CC}"/>
              </a:ext>
            </a:extLst>
          </p:cNvPr>
          <p:cNvSpPr/>
          <p:nvPr/>
        </p:nvSpPr>
        <p:spPr>
          <a:xfrm rot="18087492">
            <a:off x="9328487" y="3608036"/>
            <a:ext cx="416272" cy="31600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threePt" dir="t"/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810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1962C216-8723-4323-8926-BA1A4BE18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="" xmlns:a16="http://schemas.microsoft.com/office/drawing/2014/main" id="{5A75B4EA-6E9C-47E7-8A3D-0EC745F5DAA2}"/>
              </a:ext>
            </a:extLst>
          </p:cNvPr>
          <p:cNvGraphicFramePr>
            <a:graphicFrameLocks noGrp="1"/>
          </p:cNvGraphicFramePr>
          <p:nvPr/>
        </p:nvGraphicFramePr>
        <p:xfrm>
          <a:off x="1711001" y="873917"/>
          <a:ext cx="8917103" cy="4663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2532">
                  <a:extLst>
                    <a:ext uri="{9D8B030D-6E8A-4147-A177-3AD203B41FA5}">
                      <a16:colId xmlns="" xmlns:a16="http://schemas.microsoft.com/office/drawing/2014/main" val="1977545384"/>
                    </a:ext>
                  </a:extLst>
                </a:gridCol>
                <a:gridCol w="3754571">
                  <a:extLst>
                    <a:ext uri="{9D8B030D-6E8A-4147-A177-3AD203B41FA5}">
                      <a16:colId xmlns="" xmlns:a16="http://schemas.microsoft.com/office/drawing/2014/main" val="3771259443"/>
                    </a:ext>
                  </a:extLst>
                </a:gridCol>
              </a:tblGrid>
              <a:tr h="102381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CHỤC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ĐƠN VỊ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7646195"/>
                  </a:ext>
                </a:extLst>
              </a:tr>
              <a:tr h="363971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67616555"/>
                  </a:ext>
                </a:extLst>
              </a:tr>
            </a:tbl>
          </a:graphicData>
        </a:graphic>
      </p:graphicFrame>
      <p:grpSp>
        <p:nvGrpSpPr>
          <p:cNvPr id="8" name="Group 19">
            <a:extLst>
              <a:ext uri="{FF2B5EF4-FFF2-40B4-BE49-F238E27FC236}">
                <a16:creationId xmlns="" xmlns:a16="http://schemas.microsoft.com/office/drawing/2014/main" id="{77F26695-3796-4C46-8412-DF67AD779334}"/>
              </a:ext>
            </a:extLst>
          </p:cNvPr>
          <p:cNvGrpSpPr/>
          <p:nvPr/>
        </p:nvGrpSpPr>
        <p:grpSpPr>
          <a:xfrm rot="17910466">
            <a:off x="2318389" y="2263922"/>
            <a:ext cx="428298" cy="3251644"/>
            <a:chOff x="674122" y="1195998"/>
            <a:chExt cx="397907" cy="2435640"/>
          </a:xfrm>
          <a:solidFill>
            <a:srgbClr val="92D050"/>
          </a:solidFill>
          <a:scene3d>
            <a:camera prst="isometricBottomDown"/>
            <a:lightRig rig="threePt" dir="t"/>
          </a:scene3d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A60C744-1F05-440A-B73F-D50D82C30BE4}"/>
                </a:ext>
              </a:extLst>
            </p:cNvPr>
            <p:cNvSpPr/>
            <p:nvPr/>
          </p:nvSpPr>
          <p:spPr>
            <a:xfrm rot="177026">
              <a:off x="678110" y="3394932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9A37B664-749A-4533-841D-E5E71077B0D0}"/>
                </a:ext>
              </a:extLst>
            </p:cNvPr>
            <p:cNvSpPr/>
            <p:nvPr/>
          </p:nvSpPr>
          <p:spPr>
            <a:xfrm rot="177026">
              <a:off x="679021" y="3153238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813A8F0C-B29C-4471-BF3E-235A85F88BD4}"/>
                </a:ext>
              </a:extLst>
            </p:cNvPr>
            <p:cNvSpPr/>
            <p:nvPr/>
          </p:nvSpPr>
          <p:spPr>
            <a:xfrm rot="177026">
              <a:off x="681760" y="2902072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F4D23999-6E9D-47C3-8132-D0AF89A157DC}"/>
                </a:ext>
              </a:extLst>
            </p:cNvPr>
            <p:cNvSpPr/>
            <p:nvPr/>
          </p:nvSpPr>
          <p:spPr>
            <a:xfrm rot="177026">
              <a:off x="674122" y="2645501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C5886A07-97CB-4BE5-9547-BBA95CA635E4}"/>
                </a:ext>
              </a:extLst>
            </p:cNvPr>
            <p:cNvSpPr/>
            <p:nvPr/>
          </p:nvSpPr>
          <p:spPr>
            <a:xfrm rot="177026">
              <a:off x="677258" y="2401247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9FF995B-946A-410B-B8E4-6F079333F7C1}"/>
                </a:ext>
              </a:extLst>
            </p:cNvPr>
            <p:cNvSpPr/>
            <p:nvPr/>
          </p:nvSpPr>
          <p:spPr>
            <a:xfrm rot="177026">
              <a:off x="676314" y="2170019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599EA74C-30FB-4C9A-B26F-D3485FD2A619}"/>
                </a:ext>
              </a:extLst>
            </p:cNvPr>
            <p:cNvSpPr/>
            <p:nvPr/>
          </p:nvSpPr>
          <p:spPr>
            <a:xfrm rot="177026">
              <a:off x="677225" y="1928325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CA92DED-F96B-4F6B-A006-9313AC8AB9B9}"/>
                </a:ext>
              </a:extLst>
            </p:cNvPr>
            <p:cNvSpPr/>
            <p:nvPr/>
          </p:nvSpPr>
          <p:spPr>
            <a:xfrm rot="177026">
              <a:off x="679963" y="1677160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FA02324-3564-4546-AF1D-BF435A8F3CEC}"/>
                </a:ext>
              </a:extLst>
            </p:cNvPr>
            <p:cNvSpPr/>
            <p:nvPr/>
          </p:nvSpPr>
          <p:spPr>
            <a:xfrm rot="177026">
              <a:off x="682158" y="1440253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434776EA-19DB-4933-8E9F-896C4418D87A}"/>
                </a:ext>
              </a:extLst>
            </p:cNvPr>
            <p:cNvSpPr/>
            <p:nvPr/>
          </p:nvSpPr>
          <p:spPr>
            <a:xfrm rot="177026">
              <a:off x="685294" y="1195998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="" xmlns:a16="http://schemas.microsoft.com/office/drawing/2014/main" id="{D2591643-82A4-41D7-8362-54B0C949A0B7}"/>
              </a:ext>
            </a:extLst>
          </p:cNvPr>
          <p:cNvGrpSpPr/>
          <p:nvPr/>
        </p:nvGrpSpPr>
        <p:grpSpPr>
          <a:xfrm rot="17910466">
            <a:off x="2943049" y="2275650"/>
            <a:ext cx="428298" cy="3251644"/>
            <a:chOff x="674122" y="1195998"/>
            <a:chExt cx="397907" cy="2435640"/>
          </a:xfrm>
          <a:solidFill>
            <a:srgbClr val="92D050"/>
          </a:solidFill>
          <a:scene3d>
            <a:camera prst="isometricBottomDown"/>
            <a:lightRig rig="threePt" dir="t"/>
          </a:scene3d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447B32C6-8D32-421A-A7CB-19DFCA092AD5}"/>
                </a:ext>
              </a:extLst>
            </p:cNvPr>
            <p:cNvSpPr/>
            <p:nvPr/>
          </p:nvSpPr>
          <p:spPr>
            <a:xfrm rot="177026">
              <a:off x="678110" y="3394932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ABD637E4-8772-4A04-9F63-9C8B66315CE4}"/>
                </a:ext>
              </a:extLst>
            </p:cNvPr>
            <p:cNvSpPr/>
            <p:nvPr/>
          </p:nvSpPr>
          <p:spPr>
            <a:xfrm rot="177026">
              <a:off x="679021" y="3153238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3BB8463-EB17-4189-B385-1AEAE00A9BB9}"/>
                </a:ext>
              </a:extLst>
            </p:cNvPr>
            <p:cNvSpPr/>
            <p:nvPr/>
          </p:nvSpPr>
          <p:spPr>
            <a:xfrm rot="177026">
              <a:off x="681760" y="2902072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85CA3046-7CFA-4E02-93E0-D49ABE0E9770}"/>
                </a:ext>
              </a:extLst>
            </p:cNvPr>
            <p:cNvSpPr/>
            <p:nvPr/>
          </p:nvSpPr>
          <p:spPr>
            <a:xfrm rot="177026">
              <a:off x="674122" y="2645501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AFAAD6E5-3A0C-4C32-8883-31DBAB4DB7AB}"/>
                </a:ext>
              </a:extLst>
            </p:cNvPr>
            <p:cNvSpPr/>
            <p:nvPr/>
          </p:nvSpPr>
          <p:spPr>
            <a:xfrm rot="177026">
              <a:off x="677258" y="2401247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ADC8F8FA-3348-434C-BB0C-A4A9B6DB28F4}"/>
                </a:ext>
              </a:extLst>
            </p:cNvPr>
            <p:cNvSpPr/>
            <p:nvPr/>
          </p:nvSpPr>
          <p:spPr>
            <a:xfrm rot="177026">
              <a:off x="676314" y="2170019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ACF0A3A6-C437-4664-98A7-B6324D052FB6}"/>
                </a:ext>
              </a:extLst>
            </p:cNvPr>
            <p:cNvSpPr/>
            <p:nvPr/>
          </p:nvSpPr>
          <p:spPr>
            <a:xfrm rot="177026">
              <a:off x="677225" y="1928325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6564497D-F123-43BC-A032-45ECF7FEF9E0}"/>
                </a:ext>
              </a:extLst>
            </p:cNvPr>
            <p:cNvSpPr/>
            <p:nvPr/>
          </p:nvSpPr>
          <p:spPr>
            <a:xfrm rot="177026">
              <a:off x="679963" y="1677160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B21AA1A9-80C4-43EE-839F-48A3A0967183}"/>
                </a:ext>
              </a:extLst>
            </p:cNvPr>
            <p:cNvSpPr/>
            <p:nvPr/>
          </p:nvSpPr>
          <p:spPr>
            <a:xfrm rot="177026">
              <a:off x="682158" y="1440253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29BAFFAB-EDA8-44C7-B37C-98899CFD1951}"/>
                </a:ext>
              </a:extLst>
            </p:cNvPr>
            <p:cNvSpPr/>
            <p:nvPr/>
          </p:nvSpPr>
          <p:spPr>
            <a:xfrm rot="177026">
              <a:off x="685294" y="1195998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31">
            <a:extLst>
              <a:ext uri="{FF2B5EF4-FFF2-40B4-BE49-F238E27FC236}">
                <a16:creationId xmlns="" xmlns:a16="http://schemas.microsoft.com/office/drawing/2014/main" id="{B334D984-5A32-42A8-AB4B-375317A12D89}"/>
              </a:ext>
            </a:extLst>
          </p:cNvPr>
          <p:cNvGrpSpPr/>
          <p:nvPr/>
        </p:nvGrpSpPr>
        <p:grpSpPr>
          <a:xfrm rot="17910466">
            <a:off x="3535919" y="2275650"/>
            <a:ext cx="428298" cy="3251644"/>
            <a:chOff x="674122" y="1195998"/>
            <a:chExt cx="397907" cy="2435640"/>
          </a:xfrm>
          <a:solidFill>
            <a:srgbClr val="92D050"/>
          </a:solidFill>
          <a:scene3d>
            <a:camera prst="isometricBottomDown"/>
            <a:lightRig rig="threePt" dir="t"/>
          </a:scene3d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69731341-C70B-4228-B057-473E314CA6E4}"/>
                </a:ext>
              </a:extLst>
            </p:cNvPr>
            <p:cNvSpPr/>
            <p:nvPr/>
          </p:nvSpPr>
          <p:spPr>
            <a:xfrm rot="177026">
              <a:off x="678110" y="3394932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16C466EA-E636-408C-952C-C6C89BD41FA0}"/>
                </a:ext>
              </a:extLst>
            </p:cNvPr>
            <p:cNvSpPr/>
            <p:nvPr/>
          </p:nvSpPr>
          <p:spPr>
            <a:xfrm rot="177026">
              <a:off x="679021" y="3153238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3D929C06-D60A-4D09-AA42-76CDCCD8A61D}"/>
                </a:ext>
              </a:extLst>
            </p:cNvPr>
            <p:cNvSpPr/>
            <p:nvPr/>
          </p:nvSpPr>
          <p:spPr>
            <a:xfrm rot="177026">
              <a:off x="681760" y="2902072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8BB70BEE-41E8-41F6-AFD3-32C417C34C49}"/>
                </a:ext>
              </a:extLst>
            </p:cNvPr>
            <p:cNvSpPr/>
            <p:nvPr/>
          </p:nvSpPr>
          <p:spPr>
            <a:xfrm rot="177026">
              <a:off x="674122" y="2645501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825774F8-C689-4D28-87DC-BE29CBD14F4D}"/>
                </a:ext>
              </a:extLst>
            </p:cNvPr>
            <p:cNvSpPr/>
            <p:nvPr/>
          </p:nvSpPr>
          <p:spPr>
            <a:xfrm rot="177026">
              <a:off x="677258" y="2401247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64258A07-AB58-4428-B4F9-68173BCC8DF5}"/>
                </a:ext>
              </a:extLst>
            </p:cNvPr>
            <p:cNvSpPr/>
            <p:nvPr/>
          </p:nvSpPr>
          <p:spPr>
            <a:xfrm rot="177026">
              <a:off x="676314" y="2170019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8C1472BA-0D38-4FDC-842D-07FCB5323B0D}"/>
                </a:ext>
              </a:extLst>
            </p:cNvPr>
            <p:cNvSpPr/>
            <p:nvPr/>
          </p:nvSpPr>
          <p:spPr>
            <a:xfrm rot="177026">
              <a:off x="677225" y="1928325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57ADFBEB-DF73-433E-AB85-F204846DC679}"/>
                </a:ext>
              </a:extLst>
            </p:cNvPr>
            <p:cNvSpPr/>
            <p:nvPr/>
          </p:nvSpPr>
          <p:spPr>
            <a:xfrm rot="177026">
              <a:off x="679963" y="1677160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6311C76F-0B75-4037-92FE-1010EA14066E}"/>
                </a:ext>
              </a:extLst>
            </p:cNvPr>
            <p:cNvSpPr/>
            <p:nvPr/>
          </p:nvSpPr>
          <p:spPr>
            <a:xfrm rot="177026">
              <a:off x="682158" y="1440253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E9C2B94E-3DA6-459A-A805-16B84DAEFB4C}"/>
                </a:ext>
              </a:extLst>
            </p:cNvPr>
            <p:cNvSpPr/>
            <p:nvPr/>
          </p:nvSpPr>
          <p:spPr>
            <a:xfrm rot="177026">
              <a:off x="685294" y="1195998"/>
              <a:ext cx="386735" cy="236706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C8A636C2-0D34-44A3-A35F-3C83CE9661E4}"/>
              </a:ext>
            </a:extLst>
          </p:cNvPr>
          <p:cNvSpPr/>
          <p:nvPr/>
        </p:nvSpPr>
        <p:spPr>
          <a:xfrm rot="18087492">
            <a:off x="8423021" y="3693221"/>
            <a:ext cx="416273" cy="31600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threePt" dir="t"/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129BAE63-84E8-40DF-BAF9-80072429E2C9}"/>
              </a:ext>
            </a:extLst>
          </p:cNvPr>
          <p:cNvSpPr/>
          <p:nvPr/>
        </p:nvSpPr>
        <p:spPr>
          <a:xfrm rot="18087492">
            <a:off x="5845497" y="3933825"/>
            <a:ext cx="416273" cy="31600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threePt" dir="t"/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FCFFD2AF-8BB4-4BF1-8B34-14E85EB66FB6}"/>
              </a:ext>
            </a:extLst>
          </p:cNvPr>
          <p:cNvSpPr/>
          <p:nvPr/>
        </p:nvSpPr>
        <p:spPr>
          <a:xfrm rot="18087492">
            <a:off x="7468472" y="3696609"/>
            <a:ext cx="416273" cy="31600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threePt" dir="t"/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66627471-BF81-4AAB-B21B-D286302677F6}"/>
              </a:ext>
            </a:extLst>
          </p:cNvPr>
          <p:cNvSpPr/>
          <p:nvPr/>
        </p:nvSpPr>
        <p:spPr>
          <a:xfrm rot="18087492">
            <a:off x="7502339" y="2940990"/>
            <a:ext cx="416273" cy="31600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threePt" dir="t"/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34CC8928-461D-4B73-B96D-DA54339EAB5C}"/>
              </a:ext>
            </a:extLst>
          </p:cNvPr>
          <p:cNvSpPr/>
          <p:nvPr/>
        </p:nvSpPr>
        <p:spPr>
          <a:xfrm rot="18087492">
            <a:off x="4893061" y="4070291"/>
            <a:ext cx="416273" cy="31600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threePt" dir="t"/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DB138DDE-911A-4452-B3B5-63B83577C149}"/>
              </a:ext>
            </a:extLst>
          </p:cNvPr>
          <p:cNvSpPr/>
          <p:nvPr/>
        </p:nvSpPr>
        <p:spPr>
          <a:xfrm rot="18087492">
            <a:off x="8343749" y="2614073"/>
            <a:ext cx="416272" cy="31600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threePt" dir="t"/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8047586F-F7C8-4F4D-AEE0-555A2634C1CC}"/>
              </a:ext>
            </a:extLst>
          </p:cNvPr>
          <p:cNvSpPr/>
          <p:nvPr/>
        </p:nvSpPr>
        <p:spPr>
          <a:xfrm rot="18087492">
            <a:off x="9272216" y="2567026"/>
            <a:ext cx="416272" cy="31600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threePt" dir="t"/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34CC8928-461D-4B73-B96D-DA54339EAB5C}"/>
              </a:ext>
            </a:extLst>
          </p:cNvPr>
          <p:cNvSpPr/>
          <p:nvPr/>
        </p:nvSpPr>
        <p:spPr>
          <a:xfrm rot="18087492">
            <a:off x="5200204" y="2844056"/>
            <a:ext cx="416273" cy="31600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threePt" dir="t"/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34CC8928-461D-4B73-B96D-DA54339EAB5C}"/>
              </a:ext>
            </a:extLst>
          </p:cNvPr>
          <p:cNvSpPr/>
          <p:nvPr/>
        </p:nvSpPr>
        <p:spPr>
          <a:xfrm rot="18087492">
            <a:off x="5383086" y="3420833"/>
            <a:ext cx="416273" cy="31600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threePt" dir="t"/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34CC8928-461D-4B73-B96D-DA54339EAB5C}"/>
              </a:ext>
            </a:extLst>
          </p:cNvPr>
          <p:cNvSpPr/>
          <p:nvPr/>
        </p:nvSpPr>
        <p:spPr>
          <a:xfrm rot="18087492">
            <a:off x="4635154" y="3446623"/>
            <a:ext cx="416273" cy="31600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threePt" dir="t"/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34CC8928-461D-4B73-B96D-DA54339EAB5C}"/>
              </a:ext>
            </a:extLst>
          </p:cNvPr>
          <p:cNvSpPr/>
          <p:nvPr/>
        </p:nvSpPr>
        <p:spPr>
          <a:xfrm rot="18087492">
            <a:off x="5983307" y="2839366"/>
            <a:ext cx="416273" cy="31600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threePt" dir="t"/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34CC8928-461D-4B73-B96D-DA54339EAB5C}"/>
              </a:ext>
            </a:extLst>
          </p:cNvPr>
          <p:cNvSpPr/>
          <p:nvPr/>
        </p:nvSpPr>
        <p:spPr>
          <a:xfrm rot="18087492">
            <a:off x="4320975" y="2822956"/>
            <a:ext cx="416273" cy="31600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BottomDown"/>
            <a:lightRig rig="threePt" dir="t"/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52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13FBC94B-FE78-4E2E-8A09-1430FE25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00F9F5C-EC95-4A2F-BCFB-451A501D1EA0}"/>
              </a:ext>
            </a:extLst>
          </p:cNvPr>
          <p:cNvSpPr txBox="1"/>
          <p:nvPr/>
        </p:nvSpPr>
        <p:spPr>
          <a:xfrm>
            <a:off x="2320414" y="110370"/>
            <a:ext cx="8042787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Thực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tính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theo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dọc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như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sau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="" xmlns:a16="http://schemas.microsoft.com/office/drawing/2014/main" id="{288EF8E6-E1E3-4C7D-9FF1-499F3F5E71B8}"/>
              </a:ext>
            </a:extLst>
          </p:cNvPr>
          <p:cNvSpPr txBox="1"/>
          <p:nvPr/>
        </p:nvSpPr>
        <p:spPr>
          <a:xfrm>
            <a:off x="968477" y="2013144"/>
            <a:ext cx="1077556" cy="21236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5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36E15BF-1D10-4323-9C49-C4871B1A3970}"/>
              </a:ext>
            </a:extLst>
          </p:cNvPr>
          <p:cNvCxnSpPr/>
          <p:nvPr/>
        </p:nvCxnSpPr>
        <p:spPr>
          <a:xfrm>
            <a:off x="1155290" y="3470653"/>
            <a:ext cx="69809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67B8A0E-AEEF-4527-ACA3-BD5F0ED0E31F}"/>
              </a:ext>
            </a:extLst>
          </p:cNvPr>
          <p:cNvSpPr txBox="1"/>
          <p:nvPr/>
        </p:nvSpPr>
        <p:spPr>
          <a:xfrm>
            <a:off x="235973" y="1184281"/>
            <a:ext cx="2890685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78EA369-A750-41BB-BC13-EA523775DF2E}"/>
              </a:ext>
            </a:extLst>
          </p:cNvPr>
          <p:cNvSpPr txBox="1"/>
          <p:nvPr/>
        </p:nvSpPr>
        <p:spPr>
          <a:xfrm>
            <a:off x="3797114" y="898760"/>
            <a:ext cx="3441292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="" xmlns:a16="http://schemas.microsoft.com/office/drawing/2014/main" id="{74667905-E7F7-4AF2-B093-7BE270AF28E5}"/>
              </a:ext>
            </a:extLst>
          </p:cNvPr>
          <p:cNvSpPr txBox="1"/>
          <p:nvPr/>
        </p:nvSpPr>
        <p:spPr>
          <a:xfrm>
            <a:off x="4827638" y="2013144"/>
            <a:ext cx="1077556" cy="21236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B618153-F8A4-46B0-91B9-9E28F5096722}"/>
              </a:ext>
            </a:extLst>
          </p:cNvPr>
          <p:cNvCxnSpPr/>
          <p:nvPr/>
        </p:nvCxnSpPr>
        <p:spPr>
          <a:xfrm>
            <a:off x="4955456" y="3460687"/>
            <a:ext cx="698091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76D646C-422A-4CB3-ABA7-B65CA5D98DE2}"/>
              </a:ext>
            </a:extLst>
          </p:cNvPr>
          <p:cNvSpPr txBox="1"/>
          <p:nvPr/>
        </p:nvSpPr>
        <p:spPr>
          <a:xfrm>
            <a:off x="3225046" y="4279436"/>
            <a:ext cx="3814783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không trừ được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12 trừ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DA5502F-E890-4175-890B-D6400ADFDFA7}"/>
              </a:ext>
            </a:extLst>
          </p:cNvPr>
          <p:cNvSpPr txBox="1"/>
          <p:nvPr/>
        </p:nvSpPr>
        <p:spPr>
          <a:xfrm>
            <a:off x="5119782" y="342900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4B37691F-0866-4004-9234-65863CEEFBC3}"/>
              </a:ext>
            </a:extLst>
          </p:cNvPr>
          <p:cNvCxnSpPr>
            <a:cxnSpLocks/>
          </p:cNvCxnSpPr>
          <p:nvPr/>
        </p:nvCxnSpPr>
        <p:spPr>
          <a:xfrm>
            <a:off x="708828" y="2781135"/>
            <a:ext cx="24580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BD9FAD90-1326-49FF-B094-59C3B5D2249F}"/>
              </a:ext>
            </a:extLst>
          </p:cNvPr>
          <p:cNvCxnSpPr>
            <a:cxnSpLocks/>
          </p:cNvCxnSpPr>
          <p:nvPr/>
        </p:nvCxnSpPr>
        <p:spPr>
          <a:xfrm>
            <a:off x="4563074" y="2727706"/>
            <a:ext cx="24580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95F23AD-AC76-4564-AEAE-8A9766F28366}"/>
              </a:ext>
            </a:extLst>
          </p:cNvPr>
          <p:cNvSpPr txBox="1"/>
          <p:nvPr/>
        </p:nvSpPr>
        <p:spPr>
          <a:xfrm>
            <a:off x="7782231" y="917134"/>
            <a:ext cx="3441292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6BB47F9-F12E-4C5F-94F4-1F668E9FA00A}"/>
              </a:ext>
            </a:extLst>
          </p:cNvPr>
          <p:cNvSpPr txBox="1"/>
          <p:nvPr/>
        </p:nvSpPr>
        <p:spPr>
          <a:xfrm>
            <a:off x="7595485" y="4249150"/>
            <a:ext cx="3814783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7">
            <a:extLst>
              <a:ext uri="{FF2B5EF4-FFF2-40B4-BE49-F238E27FC236}">
                <a16:creationId xmlns="" xmlns:a16="http://schemas.microsoft.com/office/drawing/2014/main" id="{699850D2-7E51-4680-BEDD-22F984B4CA97}"/>
              </a:ext>
            </a:extLst>
          </p:cNvPr>
          <p:cNvSpPr txBox="1"/>
          <p:nvPr/>
        </p:nvSpPr>
        <p:spPr>
          <a:xfrm>
            <a:off x="9018044" y="1951505"/>
            <a:ext cx="1077556" cy="21236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5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16E41569-4A56-4E0A-8B1C-E5CE84A16C8E}"/>
              </a:ext>
            </a:extLst>
          </p:cNvPr>
          <p:cNvCxnSpPr/>
          <p:nvPr/>
        </p:nvCxnSpPr>
        <p:spPr>
          <a:xfrm>
            <a:off x="9153830" y="3350021"/>
            <a:ext cx="698091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131B36A-CD4A-41F2-9C2C-3672C7830B4F}"/>
              </a:ext>
            </a:extLst>
          </p:cNvPr>
          <p:cNvSpPr txBox="1"/>
          <p:nvPr/>
        </p:nvSpPr>
        <p:spPr>
          <a:xfrm>
            <a:off x="9450664" y="332787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5497C85A-3C09-438D-951A-1F6EB130AD74}"/>
              </a:ext>
            </a:extLst>
          </p:cNvPr>
          <p:cNvCxnSpPr>
            <a:cxnSpLocks/>
          </p:cNvCxnSpPr>
          <p:nvPr/>
        </p:nvCxnSpPr>
        <p:spPr>
          <a:xfrm>
            <a:off x="8739411" y="2699832"/>
            <a:ext cx="24580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DD4DF09-298C-46CE-B548-95B54906374A}"/>
              </a:ext>
            </a:extLst>
          </p:cNvPr>
          <p:cNvSpPr txBox="1"/>
          <p:nvPr/>
        </p:nvSpPr>
        <p:spPr>
          <a:xfrm>
            <a:off x="8956765" y="3335115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C55848B-23ED-40DB-8B44-54D21E7352E4}"/>
              </a:ext>
            </a:extLst>
          </p:cNvPr>
          <p:cNvSpPr txBox="1"/>
          <p:nvPr/>
        </p:nvSpPr>
        <p:spPr>
          <a:xfrm>
            <a:off x="4655504" y="6027003"/>
            <a:ext cx="5754588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Vậy </a:t>
            </a:r>
            <a:r>
              <a:rPr lang="en-US" sz="4800" dirty="0" smtClean="0">
                <a:solidFill>
                  <a:srgbClr val="FF0000"/>
                </a:solidFill>
              </a:rPr>
              <a:t>42 </a:t>
            </a:r>
            <a:r>
              <a:rPr lang="en-US" sz="4800" dirty="0">
                <a:solidFill>
                  <a:srgbClr val="FF0000"/>
                </a:solidFill>
              </a:rPr>
              <a:t>- </a:t>
            </a:r>
            <a:r>
              <a:rPr lang="en-US" sz="4800" dirty="0" smtClean="0">
                <a:solidFill>
                  <a:srgbClr val="FF0000"/>
                </a:solidFill>
              </a:rPr>
              <a:t>5 </a:t>
            </a:r>
            <a:r>
              <a:rPr lang="en-US" sz="4800" dirty="0">
                <a:solidFill>
                  <a:srgbClr val="FF0000"/>
                </a:solidFill>
              </a:rPr>
              <a:t>= </a:t>
            </a:r>
            <a:r>
              <a:rPr lang="en-US" sz="4800" dirty="0" smtClean="0">
                <a:solidFill>
                  <a:srgbClr val="FF0000"/>
                </a:solidFill>
              </a:rPr>
              <a:t>37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595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animBg="1"/>
      <p:bldP spid="9" grpId="0" animBg="1"/>
      <p:bldP spid="10" grpId="0" animBg="1"/>
      <p:bldP spid="11" grpId="0"/>
      <p:bldP spid="11" grpId="1" animBg="1"/>
      <p:bldP spid="13" grpId="0" animBg="1"/>
      <p:bldP spid="14" grpId="0"/>
      <p:bldP spid="20" grpId="0" animBg="1"/>
      <p:bldP spid="21" grpId="0" animBg="1"/>
      <p:bldP spid="22" grpId="0"/>
      <p:bldP spid="22" grpId="1" animBg="1"/>
      <p:bldP spid="24" grpId="0"/>
      <p:bldP spid="26" grpId="0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395530" y="3130733"/>
            <a:ext cx="13503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r>
              <a:rPr lang="en-US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40593" y="3606409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130813" y="2888739"/>
            <a:ext cx="10038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625051" y="3505039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616887" y="2899643"/>
            <a:ext cx="13572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32150" y="3442626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9420674" y="2844025"/>
            <a:ext cx="12955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824660" y="3350294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13" name="Text Box 3"/>
          <p:cNvSpPr txBox="1"/>
          <p:nvPr/>
        </p:nvSpPr>
        <p:spPr>
          <a:xfrm>
            <a:off x="1363550" y="4821692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4089518" y="4836235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6506736" y="4848656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9378470" y="4751353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0" y="301048"/>
            <a:ext cx="10351628" cy="169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1276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184</Words>
  <Application>Microsoft Office PowerPoint</Application>
  <PresentationFormat>Custom</PresentationFormat>
  <Paragraphs>61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3_Office Theme</vt:lpstr>
      <vt:lpstr>Office 主题​​</vt:lpstr>
      <vt:lpstr>1_Office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MTBA</cp:lastModifiedBy>
  <cp:revision>23</cp:revision>
  <dcterms:created xsi:type="dcterms:W3CDTF">2021-05-18T05:02:00Z</dcterms:created>
  <dcterms:modified xsi:type="dcterms:W3CDTF">2022-03-21T08:06:48Z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