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6" r:id="rId3"/>
  </p:sldMasterIdLst>
  <p:notesMasterIdLst>
    <p:notesMasterId r:id="rId14"/>
  </p:notesMasterIdLst>
  <p:sldIdLst>
    <p:sldId id="318" r:id="rId4"/>
    <p:sldId id="313" r:id="rId5"/>
    <p:sldId id="311" r:id="rId6"/>
    <p:sldId id="310" r:id="rId7"/>
    <p:sldId id="314" r:id="rId8"/>
    <p:sldId id="315" r:id="rId9"/>
    <p:sldId id="271" r:id="rId10"/>
    <p:sldId id="316" r:id="rId11"/>
    <p:sldId id="317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0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4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224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8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60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="" xmlns:p14="http://schemas.microsoft.com/office/powerpoint/2010/main" val="33562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8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32: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5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845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42826" y="6150113"/>
            <a:ext cx="4620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Vậy</a:t>
            </a:r>
            <a:r>
              <a:rPr lang="en-US" sz="4000" dirty="0">
                <a:solidFill>
                  <a:srgbClr val="FF0000"/>
                </a:solidFill>
              </a:rPr>
              <a:t> 52 - 24 = 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355861"/>
            <a:ext cx="11010507" cy="530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50113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82435" y="4535171"/>
            <a:ext cx="5135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9982985" y="4535170"/>
            <a:ext cx="8656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2 8</a:t>
            </a:r>
          </a:p>
        </p:txBody>
      </p:sp>
    </p:spTree>
    <p:extLst>
      <p:ext uri="{BB962C8B-B14F-4D97-AF65-F5344CB8AC3E}">
        <p14:creationId xmlns="" xmlns:p14="http://schemas.microsoft.com/office/powerpoint/2010/main" val="12162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98"/>
            <a:ext cx="11492564" cy="3959312"/>
          </a:xfrm>
          <a:prstGeom prst="rect">
            <a:avLst/>
          </a:prstGeom>
        </p:spPr>
      </p:pic>
      <p:sp>
        <p:nvSpPr>
          <p:cNvPr id="13" name="Text Box 3"/>
          <p:cNvSpPr txBox="1"/>
          <p:nvPr/>
        </p:nvSpPr>
        <p:spPr>
          <a:xfrm>
            <a:off x="1955774" y="328652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880008" y="326447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753149" y="328652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10626290" y="319357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="" xmlns:p14="http://schemas.microsoft.com/office/powerpoint/2010/main" val="33783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8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1077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84429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953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910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" y="27845"/>
            <a:ext cx="11347961" cy="2187454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1176020" y="4361824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4229735" y="4197855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6839546" y="4197855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9779636" y="4078731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8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057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1077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84429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953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1168924" y="4392891"/>
            <a:ext cx="76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13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4229735" y="4197855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57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6843860" y="4223208"/>
            <a:ext cx="75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1533" y="311084"/>
            <a:ext cx="1107931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498" y="311084"/>
            <a:ext cx="5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r>
              <a:rPr lang="en-US" dirty="0"/>
              <a:t>.</a:t>
            </a:r>
          </a:p>
        </p:txBody>
      </p:sp>
      <p:sp>
        <p:nvSpPr>
          <p:cNvPr id="19" name="Text Box 9"/>
          <p:cNvSpPr txBox="1"/>
          <p:nvPr/>
        </p:nvSpPr>
        <p:spPr>
          <a:xfrm>
            <a:off x="1451780" y="2515235"/>
            <a:ext cx="48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 Box 9"/>
          <p:cNvSpPr txBox="1"/>
          <p:nvPr/>
        </p:nvSpPr>
        <p:spPr>
          <a:xfrm>
            <a:off x="4201330" y="3037477"/>
            <a:ext cx="48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7115306" y="3050440"/>
            <a:ext cx="48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62" y="3971166"/>
            <a:ext cx="4391025" cy="2638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1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2" grpId="1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22070" y="2497608"/>
            <a:ext cx="6469930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41366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35+ 16 = 51  (</a:t>
            </a:r>
            <a:r>
              <a:rPr lang="en-US" sz="3200" dirty="0" err="1">
                <a:solidFill>
                  <a:schemeClr val="tx1"/>
                </a:solidFill>
              </a:rPr>
              <a:t>quả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trứng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323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51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94548" y="1809945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8" y="60839"/>
            <a:ext cx="11776795" cy="1589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" y="2001507"/>
            <a:ext cx="5614202" cy="368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116</Words>
  <Application>Microsoft Office PowerPoint</Application>
  <PresentationFormat>Custom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3_Office Theme</vt:lpstr>
      <vt:lpstr>2_Office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16</cp:revision>
  <dcterms:created xsi:type="dcterms:W3CDTF">2021-05-17T05:01:00Z</dcterms:created>
  <dcterms:modified xsi:type="dcterms:W3CDTF">2021-11-09T09:06:42Z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