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Default Extension="fntdata" ContentType="application/x-fontdata"/>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docProps/app.xml" ContentType="application/vnd.openxmlformats-officedocument.extended-properties+xml"/>
  <Default Extension="wav" ContentType="audio/x-wav"/>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56" r:id="rId3"/>
    <p:sldId id="257" r:id="rId4"/>
    <p:sldId id="265" r:id="rId5"/>
    <p:sldId id="259" r:id="rId6"/>
    <p:sldId id="264" r:id="rId7"/>
    <p:sldId id="260" r:id="rId8"/>
    <p:sldId id="261" r:id="rId9"/>
    <p:sldId id="262" r:id="rId10"/>
    <p:sldId id="263" r:id="rId11"/>
  </p:sldIdLst>
  <p:sldSz cx="12192000" cy="6858000"/>
  <p:notesSz cx="6858000" cy="9144000"/>
  <p:embeddedFontLst>
    <p:embeddedFont>
      <p:font typeface="VNI-Avo"/>
      <p:regular r:id="rId12"/>
      <p:bold r:id="rId13"/>
      <p:italic r:id="rId14"/>
      <p:boldItalic r:id="rId15"/>
    </p:embeddedFont>
    <p:embeddedFont>
      <p:font typeface="Calibri" pitchFamily="34" charset="0"/>
      <p:regular r:id="rId16"/>
      <p:bold r:id="rId17"/>
      <p:italic r:id="rId18"/>
      <p:boldItalic r:id="rId19"/>
    </p:embeddedFont>
    <p:embeddedFont>
      <p:font typeface="Century Gothic" pitchFamily="34" charset="0"/>
      <p:regular r:id="rId20"/>
      <p:bold r:id="rId21"/>
      <p:italic r:id="rId22"/>
      <p:boldItalic r:id="rId23"/>
    </p:embeddedFont>
    <p:embeddedFont>
      <p:font typeface="Calibri Light" charset="0"/>
      <p:regular r:id="rId24"/>
      <p:italic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0000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4994" autoAdjust="0"/>
    <p:restoredTop sz="94660"/>
  </p:normalViewPr>
  <p:slideViewPr>
    <p:cSldViewPr snapToGrid="0">
      <p:cViewPr varScale="1">
        <p:scale>
          <a:sx n="73" d="100"/>
          <a:sy n="73" d="100"/>
        </p:scale>
        <p:origin x="-624" y="-102"/>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2.fntdata"/><Relationship Id="rId18" Type="http://schemas.openxmlformats.org/officeDocument/2006/relationships/font" Target="fonts/font7.fntdata"/><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font" Target="fonts/font10.fntdata"/><Relationship Id="rId7" Type="http://schemas.openxmlformats.org/officeDocument/2006/relationships/slide" Target="slides/slide5.xml"/><Relationship Id="rId12" Type="http://schemas.openxmlformats.org/officeDocument/2006/relationships/font" Target="fonts/font1.fntdata"/><Relationship Id="rId17" Type="http://schemas.openxmlformats.org/officeDocument/2006/relationships/font" Target="fonts/font6.fntdata"/><Relationship Id="rId25" Type="http://schemas.openxmlformats.org/officeDocument/2006/relationships/font" Target="fonts/font14.fntdata"/><Relationship Id="rId2" Type="http://schemas.openxmlformats.org/officeDocument/2006/relationships/slideMaster" Target="slideMasters/slideMaster2.xml"/><Relationship Id="rId16" Type="http://schemas.openxmlformats.org/officeDocument/2006/relationships/font" Target="fonts/font5.fntdata"/><Relationship Id="rId20" Type="http://schemas.openxmlformats.org/officeDocument/2006/relationships/font" Target="fonts/font9.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3.fntdata"/><Relationship Id="rId5" Type="http://schemas.openxmlformats.org/officeDocument/2006/relationships/slide" Target="slides/slide3.xml"/><Relationship Id="rId15" Type="http://schemas.openxmlformats.org/officeDocument/2006/relationships/font" Target="fonts/font4.fntdata"/><Relationship Id="rId23" Type="http://schemas.openxmlformats.org/officeDocument/2006/relationships/font" Target="fonts/font12.fntdata"/><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3.fntdata"/><Relationship Id="rId22" Type="http://schemas.openxmlformats.org/officeDocument/2006/relationships/font" Target="fonts/font11.fntdata"/><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7D0CEF-B417-44AB-A987-9193B90D188A}" type="datetimeFigureOut">
              <a:rPr lang="en-US" smtClean="0"/>
              <a:pPr/>
              <a:t>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84658C-399F-40C5-8F1C-3F8262FA4BFF}" type="slidenum">
              <a:rPr lang="en-US" smtClean="0"/>
              <a:pPr/>
              <a:t>‹#›</a:t>
            </a:fld>
            <a:endParaRPr lang="en-US"/>
          </a:p>
        </p:txBody>
      </p:sp>
    </p:spTree>
    <p:extLst>
      <p:ext uri="{BB962C8B-B14F-4D97-AF65-F5344CB8AC3E}">
        <p14:creationId xmlns:p14="http://schemas.microsoft.com/office/powerpoint/2010/main" xmlns="" val="23867698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7D0CEF-B417-44AB-A987-9193B90D188A}" type="datetimeFigureOut">
              <a:rPr lang="en-US" smtClean="0"/>
              <a:pPr/>
              <a:t>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84658C-399F-40C5-8F1C-3F8262FA4BFF}" type="slidenum">
              <a:rPr lang="en-US" smtClean="0"/>
              <a:pPr/>
              <a:t>‹#›</a:t>
            </a:fld>
            <a:endParaRPr lang="en-US"/>
          </a:p>
        </p:txBody>
      </p:sp>
    </p:spTree>
    <p:extLst>
      <p:ext uri="{BB962C8B-B14F-4D97-AF65-F5344CB8AC3E}">
        <p14:creationId xmlns:p14="http://schemas.microsoft.com/office/powerpoint/2010/main" xmlns="" val="33058986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7D0CEF-B417-44AB-A987-9193B90D188A}" type="datetimeFigureOut">
              <a:rPr lang="en-US" smtClean="0"/>
              <a:pPr/>
              <a:t>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84658C-399F-40C5-8F1C-3F8262FA4BFF}" type="slidenum">
              <a:rPr lang="en-US" smtClean="0"/>
              <a:pPr/>
              <a:t>‹#›</a:t>
            </a:fld>
            <a:endParaRPr lang="en-US"/>
          </a:p>
        </p:txBody>
      </p:sp>
    </p:spTree>
    <p:extLst>
      <p:ext uri="{BB962C8B-B14F-4D97-AF65-F5344CB8AC3E}">
        <p14:creationId xmlns:p14="http://schemas.microsoft.com/office/powerpoint/2010/main" xmlns="" val="14720644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11/9/2021</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a:xfrm>
            <a:off x="1371600" y="4323845"/>
            <a:ext cx="6400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a:xfrm>
            <a:off x="8077200" y="1430866"/>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xmlns="" val="12256563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11/9/2021</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xmlns="" val="16302463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11/9/2021</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a:xfrm>
            <a:off x="685800" y="381001"/>
            <a:ext cx="6991492" cy="3640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a:xfrm>
            <a:off x="10862452" y="381000"/>
            <a:ext cx="64374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xmlns="" val="17198265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11/9/2021</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xmlns="" val="9718132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11/9/2021</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8" name="Footer Placeholder 7"/>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xmlns="" val="9761443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11/9/2021</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xmlns="" val="13172616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11/9/2021</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xmlns="" val="40039928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smtClean="0"/>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11/9/2021</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xmlns="" val="1440557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7D0CEF-B417-44AB-A987-9193B90D188A}" type="datetimeFigureOut">
              <a:rPr lang="en-US" smtClean="0"/>
              <a:pPr/>
              <a:t>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84658C-399F-40C5-8F1C-3F8262FA4BFF}" type="slidenum">
              <a:rPr lang="en-US" smtClean="0"/>
              <a:pPr/>
              <a:t>‹#›</a:t>
            </a:fld>
            <a:endParaRPr lang="en-US"/>
          </a:p>
        </p:txBody>
      </p:sp>
    </p:spTree>
    <p:extLst>
      <p:ext uri="{BB962C8B-B14F-4D97-AF65-F5344CB8AC3E}">
        <p14:creationId xmlns:p14="http://schemas.microsoft.com/office/powerpoint/2010/main" xmlns="" val="3144630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11/9/2021</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xmlns="" val="12038499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11/9/2021</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xmlns="" val="26047775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11/9/2021</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a:xfrm>
            <a:off x="685800" y="379941"/>
            <a:ext cx="6991492"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7" name="Slide Number Placeholder 6"/>
          <p:cNvSpPr>
            <a:spLocks noGrp="1"/>
          </p:cNvSpPr>
          <p:nvPr>
            <p:ph type="sldNum" sz="quarter" idx="12"/>
          </p:nvPr>
        </p:nvSpPr>
        <p:spPr>
          <a:xfrm>
            <a:off x="10862452" y="381000"/>
            <a:ext cx="64374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xmlns="" val="36766868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11/9/2021</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a:xfrm>
            <a:off x="685800" y="379941"/>
            <a:ext cx="6991492"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7" name="Slide Number Placeholder 6"/>
          <p:cNvSpPr>
            <a:spLocks noGrp="1"/>
          </p:cNvSpPr>
          <p:nvPr>
            <p:ph type="sldNum" sz="quarter" idx="12"/>
          </p:nvPr>
        </p:nvSpPr>
        <p:spPr>
          <a:xfrm>
            <a:off x="10862452" y="381000"/>
            <a:ext cx="64374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0" b="0" i="0" u="none" strike="noStrike" kern="1200" cap="all" spc="0" normalizeH="0" baseline="0" noProof="0" dirty="0">
                <a:ln w="3175" cmpd="sng">
                  <a:noFill/>
                </a:ln>
                <a:solidFill>
                  <a:prstClr val="white"/>
                </a:solidFill>
                <a:effectLst/>
                <a:uLnTx/>
                <a:uFillTx/>
                <a:latin typeface="Century Gothic" panose="020B0502020202020204"/>
                <a:ea typeface="+mn-ea"/>
                <a:cs typeface="+mn-cs"/>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8000" b="0" i="0" u="none" strike="noStrike" kern="1200" cap="all" spc="0" normalizeH="0" baseline="0" noProof="0" dirty="0">
                <a:ln w="3175" cmpd="sng">
                  <a:noFill/>
                </a:ln>
                <a:solidFill>
                  <a:prstClr val="white"/>
                </a:solidFill>
                <a:effectLst/>
                <a:uLnTx/>
                <a:uFillTx/>
                <a:latin typeface="Century Gothic" panose="020B0502020202020204"/>
                <a:ea typeface="+mn-ea"/>
                <a:cs typeface="+mn-cs"/>
              </a:rPr>
              <a:t>”</a:t>
            </a:r>
          </a:p>
        </p:txBody>
      </p:sp>
    </p:spTree>
    <p:extLst>
      <p:ext uri="{BB962C8B-B14F-4D97-AF65-F5344CB8AC3E}">
        <p14:creationId xmlns:p14="http://schemas.microsoft.com/office/powerpoint/2010/main" xmlns="" val="7919977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11/9/2021</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a:xfrm>
            <a:off x="685800" y="378883"/>
            <a:ext cx="6991492"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7" name="Slide Number Placeholder 6"/>
          <p:cNvSpPr>
            <a:spLocks noGrp="1"/>
          </p:cNvSpPr>
          <p:nvPr>
            <p:ph type="sldNum" sz="quarter" idx="12"/>
          </p:nvPr>
        </p:nvSpPr>
        <p:spPr>
          <a:xfrm>
            <a:off x="10862452" y="381000"/>
            <a:ext cx="64374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xmlns="" val="980548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11/9/2021</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xmlns="" val="5162370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11/9/2021</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xmlns="" val="14661297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11/9/2021</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xmlns="" val="24283510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11/9/2021</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a:xfrm>
            <a:off x="685800" y="381000"/>
            <a:ext cx="6991492"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a:xfrm>
            <a:off x="10862452" y="381000"/>
            <a:ext cx="64374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xmlns="" val="7377515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17D0CEF-B417-44AB-A987-9193B90D188A}" type="datetimeFigureOut">
              <a:rPr lang="en-US" smtClean="0"/>
              <a:pPr/>
              <a:t>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84658C-399F-40C5-8F1C-3F8262FA4BFF}" type="slidenum">
              <a:rPr lang="en-US" smtClean="0"/>
              <a:pPr/>
              <a:t>‹#›</a:t>
            </a:fld>
            <a:endParaRPr lang="en-US"/>
          </a:p>
        </p:txBody>
      </p:sp>
    </p:spTree>
    <p:extLst>
      <p:ext uri="{BB962C8B-B14F-4D97-AF65-F5344CB8AC3E}">
        <p14:creationId xmlns:p14="http://schemas.microsoft.com/office/powerpoint/2010/main" xmlns="" val="30165010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7D0CEF-B417-44AB-A987-9193B90D188A}" type="datetimeFigureOut">
              <a:rPr lang="en-US" smtClean="0"/>
              <a:pPr/>
              <a:t>11/9/2021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84658C-399F-40C5-8F1C-3F8262FA4BFF}" type="slidenum">
              <a:rPr lang="en-US" smtClean="0"/>
              <a:pPr/>
              <a:t>‹#›</a:t>
            </a:fld>
            <a:endParaRPr lang="en-US"/>
          </a:p>
        </p:txBody>
      </p:sp>
    </p:spTree>
    <p:extLst>
      <p:ext uri="{BB962C8B-B14F-4D97-AF65-F5344CB8AC3E}">
        <p14:creationId xmlns:p14="http://schemas.microsoft.com/office/powerpoint/2010/main" xmlns="" val="4315111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7D0CEF-B417-44AB-A987-9193B90D188A}" type="datetimeFigureOut">
              <a:rPr lang="en-US" smtClean="0"/>
              <a:pPr/>
              <a:t>11/9/2021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984658C-399F-40C5-8F1C-3F8262FA4BFF}" type="slidenum">
              <a:rPr lang="en-US" smtClean="0"/>
              <a:pPr/>
              <a:t>‹#›</a:t>
            </a:fld>
            <a:endParaRPr lang="en-US"/>
          </a:p>
        </p:txBody>
      </p:sp>
    </p:spTree>
    <p:extLst>
      <p:ext uri="{BB962C8B-B14F-4D97-AF65-F5344CB8AC3E}">
        <p14:creationId xmlns:p14="http://schemas.microsoft.com/office/powerpoint/2010/main" xmlns="" val="2405368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7D0CEF-B417-44AB-A987-9193B90D188A}" type="datetimeFigureOut">
              <a:rPr lang="en-US" smtClean="0"/>
              <a:pPr/>
              <a:t>11/9/2021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984658C-399F-40C5-8F1C-3F8262FA4BFF}" type="slidenum">
              <a:rPr lang="en-US" smtClean="0"/>
              <a:pPr/>
              <a:t>‹#›</a:t>
            </a:fld>
            <a:endParaRPr lang="en-US"/>
          </a:p>
        </p:txBody>
      </p:sp>
    </p:spTree>
    <p:extLst>
      <p:ext uri="{BB962C8B-B14F-4D97-AF65-F5344CB8AC3E}">
        <p14:creationId xmlns:p14="http://schemas.microsoft.com/office/powerpoint/2010/main" xmlns="" val="8533394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7D0CEF-B417-44AB-A987-9193B90D188A}" type="datetimeFigureOut">
              <a:rPr lang="en-US" smtClean="0"/>
              <a:pPr/>
              <a:t>11/9/2021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984658C-399F-40C5-8F1C-3F8262FA4BFF}" type="slidenum">
              <a:rPr lang="en-US" smtClean="0"/>
              <a:pPr/>
              <a:t>‹#›</a:t>
            </a:fld>
            <a:endParaRPr lang="en-US"/>
          </a:p>
        </p:txBody>
      </p:sp>
    </p:spTree>
    <p:extLst>
      <p:ext uri="{BB962C8B-B14F-4D97-AF65-F5344CB8AC3E}">
        <p14:creationId xmlns:p14="http://schemas.microsoft.com/office/powerpoint/2010/main" xmlns="" val="2944284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17D0CEF-B417-44AB-A987-9193B90D188A}" type="datetimeFigureOut">
              <a:rPr lang="en-US" smtClean="0"/>
              <a:pPr/>
              <a:t>11/9/2021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84658C-399F-40C5-8F1C-3F8262FA4BFF}" type="slidenum">
              <a:rPr lang="en-US" smtClean="0"/>
              <a:pPr/>
              <a:t>‹#›</a:t>
            </a:fld>
            <a:endParaRPr lang="en-US"/>
          </a:p>
        </p:txBody>
      </p:sp>
    </p:spTree>
    <p:extLst>
      <p:ext uri="{BB962C8B-B14F-4D97-AF65-F5344CB8AC3E}">
        <p14:creationId xmlns:p14="http://schemas.microsoft.com/office/powerpoint/2010/main" xmlns="" val="7719249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17D0CEF-B417-44AB-A987-9193B90D188A}" type="datetimeFigureOut">
              <a:rPr lang="en-US" smtClean="0"/>
              <a:pPr/>
              <a:t>11/9/2021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84658C-399F-40C5-8F1C-3F8262FA4BFF}" type="slidenum">
              <a:rPr lang="en-US" smtClean="0"/>
              <a:pPr/>
              <a:t>‹#›</a:t>
            </a:fld>
            <a:endParaRPr lang="en-US"/>
          </a:p>
        </p:txBody>
      </p:sp>
    </p:spTree>
    <p:extLst>
      <p:ext uri="{BB962C8B-B14F-4D97-AF65-F5344CB8AC3E}">
        <p14:creationId xmlns:p14="http://schemas.microsoft.com/office/powerpoint/2010/main" xmlns="" val="15654769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7D0CEF-B417-44AB-A987-9193B90D188A}" type="datetimeFigureOut">
              <a:rPr lang="en-US" smtClean="0"/>
              <a:pPr/>
              <a:t>11/9/2021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84658C-399F-40C5-8F1C-3F8262FA4BFF}" type="slidenum">
              <a:rPr lang="en-US" smtClean="0"/>
              <a:pPr/>
              <a:t>‹#›</a:t>
            </a:fld>
            <a:endParaRPr lang="en-US"/>
          </a:p>
        </p:txBody>
      </p:sp>
    </p:spTree>
    <p:extLst>
      <p:ext uri="{BB962C8B-B14F-4D97-AF65-F5344CB8AC3E}">
        <p14:creationId xmlns:p14="http://schemas.microsoft.com/office/powerpoint/2010/main" xmlns="" val="2750656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xmlns=""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11/9/2021</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xmlns="" val="364927749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youtube.com/channel/UC4KJdxTA14SyBEAm7x2c09w?sub_confirmation=1" TargetMode="Externa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hyperlink" Target="https://www.youtube.com/channel/UC4KJdxTA14SyBEAm7x2c09w?sub_confirmation=1" TargetMode="Externa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youtube.com/channel/UC4KJdxTA14SyBEAm7x2c09w?sub_confirmation=1" TargetMode="Externa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channel/UC4KJdxTA14SyBEAm7x2c09w?sub_confirmation=1" TargetMode="External"/><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channel/UC4KJdxTA14SyBEAm7x2c09w?sub_confirmation=1" TargetMode="External"/><Relationship Id="rId2" Type="http://schemas.openxmlformats.org/officeDocument/2006/relationships/slideLayout" Target="../slideLayouts/slideLayout13.xml"/><Relationship Id="rId1" Type="http://schemas.openxmlformats.org/officeDocument/2006/relationships/video" Target="NULL" TargetMode="External"/><Relationship Id="rId6" Type="http://schemas.openxmlformats.org/officeDocument/2006/relationships/image" Target="../media/image15.png"/><Relationship Id="rId5" Type="http://schemas.microsoft.com/office/2007/relationships/media" Target="../media/media1.wav"/><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hyperlink" Target="https://youtu.be/-9iENsSkcT4"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video" Target="https://www.youtube.com/embed/bNqIgFtJuw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11106" y="5182465"/>
            <a:ext cx="7845150" cy="1323439"/>
          </a:xfrm>
          <a:prstGeom prst="rect">
            <a:avLst/>
          </a:prstGeom>
          <a:noFill/>
        </p:spPr>
        <p:txBody>
          <a:bodyPr wrap="square" rtlCol="0">
            <a:spAutoFit/>
          </a:bodyPr>
          <a:lstStyle/>
          <a:p>
            <a:r>
              <a:rPr lang="en-US" sz="4000" b="1" smtClean="0">
                <a:latin typeface="VNI-Avo" pitchFamily="2" charset="0"/>
              </a:rPr>
              <a:t>    ÔÛ goùc vöôøn, caïnh goác cau,</a:t>
            </a:r>
            <a:r>
              <a:rPr lang="en-US" sz="4000" b="1">
                <a:latin typeface="VNI-Avo" pitchFamily="2" charset="0"/>
              </a:rPr>
              <a:t> </a:t>
            </a:r>
            <a:r>
              <a:rPr lang="en-US" sz="4000" b="1" smtClean="0">
                <a:latin typeface="VNI-Avo" pitchFamily="2" charset="0"/>
              </a:rPr>
              <a:t>khoùm cuùc nôû hoa vaøng röïc.</a:t>
            </a:r>
          </a:p>
        </p:txBody>
      </p:sp>
      <p:sp>
        <p:nvSpPr>
          <p:cNvPr id="6" name="Rectangle 5"/>
          <p:cNvSpPr/>
          <p:nvPr/>
        </p:nvSpPr>
        <p:spPr>
          <a:xfrm>
            <a:off x="2392131" y="5200649"/>
            <a:ext cx="848309" cy="707886"/>
          </a:xfrm>
          <a:prstGeom prst="rect">
            <a:avLst/>
          </a:prstGeom>
        </p:spPr>
        <p:txBody>
          <a:bodyPr wrap="none">
            <a:spAutoFit/>
          </a:bodyPr>
          <a:lstStyle/>
          <a:p>
            <a:r>
              <a:rPr lang="en-US" sz="4000" b="1" smtClean="0">
                <a:solidFill>
                  <a:srgbClr val="FF0000"/>
                </a:solidFill>
                <a:latin typeface="VNI-Avo" pitchFamily="2" charset="0"/>
              </a:rPr>
              <a:t>oc</a:t>
            </a:r>
            <a:endParaRPr lang="en-US" sz="4000">
              <a:solidFill>
                <a:srgbClr val="FF0000"/>
              </a:solidFill>
            </a:endParaRPr>
          </a:p>
        </p:txBody>
      </p:sp>
      <p:sp>
        <p:nvSpPr>
          <p:cNvPr id="7" name="Rectangle 6"/>
          <p:cNvSpPr/>
          <p:nvPr/>
        </p:nvSpPr>
        <p:spPr>
          <a:xfrm>
            <a:off x="2827948" y="5816202"/>
            <a:ext cx="825867" cy="707886"/>
          </a:xfrm>
          <a:prstGeom prst="rect">
            <a:avLst/>
          </a:prstGeom>
        </p:spPr>
        <p:txBody>
          <a:bodyPr wrap="none">
            <a:spAutoFit/>
          </a:bodyPr>
          <a:lstStyle/>
          <a:p>
            <a:r>
              <a:rPr lang="en-US" sz="4000" b="1" smtClean="0">
                <a:solidFill>
                  <a:srgbClr val="FF0000"/>
                </a:solidFill>
                <a:latin typeface="VNI-Avo" pitchFamily="2" charset="0"/>
              </a:rPr>
              <a:t>uc</a:t>
            </a:r>
            <a:endParaRPr lang="en-US" sz="4000">
              <a:solidFill>
                <a:srgbClr val="FF0000"/>
              </a:solidFill>
            </a:endParaRPr>
          </a:p>
        </p:txBody>
      </p:sp>
      <p:sp>
        <p:nvSpPr>
          <p:cNvPr id="8" name="Rectangle 7"/>
          <p:cNvSpPr/>
          <p:nvPr/>
        </p:nvSpPr>
        <p:spPr>
          <a:xfrm>
            <a:off x="6546598" y="5200649"/>
            <a:ext cx="869149" cy="707886"/>
          </a:xfrm>
          <a:prstGeom prst="rect">
            <a:avLst/>
          </a:prstGeom>
        </p:spPr>
        <p:txBody>
          <a:bodyPr wrap="none">
            <a:spAutoFit/>
          </a:bodyPr>
          <a:lstStyle/>
          <a:p>
            <a:r>
              <a:rPr lang="en-US" sz="4000" b="1" smtClean="0">
                <a:solidFill>
                  <a:srgbClr val="FF0000"/>
                </a:solidFill>
                <a:latin typeface="VNI-Avo" pitchFamily="2" charset="0"/>
              </a:rPr>
              <a:t>oâc</a:t>
            </a:r>
            <a:endParaRPr lang="en-US" sz="4000">
              <a:solidFill>
                <a:srgbClr val="FF0000"/>
              </a:solidFill>
            </a:endParaRPr>
          </a:p>
        </p:txBody>
      </p:sp>
      <p:sp>
        <p:nvSpPr>
          <p:cNvPr id="9" name="Rectangle 8">
            <a:hlinkClick r:id="rId2"/>
          </p:cNvPr>
          <p:cNvSpPr/>
          <p:nvPr/>
        </p:nvSpPr>
        <p:spPr>
          <a:xfrm>
            <a:off x="10501061" y="119952"/>
            <a:ext cx="1616148" cy="246221"/>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lIns="91440" tIns="45720" rIns="91440" bIns="45720">
            <a:spAutoFit/>
          </a:bodyPr>
          <a:lstStyle/>
          <a:p>
            <a:pPr algn="ctr"/>
            <a:r>
              <a:rPr lang="en-US" sz="1000" b="1" spc="50" smtClean="0">
                <a:ln w="0"/>
                <a:solidFill>
                  <a:schemeClr val="bg2"/>
                </a:solidFill>
                <a:effectLst>
                  <a:innerShdw blurRad="63500" dist="50800" dir="13500000">
                    <a:srgbClr val="000000">
                      <a:alpha val="50000"/>
                    </a:srgbClr>
                  </a:innerShdw>
                </a:effectLst>
              </a:rPr>
              <a:t>MÁI TRƯỜNG TUỔI THƠ</a:t>
            </a:r>
            <a:endParaRPr lang="en-US" sz="1000" b="1" spc="50">
              <a:ln w="0"/>
              <a:solidFill>
                <a:schemeClr val="bg2"/>
              </a:solidFill>
              <a:effectLst>
                <a:innerShdw blurRad="63500" dist="50800" dir="13500000">
                  <a:srgbClr val="000000">
                    <a:alpha val="50000"/>
                  </a:srgbClr>
                </a:innerShdw>
              </a:effectLst>
            </a:endParaRPr>
          </a:p>
        </p:txBody>
      </p:sp>
      <p:sp>
        <p:nvSpPr>
          <p:cNvPr id="10" name="Rectangle 9"/>
          <p:cNvSpPr/>
          <p:nvPr/>
        </p:nvSpPr>
        <p:spPr>
          <a:xfrm>
            <a:off x="7182782" y="5813261"/>
            <a:ext cx="825867" cy="707886"/>
          </a:xfrm>
          <a:prstGeom prst="rect">
            <a:avLst/>
          </a:prstGeom>
        </p:spPr>
        <p:txBody>
          <a:bodyPr wrap="none">
            <a:spAutoFit/>
          </a:bodyPr>
          <a:lstStyle/>
          <a:p>
            <a:r>
              <a:rPr lang="en-US" sz="4000" b="1" smtClean="0">
                <a:solidFill>
                  <a:srgbClr val="FF0000"/>
                </a:solidFill>
                <a:latin typeface="VNI-Avo" pitchFamily="2" charset="0"/>
              </a:rPr>
              <a:t>öc</a:t>
            </a:r>
            <a:endParaRPr lang="en-US" sz="4000">
              <a:solidFill>
                <a:srgbClr val="FF0000"/>
              </a:solidFill>
            </a:endParaRPr>
          </a:p>
        </p:txBody>
      </p:sp>
      <p:pic>
        <p:nvPicPr>
          <p:cNvPr id="2" name="Picture 1"/>
          <p:cNvPicPr>
            <a:picLocks noChangeAspect="1"/>
          </p:cNvPicPr>
          <p:nvPr/>
        </p:nvPicPr>
        <p:blipFill rotWithShape="1">
          <a:blip r:embed="rId3"/>
          <a:srcRect b="10383"/>
          <a:stretch/>
        </p:blipFill>
        <p:spPr>
          <a:xfrm>
            <a:off x="464460" y="119952"/>
            <a:ext cx="10837012" cy="5092127"/>
          </a:xfrm>
          <a:prstGeom prst="rect">
            <a:avLst/>
          </a:prstGeom>
        </p:spPr>
      </p:pic>
    </p:spTree>
    <p:extLst>
      <p:ext uri="{BB962C8B-B14F-4D97-AF65-F5344CB8AC3E}">
        <p14:creationId xmlns:p14="http://schemas.microsoft.com/office/powerpoint/2010/main" xmlns="" val="1579778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p:cNvPr>
          <p:cNvSpPr/>
          <p:nvPr/>
        </p:nvSpPr>
        <p:spPr>
          <a:xfrm>
            <a:off x="10501061" y="25362"/>
            <a:ext cx="1616148" cy="246221"/>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lIns="91440" tIns="45720" rIns="91440" bIns="45720">
            <a:spAutoFit/>
          </a:bodyPr>
          <a:lstStyle/>
          <a:p>
            <a:pPr algn="ctr"/>
            <a:r>
              <a:rPr lang="en-US" sz="1000" b="1" spc="50" smtClean="0">
                <a:ln w="0"/>
                <a:solidFill>
                  <a:schemeClr val="bg2"/>
                </a:solidFill>
                <a:effectLst>
                  <a:innerShdw blurRad="63500" dist="50800" dir="13500000">
                    <a:srgbClr val="000000">
                      <a:alpha val="50000"/>
                    </a:srgbClr>
                  </a:innerShdw>
                </a:effectLst>
              </a:rPr>
              <a:t>MÁI TRƯỜNG TUỔI THƠ</a:t>
            </a:r>
            <a:endParaRPr lang="en-US" sz="1000" b="1" spc="50">
              <a:ln w="0"/>
              <a:solidFill>
                <a:schemeClr val="bg2"/>
              </a:solidFill>
              <a:effectLst>
                <a:innerShdw blurRad="63500" dist="50800" dir="13500000">
                  <a:srgbClr val="000000">
                    <a:alpha val="50000"/>
                  </a:srgbClr>
                </a:innerShdw>
              </a:effectLst>
            </a:endParaRPr>
          </a:p>
        </p:txBody>
      </p:sp>
      <p:pic>
        <p:nvPicPr>
          <p:cNvPr id="5" name="Picture 4"/>
          <p:cNvPicPr>
            <a:picLocks noChangeAspect="1"/>
          </p:cNvPicPr>
          <p:nvPr/>
        </p:nvPicPr>
        <p:blipFill>
          <a:blip r:embed="rId3"/>
          <a:stretch>
            <a:fillRect/>
          </a:stretch>
        </p:blipFill>
        <p:spPr>
          <a:xfrm>
            <a:off x="-13648" y="148473"/>
            <a:ext cx="2629267" cy="1238423"/>
          </a:xfrm>
          <a:prstGeom prst="rect">
            <a:avLst/>
          </a:prstGeom>
        </p:spPr>
      </p:pic>
      <p:sp>
        <p:nvSpPr>
          <p:cNvPr id="6" name="TextBox 5"/>
          <p:cNvSpPr txBox="1"/>
          <p:nvPr/>
        </p:nvSpPr>
        <p:spPr>
          <a:xfrm>
            <a:off x="2995449" y="148473"/>
            <a:ext cx="1429407" cy="1015663"/>
          </a:xfrm>
          <a:prstGeom prst="rect">
            <a:avLst/>
          </a:prstGeom>
          <a:noFill/>
        </p:spPr>
        <p:txBody>
          <a:bodyPr wrap="square" rtlCol="0">
            <a:spAutoFit/>
          </a:bodyPr>
          <a:lstStyle/>
          <a:p>
            <a:r>
              <a:rPr lang="en-US" sz="6000" b="1" smtClean="0">
                <a:solidFill>
                  <a:srgbClr val="FF0000"/>
                </a:solidFill>
                <a:latin typeface="VNI-Avo" pitchFamily="2" charset="0"/>
              </a:rPr>
              <a:t>oc</a:t>
            </a:r>
            <a:endParaRPr lang="en-US" sz="6000" b="1">
              <a:solidFill>
                <a:srgbClr val="FF0000"/>
              </a:solidFill>
              <a:latin typeface="VNI-Avo" pitchFamily="2" charset="0"/>
            </a:endParaRPr>
          </a:p>
        </p:txBody>
      </p:sp>
      <p:sp>
        <p:nvSpPr>
          <p:cNvPr id="7" name="TextBox 6"/>
          <p:cNvSpPr txBox="1"/>
          <p:nvPr/>
        </p:nvSpPr>
        <p:spPr>
          <a:xfrm>
            <a:off x="5075865" y="148473"/>
            <a:ext cx="1598202" cy="1015663"/>
          </a:xfrm>
          <a:prstGeom prst="rect">
            <a:avLst/>
          </a:prstGeom>
          <a:noFill/>
        </p:spPr>
        <p:txBody>
          <a:bodyPr wrap="square" rtlCol="0">
            <a:spAutoFit/>
          </a:bodyPr>
          <a:lstStyle/>
          <a:p>
            <a:r>
              <a:rPr lang="en-US" sz="6000" b="1" smtClean="0">
                <a:solidFill>
                  <a:srgbClr val="FF0000"/>
                </a:solidFill>
                <a:latin typeface="VNI-Avo" pitchFamily="2" charset="0"/>
              </a:rPr>
              <a:t>oâc</a:t>
            </a:r>
            <a:endParaRPr lang="en-US" sz="6000" b="1">
              <a:solidFill>
                <a:srgbClr val="FF0000"/>
              </a:solidFill>
              <a:latin typeface="VNI-Avo" pitchFamily="2" charset="0"/>
            </a:endParaRPr>
          </a:p>
        </p:txBody>
      </p:sp>
      <p:sp>
        <p:nvSpPr>
          <p:cNvPr id="8" name="TextBox 7"/>
          <p:cNvSpPr txBox="1"/>
          <p:nvPr/>
        </p:nvSpPr>
        <p:spPr>
          <a:xfrm>
            <a:off x="7251722" y="148473"/>
            <a:ext cx="1598202" cy="1015663"/>
          </a:xfrm>
          <a:prstGeom prst="rect">
            <a:avLst/>
          </a:prstGeom>
          <a:noFill/>
        </p:spPr>
        <p:txBody>
          <a:bodyPr wrap="square" rtlCol="0">
            <a:spAutoFit/>
          </a:bodyPr>
          <a:lstStyle/>
          <a:p>
            <a:r>
              <a:rPr lang="en-US" sz="6000" b="1" smtClean="0">
                <a:solidFill>
                  <a:srgbClr val="FF0000"/>
                </a:solidFill>
                <a:latin typeface="VNI-Avo" pitchFamily="2" charset="0"/>
              </a:rPr>
              <a:t>uc</a:t>
            </a:r>
            <a:endParaRPr lang="en-US" sz="6000" b="1">
              <a:solidFill>
                <a:srgbClr val="FF0000"/>
              </a:solidFill>
              <a:latin typeface="VNI-Avo" pitchFamily="2" charset="0"/>
            </a:endParaRPr>
          </a:p>
        </p:txBody>
      </p:sp>
      <p:graphicFrame>
        <p:nvGraphicFramePr>
          <p:cNvPr id="9" name="Table 8"/>
          <p:cNvGraphicFramePr>
            <a:graphicFrameLocks noGrp="1"/>
          </p:cNvGraphicFramePr>
          <p:nvPr>
            <p:extLst>
              <p:ext uri="{D42A27DB-BD31-4B8C-83A1-F6EECF244321}">
                <p14:modId xmlns:p14="http://schemas.microsoft.com/office/powerpoint/2010/main" xmlns="" val="884357273"/>
              </p:ext>
            </p:extLst>
          </p:nvPr>
        </p:nvGraphicFramePr>
        <p:xfrm>
          <a:off x="4305109" y="1164136"/>
          <a:ext cx="2844800" cy="1524000"/>
        </p:xfrm>
        <a:graphic>
          <a:graphicData uri="http://schemas.openxmlformats.org/drawingml/2006/table">
            <a:tbl>
              <a:tblPr firstRow="1" bandRow="1">
                <a:tableStyleId>{5C22544A-7EE6-4342-B048-85BDC9FD1C3A}</a:tableStyleId>
              </a:tblPr>
              <a:tblGrid>
                <a:gridCol w="1422400">
                  <a:extLst>
                    <a:ext uri="{9D8B030D-6E8A-4147-A177-3AD203B41FA5}">
                      <a16:colId xmlns:a16="http://schemas.microsoft.com/office/drawing/2014/main" xmlns="" val="228737469"/>
                    </a:ext>
                  </a:extLst>
                </a:gridCol>
                <a:gridCol w="1422400">
                  <a:extLst>
                    <a:ext uri="{9D8B030D-6E8A-4147-A177-3AD203B41FA5}">
                      <a16:colId xmlns:a16="http://schemas.microsoft.com/office/drawing/2014/main" xmlns="" val="3225892531"/>
                    </a:ext>
                  </a:extLst>
                </a:gridCol>
              </a:tblGrid>
              <a:tr h="433699">
                <a:tc>
                  <a:txBody>
                    <a:bodyPr/>
                    <a:lstStyle/>
                    <a:p>
                      <a:pPr algn="ctr"/>
                      <a:r>
                        <a:rPr lang="en-US" sz="4400" smtClean="0">
                          <a:solidFill>
                            <a:srgbClr val="0000FF"/>
                          </a:solidFill>
                          <a:latin typeface="VNI-Avo" pitchFamily="2" charset="0"/>
                        </a:rPr>
                        <a:t>g</a:t>
                      </a:r>
                      <a:endParaRPr lang="en-US" sz="4400">
                        <a:solidFill>
                          <a:srgbClr val="0000FF"/>
                        </a:solidFill>
                        <a:latin typeface="VNI-Avo" pitchFamily="2" charset="0"/>
                      </a:endParaRPr>
                    </a:p>
                  </a:txBody>
                  <a:tcPr/>
                </a:tc>
                <a:tc>
                  <a:txBody>
                    <a:bodyPr/>
                    <a:lstStyle/>
                    <a:p>
                      <a:pPr algn="ctr"/>
                      <a:r>
                        <a:rPr lang="en-US" sz="4400" smtClean="0">
                          <a:solidFill>
                            <a:srgbClr val="FF00FF"/>
                          </a:solidFill>
                          <a:latin typeface="VNI-Avo" pitchFamily="2" charset="0"/>
                        </a:rPr>
                        <a:t>oc</a:t>
                      </a:r>
                      <a:endParaRPr lang="en-US" sz="4400">
                        <a:solidFill>
                          <a:srgbClr val="FF00FF"/>
                        </a:solidFill>
                        <a:latin typeface="VNI-Avo" pitchFamily="2" charset="0"/>
                      </a:endParaRPr>
                    </a:p>
                  </a:txBody>
                  <a:tcPr/>
                </a:tc>
                <a:extLst>
                  <a:ext uri="{0D108BD9-81ED-4DB2-BD59-A6C34878D82A}">
                    <a16:rowId xmlns:a16="http://schemas.microsoft.com/office/drawing/2014/main" xmlns="" val="289549917"/>
                  </a:ext>
                </a:extLst>
              </a:tr>
              <a:tr h="433699">
                <a:tc gridSpan="2">
                  <a:txBody>
                    <a:bodyPr/>
                    <a:lstStyle/>
                    <a:p>
                      <a:pPr algn="ctr"/>
                      <a:r>
                        <a:rPr lang="en-US" sz="4400" b="1" i="0" smtClean="0">
                          <a:solidFill>
                            <a:srgbClr val="FF0000"/>
                          </a:solidFill>
                          <a:latin typeface="VNI-Avo" pitchFamily="2" charset="0"/>
                        </a:rPr>
                        <a:t>goùc</a:t>
                      </a:r>
                      <a:endParaRPr lang="en-US" sz="4400" b="1" i="0">
                        <a:solidFill>
                          <a:srgbClr val="FF0000"/>
                        </a:solidFill>
                        <a:latin typeface="VNI-Avo" pitchFamily="2" charset="0"/>
                      </a:endParaRPr>
                    </a:p>
                  </a:txBody>
                  <a:tcPr/>
                </a:tc>
                <a:tc hMerge="1">
                  <a:txBody>
                    <a:bodyPr/>
                    <a:lstStyle/>
                    <a:p>
                      <a:endParaRPr lang="en-US"/>
                    </a:p>
                  </a:txBody>
                  <a:tcPr/>
                </a:tc>
                <a:extLst>
                  <a:ext uri="{0D108BD9-81ED-4DB2-BD59-A6C34878D82A}">
                    <a16:rowId xmlns:a16="http://schemas.microsoft.com/office/drawing/2014/main" xmlns="" val="2864091340"/>
                  </a:ext>
                </a:extLst>
              </a:tr>
            </a:tbl>
          </a:graphicData>
        </a:graphic>
      </p:graphicFrame>
      <p:sp>
        <p:nvSpPr>
          <p:cNvPr id="10" name="TextBox 9"/>
          <p:cNvSpPr txBox="1"/>
          <p:nvPr/>
        </p:nvSpPr>
        <p:spPr>
          <a:xfrm>
            <a:off x="306922" y="2795939"/>
            <a:ext cx="1764281" cy="769441"/>
          </a:xfrm>
          <a:prstGeom prst="rect">
            <a:avLst/>
          </a:prstGeom>
          <a:noFill/>
        </p:spPr>
        <p:txBody>
          <a:bodyPr wrap="square" rtlCol="0">
            <a:spAutoFit/>
          </a:bodyPr>
          <a:lstStyle/>
          <a:p>
            <a:r>
              <a:rPr lang="en-US" sz="4400" smtClean="0">
                <a:latin typeface="VNI-Avo" pitchFamily="2" charset="0"/>
              </a:rPr>
              <a:t>hoïc</a:t>
            </a:r>
            <a:endParaRPr lang="en-US" sz="4400">
              <a:latin typeface="VNI-Avo" pitchFamily="2" charset="0"/>
            </a:endParaRPr>
          </a:p>
        </p:txBody>
      </p:sp>
      <p:sp>
        <p:nvSpPr>
          <p:cNvPr id="11" name="TextBox 10"/>
          <p:cNvSpPr txBox="1"/>
          <p:nvPr/>
        </p:nvSpPr>
        <p:spPr>
          <a:xfrm>
            <a:off x="1750585" y="2795938"/>
            <a:ext cx="1764281" cy="769441"/>
          </a:xfrm>
          <a:prstGeom prst="rect">
            <a:avLst/>
          </a:prstGeom>
          <a:noFill/>
        </p:spPr>
        <p:txBody>
          <a:bodyPr wrap="square" rtlCol="0">
            <a:spAutoFit/>
          </a:bodyPr>
          <a:lstStyle/>
          <a:p>
            <a:r>
              <a:rPr lang="en-US" sz="4400" smtClean="0">
                <a:latin typeface="VNI-Avo" pitchFamily="2" charset="0"/>
              </a:rPr>
              <a:t>soùc</a:t>
            </a:r>
            <a:endParaRPr lang="en-US" sz="4400">
              <a:latin typeface="VNI-Avo" pitchFamily="2" charset="0"/>
            </a:endParaRPr>
          </a:p>
        </p:txBody>
      </p:sp>
      <p:sp>
        <p:nvSpPr>
          <p:cNvPr id="12" name="TextBox 11"/>
          <p:cNvSpPr txBox="1"/>
          <p:nvPr/>
        </p:nvSpPr>
        <p:spPr>
          <a:xfrm>
            <a:off x="3120022" y="2795938"/>
            <a:ext cx="1764281" cy="769441"/>
          </a:xfrm>
          <a:prstGeom prst="rect">
            <a:avLst/>
          </a:prstGeom>
          <a:noFill/>
        </p:spPr>
        <p:txBody>
          <a:bodyPr wrap="square" rtlCol="0">
            <a:spAutoFit/>
          </a:bodyPr>
          <a:lstStyle/>
          <a:p>
            <a:r>
              <a:rPr lang="en-US" sz="4400" smtClean="0">
                <a:latin typeface="VNI-Avo" pitchFamily="2" charset="0"/>
              </a:rPr>
              <a:t>coác</a:t>
            </a:r>
            <a:endParaRPr lang="en-US" sz="4400">
              <a:latin typeface="VNI-Avo" pitchFamily="2" charset="0"/>
            </a:endParaRPr>
          </a:p>
        </p:txBody>
      </p:sp>
      <p:sp>
        <p:nvSpPr>
          <p:cNvPr id="13" name="TextBox 12"/>
          <p:cNvSpPr txBox="1"/>
          <p:nvPr/>
        </p:nvSpPr>
        <p:spPr>
          <a:xfrm>
            <a:off x="4828190" y="2785613"/>
            <a:ext cx="1764281" cy="769441"/>
          </a:xfrm>
          <a:prstGeom prst="rect">
            <a:avLst/>
          </a:prstGeom>
          <a:noFill/>
        </p:spPr>
        <p:txBody>
          <a:bodyPr wrap="square" rtlCol="0">
            <a:spAutoFit/>
          </a:bodyPr>
          <a:lstStyle/>
          <a:p>
            <a:r>
              <a:rPr lang="en-US" sz="4400" smtClean="0">
                <a:latin typeface="VNI-Avo" pitchFamily="2" charset="0"/>
              </a:rPr>
              <a:t>loäc</a:t>
            </a:r>
            <a:endParaRPr lang="en-US" sz="4400">
              <a:latin typeface="VNI-Avo" pitchFamily="2" charset="0"/>
            </a:endParaRPr>
          </a:p>
        </p:txBody>
      </p:sp>
      <p:sp>
        <p:nvSpPr>
          <p:cNvPr id="14" name="TextBox 13"/>
          <p:cNvSpPr txBox="1"/>
          <p:nvPr/>
        </p:nvSpPr>
        <p:spPr>
          <a:xfrm>
            <a:off x="6047231" y="2795149"/>
            <a:ext cx="1764281" cy="769441"/>
          </a:xfrm>
          <a:prstGeom prst="rect">
            <a:avLst/>
          </a:prstGeom>
          <a:noFill/>
        </p:spPr>
        <p:txBody>
          <a:bodyPr wrap="square" rtlCol="0">
            <a:spAutoFit/>
          </a:bodyPr>
          <a:lstStyle/>
          <a:p>
            <a:r>
              <a:rPr lang="en-US" sz="4400" smtClean="0">
                <a:latin typeface="VNI-Avo" pitchFamily="2" charset="0"/>
              </a:rPr>
              <a:t>chuïc</a:t>
            </a:r>
            <a:endParaRPr lang="en-US" sz="4400">
              <a:latin typeface="VNI-Avo" pitchFamily="2" charset="0"/>
            </a:endParaRPr>
          </a:p>
        </p:txBody>
      </p:sp>
      <p:sp>
        <p:nvSpPr>
          <p:cNvPr id="15" name="TextBox 14"/>
          <p:cNvSpPr txBox="1"/>
          <p:nvPr/>
        </p:nvSpPr>
        <p:spPr>
          <a:xfrm>
            <a:off x="7701069" y="2795758"/>
            <a:ext cx="1329483" cy="769441"/>
          </a:xfrm>
          <a:prstGeom prst="rect">
            <a:avLst/>
          </a:prstGeom>
          <a:noFill/>
        </p:spPr>
        <p:txBody>
          <a:bodyPr wrap="square" rtlCol="0">
            <a:spAutoFit/>
          </a:bodyPr>
          <a:lstStyle/>
          <a:p>
            <a:r>
              <a:rPr lang="en-US" sz="4400" smtClean="0">
                <a:latin typeface="VNI-Avo" pitchFamily="2" charset="0"/>
              </a:rPr>
              <a:t>cuùc</a:t>
            </a:r>
            <a:endParaRPr lang="en-US" sz="4400">
              <a:latin typeface="VNI-Avo" pitchFamily="2" charset="0"/>
            </a:endParaRPr>
          </a:p>
        </p:txBody>
      </p:sp>
      <p:sp>
        <p:nvSpPr>
          <p:cNvPr id="16" name="TextBox 15"/>
          <p:cNvSpPr txBox="1"/>
          <p:nvPr/>
        </p:nvSpPr>
        <p:spPr>
          <a:xfrm>
            <a:off x="590854" y="5828441"/>
            <a:ext cx="2984447" cy="769441"/>
          </a:xfrm>
          <a:prstGeom prst="rect">
            <a:avLst/>
          </a:prstGeom>
          <a:noFill/>
        </p:spPr>
        <p:txBody>
          <a:bodyPr wrap="square" rtlCol="0">
            <a:spAutoFit/>
          </a:bodyPr>
          <a:lstStyle/>
          <a:p>
            <a:r>
              <a:rPr lang="en-US" sz="4400" smtClean="0">
                <a:latin typeface="VNI-Avo" pitchFamily="2" charset="0"/>
              </a:rPr>
              <a:t>con soùc</a:t>
            </a:r>
            <a:endParaRPr lang="en-US" sz="4400">
              <a:latin typeface="VNI-Avo" pitchFamily="2" charset="0"/>
            </a:endParaRPr>
          </a:p>
        </p:txBody>
      </p:sp>
      <p:sp>
        <p:nvSpPr>
          <p:cNvPr id="17" name="TextBox 16"/>
          <p:cNvSpPr txBox="1"/>
          <p:nvPr/>
        </p:nvSpPr>
        <p:spPr>
          <a:xfrm>
            <a:off x="3297377" y="5878408"/>
            <a:ext cx="2984447" cy="769441"/>
          </a:xfrm>
          <a:prstGeom prst="rect">
            <a:avLst/>
          </a:prstGeom>
          <a:noFill/>
        </p:spPr>
        <p:txBody>
          <a:bodyPr wrap="square" rtlCol="0">
            <a:spAutoFit/>
          </a:bodyPr>
          <a:lstStyle/>
          <a:p>
            <a:r>
              <a:rPr lang="en-US" sz="4400" smtClean="0">
                <a:latin typeface="VNI-Avo" pitchFamily="2" charset="0"/>
              </a:rPr>
              <a:t>caùi coác</a:t>
            </a:r>
            <a:endParaRPr lang="en-US" sz="4400">
              <a:latin typeface="VNI-Avo" pitchFamily="2" charset="0"/>
            </a:endParaRPr>
          </a:p>
        </p:txBody>
      </p:sp>
      <p:sp>
        <p:nvSpPr>
          <p:cNvPr id="18" name="TextBox 17"/>
          <p:cNvSpPr txBox="1"/>
          <p:nvPr/>
        </p:nvSpPr>
        <p:spPr>
          <a:xfrm>
            <a:off x="6085847" y="5889424"/>
            <a:ext cx="3124066" cy="769441"/>
          </a:xfrm>
          <a:prstGeom prst="rect">
            <a:avLst/>
          </a:prstGeom>
          <a:noFill/>
        </p:spPr>
        <p:txBody>
          <a:bodyPr wrap="square" rtlCol="0">
            <a:spAutoFit/>
          </a:bodyPr>
          <a:lstStyle/>
          <a:p>
            <a:r>
              <a:rPr lang="en-US" sz="4400" smtClean="0">
                <a:latin typeface="VNI-Avo" pitchFamily="2" charset="0"/>
              </a:rPr>
              <a:t>maùy xuùc</a:t>
            </a:r>
            <a:endParaRPr lang="en-US" sz="4400">
              <a:latin typeface="VNI-Avo" pitchFamily="2" charset="0"/>
            </a:endParaRPr>
          </a:p>
        </p:txBody>
      </p:sp>
      <p:sp>
        <p:nvSpPr>
          <p:cNvPr id="22" name="TextBox 21"/>
          <p:cNvSpPr txBox="1"/>
          <p:nvPr/>
        </p:nvSpPr>
        <p:spPr>
          <a:xfrm>
            <a:off x="8957543" y="148473"/>
            <a:ext cx="1598202" cy="1015663"/>
          </a:xfrm>
          <a:prstGeom prst="rect">
            <a:avLst/>
          </a:prstGeom>
          <a:noFill/>
        </p:spPr>
        <p:txBody>
          <a:bodyPr wrap="square" rtlCol="0">
            <a:spAutoFit/>
          </a:bodyPr>
          <a:lstStyle/>
          <a:p>
            <a:r>
              <a:rPr lang="en-US" sz="6000" b="1" smtClean="0">
                <a:solidFill>
                  <a:srgbClr val="FF0000"/>
                </a:solidFill>
                <a:latin typeface="VNI-Avo" pitchFamily="2" charset="0"/>
              </a:rPr>
              <a:t>öc</a:t>
            </a:r>
            <a:endParaRPr lang="en-US" sz="6000" b="1">
              <a:solidFill>
                <a:srgbClr val="FF0000"/>
              </a:solidFill>
              <a:latin typeface="VNI-Avo" pitchFamily="2" charset="0"/>
            </a:endParaRPr>
          </a:p>
        </p:txBody>
      </p:sp>
      <p:sp>
        <p:nvSpPr>
          <p:cNvPr id="23" name="TextBox 22"/>
          <p:cNvSpPr txBox="1"/>
          <p:nvPr/>
        </p:nvSpPr>
        <p:spPr>
          <a:xfrm>
            <a:off x="9235578" y="2795149"/>
            <a:ext cx="1865291" cy="769441"/>
          </a:xfrm>
          <a:prstGeom prst="rect">
            <a:avLst/>
          </a:prstGeom>
          <a:noFill/>
        </p:spPr>
        <p:txBody>
          <a:bodyPr wrap="square" rtlCol="0">
            <a:spAutoFit/>
          </a:bodyPr>
          <a:lstStyle/>
          <a:p>
            <a:r>
              <a:rPr lang="en-US" sz="4400" smtClean="0">
                <a:latin typeface="VNI-Avo" pitchFamily="2" charset="0"/>
              </a:rPr>
              <a:t>ñöùc</a:t>
            </a:r>
            <a:endParaRPr lang="en-US" sz="4400">
              <a:latin typeface="VNI-Avo" pitchFamily="2" charset="0"/>
            </a:endParaRPr>
          </a:p>
        </p:txBody>
      </p:sp>
      <p:sp>
        <p:nvSpPr>
          <p:cNvPr id="24" name="TextBox 23"/>
          <p:cNvSpPr txBox="1"/>
          <p:nvPr/>
        </p:nvSpPr>
        <p:spPr>
          <a:xfrm>
            <a:off x="10555745" y="2795149"/>
            <a:ext cx="1759983" cy="769441"/>
          </a:xfrm>
          <a:prstGeom prst="rect">
            <a:avLst/>
          </a:prstGeom>
          <a:noFill/>
        </p:spPr>
        <p:txBody>
          <a:bodyPr wrap="square" rtlCol="0">
            <a:spAutoFit/>
          </a:bodyPr>
          <a:lstStyle/>
          <a:p>
            <a:r>
              <a:rPr lang="en-US" sz="4400" smtClean="0">
                <a:latin typeface="VNI-Avo" pitchFamily="2" charset="0"/>
              </a:rPr>
              <a:t>möïc</a:t>
            </a:r>
            <a:endParaRPr lang="en-US" sz="4400">
              <a:latin typeface="VNI-Avo" pitchFamily="2" charset="0"/>
            </a:endParaRPr>
          </a:p>
        </p:txBody>
      </p:sp>
      <p:sp>
        <p:nvSpPr>
          <p:cNvPr id="26" name="TextBox 25"/>
          <p:cNvSpPr txBox="1"/>
          <p:nvPr/>
        </p:nvSpPr>
        <p:spPr>
          <a:xfrm>
            <a:off x="9072304" y="5877187"/>
            <a:ext cx="3124066" cy="769441"/>
          </a:xfrm>
          <a:prstGeom prst="rect">
            <a:avLst/>
          </a:prstGeom>
          <a:noFill/>
        </p:spPr>
        <p:txBody>
          <a:bodyPr wrap="square" rtlCol="0">
            <a:spAutoFit/>
          </a:bodyPr>
          <a:lstStyle/>
          <a:p>
            <a:r>
              <a:rPr lang="en-US" sz="4400" smtClean="0">
                <a:latin typeface="VNI-Avo" pitchFamily="2" charset="0"/>
              </a:rPr>
              <a:t>con möïc</a:t>
            </a:r>
            <a:endParaRPr lang="en-US" sz="4400">
              <a:latin typeface="VNI-Avo" pitchFamily="2" charset="0"/>
            </a:endParaRPr>
          </a:p>
        </p:txBody>
      </p:sp>
      <p:pic>
        <p:nvPicPr>
          <p:cNvPr id="19" name="Picture 18"/>
          <p:cNvPicPr>
            <a:picLocks noChangeAspect="1"/>
          </p:cNvPicPr>
          <p:nvPr/>
        </p:nvPicPr>
        <p:blipFill>
          <a:blip r:embed="rId4"/>
          <a:stretch>
            <a:fillRect/>
          </a:stretch>
        </p:blipFill>
        <p:spPr>
          <a:xfrm>
            <a:off x="465703" y="4126577"/>
            <a:ext cx="2314898" cy="1695687"/>
          </a:xfrm>
          <a:prstGeom prst="rect">
            <a:avLst/>
          </a:prstGeom>
        </p:spPr>
      </p:pic>
      <p:pic>
        <p:nvPicPr>
          <p:cNvPr id="20" name="Picture 19"/>
          <p:cNvPicPr>
            <a:picLocks noChangeAspect="1"/>
          </p:cNvPicPr>
          <p:nvPr/>
        </p:nvPicPr>
        <p:blipFill>
          <a:blip r:embed="rId5"/>
          <a:stretch>
            <a:fillRect/>
          </a:stretch>
        </p:blipFill>
        <p:spPr>
          <a:xfrm>
            <a:off x="3893565" y="4371461"/>
            <a:ext cx="990738" cy="1390844"/>
          </a:xfrm>
          <a:prstGeom prst="rect">
            <a:avLst/>
          </a:prstGeom>
        </p:spPr>
      </p:pic>
      <p:pic>
        <p:nvPicPr>
          <p:cNvPr id="21" name="Picture 20"/>
          <p:cNvPicPr>
            <a:picLocks noChangeAspect="1"/>
          </p:cNvPicPr>
          <p:nvPr/>
        </p:nvPicPr>
        <p:blipFill>
          <a:blip r:embed="rId6"/>
          <a:stretch>
            <a:fillRect/>
          </a:stretch>
        </p:blipFill>
        <p:spPr>
          <a:xfrm>
            <a:off x="6047231" y="3910352"/>
            <a:ext cx="2638793" cy="1943371"/>
          </a:xfrm>
          <a:prstGeom prst="rect">
            <a:avLst/>
          </a:prstGeom>
        </p:spPr>
      </p:pic>
      <p:pic>
        <p:nvPicPr>
          <p:cNvPr id="27" name="Picture 26"/>
          <p:cNvPicPr>
            <a:picLocks noChangeAspect="1"/>
          </p:cNvPicPr>
          <p:nvPr/>
        </p:nvPicPr>
        <p:blipFill>
          <a:blip r:embed="rId7"/>
          <a:stretch>
            <a:fillRect/>
          </a:stretch>
        </p:blipFill>
        <p:spPr>
          <a:xfrm>
            <a:off x="9476980" y="4114250"/>
            <a:ext cx="2048161" cy="1648055"/>
          </a:xfrm>
          <a:prstGeom prst="rect">
            <a:avLst/>
          </a:prstGeom>
        </p:spPr>
      </p:pic>
    </p:spTree>
    <p:extLst>
      <p:ext uri="{BB962C8B-B14F-4D97-AF65-F5344CB8AC3E}">
        <p14:creationId xmlns:p14="http://schemas.microsoft.com/office/powerpoint/2010/main" xmlns="" val="3138571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500"/>
                                        <p:tgtEl>
                                          <p:spTgt spid="13"/>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500"/>
                                        <p:tgtEl>
                                          <p:spTgt spid="14"/>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fade">
                                      <p:cBhvr>
                                        <p:cTn id="58" dur="500"/>
                                        <p:tgtEl>
                                          <p:spTgt spid="15"/>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fade">
                                      <p:cBhvr>
                                        <p:cTn id="63" dur="500"/>
                                        <p:tgtEl>
                                          <p:spTgt spid="23"/>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24"/>
                                        </p:tgtEl>
                                        <p:attrNameLst>
                                          <p:attrName>style.visibility</p:attrName>
                                        </p:attrNameLst>
                                      </p:cBhvr>
                                      <p:to>
                                        <p:strVal val="visible"/>
                                      </p:to>
                                    </p:set>
                                    <p:animEffect transition="in" filter="fade">
                                      <p:cBhvr>
                                        <p:cTn id="68" dur="500"/>
                                        <p:tgtEl>
                                          <p:spTgt spid="24"/>
                                        </p:tgtEl>
                                      </p:cBhvr>
                                    </p:animEffect>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19"/>
                                        </p:tgtEl>
                                        <p:attrNameLst>
                                          <p:attrName>style.visibility</p:attrName>
                                        </p:attrNameLst>
                                      </p:cBhvr>
                                      <p:to>
                                        <p:strVal val="visible"/>
                                      </p:to>
                                    </p:set>
                                    <p:anim calcmode="lin" valueType="num">
                                      <p:cBhvr additive="base">
                                        <p:cTn id="73" dur="500" fill="hold"/>
                                        <p:tgtEl>
                                          <p:spTgt spid="19"/>
                                        </p:tgtEl>
                                        <p:attrNameLst>
                                          <p:attrName>ppt_x</p:attrName>
                                        </p:attrNameLst>
                                      </p:cBhvr>
                                      <p:tavLst>
                                        <p:tav tm="0">
                                          <p:val>
                                            <p:strVal val="#ppt_x"/>
                                          </p:val>
                                        </p:tav>
                                        <p:tav tm="100000">
                                          <p:val>
                                            <p:strVal val="#ppt_x"/>
                                          </p:val>
                                        </p:tav>
                                      </p:tavLst>
                                    </p:anim>
                                    <p:anim calcmode="lin" valueType="num">
                                      <p:cBhvr additive="base">
                                        <p:cTn id="7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6"/>
                                        </p:tgtEl>
                                        <p:attrNameLst>
                                          <p:attrName>style.visibility</p:attrName>
                                        </p:attrNameLst>
                                      </p:cBhvr>
                                      <p:to>
                                        <p:strVal val="visible"/>
                                      </p:to>
                                    </p:set>
                                    <p:anim calcmode="lin" valueType="num">
                                      <p:cBhvr additive="base">
                                        <p:cTn id="79" dur="500" fill="hold"/>
                                        <p:tgtEl>
                                          <p:spTgt spid="16"/>
                                        </p:tgtEl>
                                        <p:attrNameLst>
                                          <p:attrName>ppt_x</p:attrName>
                                        </p:attrNameLst>
                                      </p:cBhvr>
                                      <p:tavLst>
                                        <p:tav tm="0">
                                          <p:val>
                                            <p:strVal val="#ppt_x"/>
                                          </p:val>
                                        </p:tav>
                                        <p:tav tm="100000">
                                          <p:val>
                                            <p:strVal val="#ppt_x"/>
                                          </p:val>
                                        </p:tav>
                                      </p:tavLst>
                                    </p:anim>
                                    <p:anim calcmode="lin" valueType="num">
                                      <p:cBhvr additive="base">
                                        <p:cTn id="8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20"/>
                                        </p:tgtEl>
                                        <p:attrNameLst>
                                          <p:attrName>style.visibility</p:attrName>
                                        </p:attrNameLst>
                                      </p:cBhvr>
                                      <p:to>
                                        <p:strVal val="visible"/>
                                      </p:to>
                                    </p:set>
                                    <p:anim calcmode="lin" valueType="num">
                                      <p:cBhvr additive="base">
                                        <p:cTn id="85" dur="500" fill="hold"/>
                                        <p:tgtEl>
                                          <p:spTgt spid="20"/>
                                        </p:tgtEl>
                                        <p:attrNameLst>
                                          <p:attrName>ppt_x</p:attrName>
                                        </p:attrNameLst>
                                      </p:cBhvr>
                                      <p:tavLst>
                                        <p:tav tm="0">
                                          <p:val>
                                            <p:strVal val="#ppt_x"/>
                                          </p:val>
                                        </p:tav>
                                        <p:tav tm="100000">
                                          <p:val>
                                            <p:strVal val="#ppt_x"/>
                                          </p:val>
                                        </p:tav>
                                      </p:tavLst>
                                    </p:anim>
                                    <p:anim calcmode="lin" valueType="num">
                                      <p:cBhvr additive="base">
                                        <p:cTn id="8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17"/>
                                        </p:tgtEl>
                                        <p:attrNameLst>
                                          <p:attrName>style.visibility</p:attrName>
                                        </p:attrNameLst>
                                      </p:cBhvr>
                                      <p:to>
                                        <p:strVal val="visible"/>
                                      </p:to>
                                    </p:set>
                                    <p:anim calcmode="lin" valueType="num">
                                      <p:cBhvr additive="base">
                                        <p:cTn id="91" dur="500" fill="hold"/>
                                        <p:tgtEl>
                                          <p:spTgt spid="17"/>
                                        </p:tgtEl>
                                        <p:attrNameLst>
                                          <p:attrName>ppt_x</p:attrName>
                                        </p:attrNameLst>
                                      </p:cBhvr>
                                      <p:tavLst>
                                        <p:tav tm="0">
                                          <p:val>
                                            <p:strVal val="#ppt_x"/>
                                          </p:val>
                                        </p:tav>
                                        <p:tav tm="100000">
                                          <p:val>
                                            <p:strVal val="#ppt_x"/>
                                          </p:val>
                                        </p:tav>
                                      </p:tavLst>
                                    </p:anim>
                                    <p:anim calcmode="lin" valueType="num">
                                      <p:cBhvr additive="base">
                                        <p:cTn id="9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nodeType="clickEffect">
                                  <p:stCondLst>
                                    <p:cond delay="0"/>
                                  </p:stCondLst>
                                  <p:childTnLst>
                                    <p:set>
                                      <p:cBhvr>
                                        <p:cTn id="96" dur="1" fill="hold">
                                          <p:stCondLst>
                                            <p:cond delay="0"/>
                                          </p:stCondLst>
                                        </p:cTn>
                                        <p:tgtEl>
                                          <p:spTgt spid="21"/>
                                        </p:tgtEl>
                                        <p:attrNameLst>
                                          <p:attrName>style.visibility</p:attrName>
                                        </p:attrNameLst>
                                      </p:cBhvr>
                                      <p:to>
                                        <p:strVal val="visible"/>
                                      </p:to>
                                    </p:set>
                                    <p:anim calcmode="lin" valueType="num">
                                      <p:cBhvr additive="base">
                                        <p:cTn id="97" dur="500" fill="hold"/>
                                        <p:tgtEl>
                                          <p:spTgt spid="21"/>
                                        </p:tgtEl>
                                        <p:attrNameLst>
                                          <p:attrName>ppt_x</p:attrName>
                                        </p:attrNameLst>
                                      </p:cBhvr>
                                      <p:tavLst>
                                        <p:tav tm="0">
                                          <p:val>
                                            <p:strVal val="#ppt_x"/>
                                          </p:val>
                                        </p:tav>
                                        <p:tav tm="100000">
                                          <p:val>
                                            <p:strVal val="#ppt_x"/>
                                          </p:val>
                                        </p:tav>
                                      </p:tavLst>
                                    </p:anim>
                                    <p:anim calcmode="lin" valueType="num">
                                      <p:cBhvr additive="base">
                                        <p:cTn id="9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grpId="0" nodeType="clickEffect">
                                  <p:stCondLst>
                                    <p:cond delay="0"/>
                                  </p:stCondLst>
                                  <p:childTnLst>
                                    <p:set>
                                      <p:cBhvr>
                                        <p:cTn id="102" dur="1" fill="hold">
                                          <p:stCondLst>
                                            <p:cond delay="0"/>
                                          </p:stCondLst>
                                        </p:cTn>
                                        <p:tgtEl>
                                          <p:spTgt spid="18"/>
                                        </p:tgtEl>
                                        <p:attrNameLst>
                                          <p:attrName>style.visibility</p:attrName>
                                        </p:attrNameLst>
                                      </p:cBhvr>
                                      <p:to>
                                        <p:strVal val="visible"/>
                                      </p:to>
                                    </p:set>
                                    <p:anim calcmode="lin" valueType="num">
                                      <p:cBhvr additive="base">
                                        <p:cTn id="103" dur="500" fill="hold"/>
                                        <p:tgtEl>
                                          <p:spTgt spid="18"/>
                                        </p:tgtEl>
                                        <p:attrNameLst>
                                          <p:attrName>ppt_x</p:attrName>
                                        </p:attrNameLst>
                                      </p:cBhvr>
                                      <p:tavLst>
                                        <p:tav tm="0">
                                          <p:val>
                                            <p:strVal val="#ppt_x"/>
                                          </p:val>
                                        </p:tav>
                                        <p:tav tm="100000">
                                          <p:val>
                                            <p:strVal val="#ppt_x"/>
                                          </p:val>
                                        </p:tav>
                                      </p:tavLst>
                                    </p:anim>
                                    <p:anim calcmode="lin" valueType="num">
                                      <p:cBhvr additive="base">
                                        <p:cTn id="10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nodeType="clickEffect">
                                  <p:stCondLst>
                                    <p:cond delay="0"/>
                                  </p:stCondLst>
                                  <p:childTnLst>
                                    <p:set>
                                      <p:cBhvr>
                                        <p:cTn id="108" dur="1" fill="hold">
                                          <p:stCondLst>
                                            <p:cond delay="0"/>
                                          </p:stCondLst>
                                        </p:cTn>
                                        <p:tgtEl>
                                          <p:spTgt spid="27"/>
                                        </p:tgtEl>
                                        <p:attrNameLst>
                                          <p:attrName>style.visibility</p:attrName>
                                        </p:attrNameLst>
                                      </p:cBhvr>
                                      <p:to>
                                        <p:strVal val="visible"/>
                                      </p:to>
                                    </p:set>
                                    <p:anim calcmode="lin" valueType="num">
                                      <p:cBhvr additive="base">
                                        <p:cTn id="109" dur="500" fill="hold"/>
                                        <p:tgtEl>
                                          <p:spTgt spid="27"/>
                                        </p:tgtEl>
                                        <p:attrNameLst>
                                          <p:attrName>ppt_x</p:attrName>
                                        </p:attrNameLst>
                                      </p:cBhvr>
                                      <p:tavLst>
                                        <p:tav tm="0">
                                          <p:val>
                                            <p:strVal val="#ppt_x"/>
                                          </p:val>
                                        </p:tav>
                                        <p:tav tm="100000">
                                          <p:val>
                                            <p:strVal val="#ppt_x"/>
                                          </p:val>
                                        </p:tav>
                                      </p:tavLst>
                                    </p:anim>
                                    <p:anim calcmode="lin" valueType="num">
                                      <p:cBhvr additive="base">
                                        <p:cTn id="11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4" fill="hold" grpId="0" nodeType="clickEffect">
                                  <p:stCondLst>
                                    <p:cond delay="0"/>
                                  </p:stCondLst>
                                  <p:childTnLst>
                                    <p:set>
                                      <p:cBhvr>
                                        <p:cTn id="114" dur="1" fill="hold">
                                          <p:stCondLst>
                                            <p:cond delay="0"/>
                                          </p:stCondLst>
                                        </p:cTn>
                                        <p:tgtEl>
                                          <p:spTgt spid="26"/>
                                        </p:tgtEl>
                                        <p:attrNameLst>
                                          <p:attrName>style.visibility</p:attrName>
                                        </p:attrNameLst>
                                      </p:cBhvr>
                                      <p:to>
                                        <p:strVal val="visible"/>
                                      </p:to>
                                    </p:set>
                                    <p:anim calcmode="lin" valueType="num">
                                      <p:cBhvr additive="base">
                                        <p:cTn id="115" dur="500" fill="hold"/>
                                        <p:tgtEl>
                                          <p:spTgt spid="26"/>
                                        </p:tgtEl>
                                        <p:attrNameLst>
                                          <p:attrName>ppt_x</p:attrName>
                                        </p:attrNameLst>
                                      </p:cBhvr>
                                      <p:tavLst>
                                        <p:tav tm="0">
                                          <p:val>
                                            <p:strVal val="#ppt_x"/>
                                          </p:val>
                                        </p:tav>
                                        <p:tav tm="100000">
                                          <p:val>
                                            <p:strVal val="#ppt_x"/>
                                          </p:val>
                                        </p:tav>
                                      </p:tavLst>
                                    </p:anim>
                                    <p:anim calcmode="lin" valueType="num">
                                      <p:cBhvr additive="base">
                                        <p:cTn id="11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p:bldP spid="11" grpId="0"/>
      <p:bldP spid="12" grpId="0"/>
      <p:bldP spid="13" grpId="0"/>
      <p:bldP spid="14" grpId="0"/>
      <p:bldP spid="15" grpId="0"/>
      <p:bldP spid="16" grpId="0"/>
      <p:bldP spid="17" grpId="0"/>
      <p:bldP spid="18" grpId="0"/>
      <p:bldP spid="22" grpId="0"/>
      <p:bldP spid="23" grpId="0"/>
      <p:bldP spid="24" grpId="0"/>
      <p:bldP spid="2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2050" name="Picture 2"/>
          <p:cNvPicPr>
            <a:picLocks noGrp="1" noChangeAspect="1" noChangeArrowheads="1"/>
          </p:cNvPicPr>
          <p:nvPr>
            <p:ph idx="1"/>
          </p:nvPr>
        </p:nvPicPr>
        <p:blipFill>
          <a:blip r:embed="rId2"/>
          <a:srcRect/>
          <a:stretch>
            <a:fillRect/>
          </a:stretch>
        </p:blipFill>
        <p:spPr bwMode="auto">
          <a:xfrm>
            <a:off x="679269" y="444137"/>
            <a:ext cx="10554788" cy="5732826"/>
          </a:xfrm>
          <a:prstGeom prst="rect">
            <a:avLst/>
          </a:prstGeom>
          <a:noFill/>
          <a:ln w="9525">
            <a:noFill/>
            <a:miter lim="800000"/>
            <a:headEnd/>
            <a:tailEnd/>
          </a:ln>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42900" y="5196327"/>
            <a:ext cx="11849100" cy="1384995"/>
          </a:xfrm>
          <a:prstGeom prst="rect">
            <a:avLst/>
          </a:prstGeom>
          <a:noFill/>
        </p:spPr>
        <p:txBody>
          <a:bodyPr wrap="square" rtlCol="0">
            <a:spAutoFit/>
          </a:bodyPr>
          <a:lstStyle/>
          <a:p>
            <a:r>
              <a:rPr lang="en-US" sz="2800" b="1" smtClean="0">
                <a:latin typeface="VNI-Avo" pitchFamily="2" charset="0"/>
              </a:rPr>
              <a:t>    Ñi hoïc veà, Haø thaáy maáy khoùm cuùc ñaõ nôû röïc rôõ. Haø haùi cuùc, caém vaøo coác roài ñeå ngay ngaén treân baøn hoïc. Meï taám taéc khen Haø kheùo tay.</a:t>
            </a:r>
            <a:endParaRPr lang="en-US" sz="2800" b="1">
              <a:latin typeface="VNI-Avo" pitchFamily="2" charset="0"/>
            </a:endParaRPr>
          </a:p>
        </p:txBody>
      </p:sp>
      <p:sp>
        <p:nvSpPr>
          <p:cNvPr id="6" name="Rectangle 5"/>
          <p:cNvSpPr/>
          <p:nvPr/>
        </p:nvSpPr>
        <p:spPr>
          <a:xfrm>
            <a:off x="1430678" y="5204664"/>
            <a:ext cx="649537" cy="523220"/>
          </a:xfrm>
          <a:prstGeom prst="rect">
            <a:avLst/>
          </a:prstGeom>
        </p:spPr>
        <p:txBody>
          <a:bodyPr wrap="none">
            <a:spAutoFit/>
          </a:bodyPr>
          <a:lstStyle/>
          <a:p>
            <a:r>
              <a:rPr lang="en-US" sz="2800" b="1" smtClean="0">
                <a:solidFill>
                  <a:srgbClr val="FF0000"/>
                </a:solidFill>
                <a:latin typeface="VNI-Avo" pitchFamily="2" charset="0"/>
              </a:rPr>
              <a:t>oc</a:t>
            </a:r>
            <a:endParaRPr lang="en-US">
              <a:solidFill>
                <a:srgbClr val="FF0000"/>
              </a:solidFill>
            </a:endParaRPr>
          </a:p>
        </p:txBody>
      </p:sp>
      <p:sp>
        <p:nvSpPr>
          <p:cNvPr id="7" name="Rectangle 6"/>
          <p:cNvSpPr/>
          <p:nvPr/>
        </p:nvSpPr>
        <p:spPr>
          <a:xfrm>
            <a:off x="8231336" y="5207344"/>
            <a:ext cx="633507" cy="523220"/>
          </a:xfrm>
          <a:prstGeom prst="rect">
            <a:avLst/>
          </a:prstGeom>
        </p:spPr>
        <p:txBody>
          <a:bodyPr wrap="none">
            <a:spAutoFit/>
          </a:bodyPr>
          <a:lstStyle/>
          <a:p>
            <a:r>
              <a:rPr lang="en-US" sz="2800" b="1" smtClean="0">
                <a:solidFill>
                  <a:srgbClr val="00B050"/>
                </a:solidFill>
                <a:latin typeface="VNI-Avo" pitchFamily="2" charset="0"/>
              </a:rPr>
              <a:t>öc</a:t>
            </a:r>
            <a:endParaRPr lang="en-US">
              <a:solidFill>
                <a:srgbClr val="00B050"/>
              </a:solidFill>
            </a:endParaRPr>
          </a:p>
        </p:txBody>
      </p:sp>
      <p:sp>
        <p:nvSpPr>
          <p:cNvPr id="9" name="Rectangle 8">
            <a:hlinkClick r:id="rId2"/>
          </p:cNvPr>
          <p:cNvSpPr/>
          <p:nvPr/>
        </p:nvSpPr>
        <p:spPr>
          <a:xfrm>
            <a:off x="10501061" y="25362"/>
            <a:ext cx="1616148" cy="246221"/>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lIns="91440" tIns="45720" rIns="91440" bIns="45720">
            <a:spAutoFit/>
          </a:bodyPr>
          <a:lstStyle/>
          <a:p>
            <a:pPr algn="ctr"/>
            <a:r>
              <a:rPr lang="en-US" sz="1000" b="1" spc="50" smtClean="0">
                <a:ln w="0"/>
                <a:solidFill>
                  <a:schemeClr val="bg2"/>
                </a:solidFill>
                <a:effectLst>
                  <a:innerShdw blurRad="63500" dist="50800" dir="13500000">
                    <a:srgbClr val="000000">
                      <a:alpha val="50000"/>
                    </a:srgbClr>
                  </a:innerShdw>
                </a:effectLst>
              </a:rPr>
              <a:t>MÁI TRƯỜNG TUỔI THƠ</a:t>
            </a:r>
            <a:endParaRPr lang="en-US" sz="1000" b="1" spc="50">
              <a:ln w="0"/>
              <a:solidFill>
                <a:schemeClr val="bg2"/>
              </a:solidFill>
              <a:effectLst>
                <a:innerShdw blurRad="63500" dist="50800" dir="13500000">
                  <a:srgbClr val="000000">
                    <a:alpha val="50000"/>
                  </a:srgbClr>
                </a:innerShdw>
              </a:effectLst>
            </a:endParaRPr>
          </a:p>
        </p:txBody>
      </p:sp>
      <p:sp>
        <p:nvSpPr>
          <p:cNvPr id="10" name="Rectangle 9"/>
          <p:cNvSpPr/>
          <p:nvPr/>
        </p:nvSpPr>
        <p:spPr>
          <a:xfrm>
            <a:off x="6398011" y="5204664"/>
            <a:ext cx="633507" cy="523220"/>
          </a:xfrm>
          <a:prstGeom prst="rect">
            <a:avLst/>
          </a:prstGeom>
        </p:spPr>
        <p:txBody>
          <a:bodyPr wrap="none">
            <a:spAutoFit/>
          </a:bodyPr>
          <a:lstStyle/>
          <a:p>
            <a:r>
              <a:rPr lang="en-US" sz="2800" b="1" smtClean="0">
                <a:solidFill>
                  <a:srgbClr val="FF00FF"/>
                </a:solidFill>
                <a:latin typeface="VNI-Avo" pitchFamily="2" charset="0"/>
              </a:rPr>
              <a:t>uc</a:t>
            </a:r>
            <a:endParaRPr lang="en-US">
              <a:solidFill>
                <a:srgbClr val="FF00FF"/>
              </a:solidFill>
            </a:endParaRPr>
          </a:p>
        </p:txBody>
      </p:sp>
      <p:sp>
        <p:nvSpPr>
          <p:cNvPr id="11" name="Rectangle 10"/>
          <p:cNvSpPr/>
          <p:nvPr/>
        </p:nvSpPr>
        <p:spPr>
          <a:xfrm>
            <a:off x="10849683" y="5204664"/>
            <a:ext cx="633507" cy="523220"/>
          </a:xfrm>
          <a:prstGeom prst="rect">
            <a:avLst/>
          </a:prstGeom>
        </p:spPr>
        <p:txBody>
          <a:bodyPr wrap="none">
            <a:spAutoFit/>
          </a:bodyPr>
          <a:lstStyle/>
          <a:p>
            <a:r>
              <a:rPr lang="en-US" sz="2800" b="1" smtClean="0">
                <a:solidFill>
                  <a:srgbClr val="FF00FF"/>
                </a:solidFill>
                <a:latin typeface="VNI-Avo" pitchFamily="2" charset="0"/>
              </a:rPr>
              <a:t>uc</a:t>
            </a:r>
            <a:endParaRPr lang="en-US">
              <a:solidFill>
                <a:srgbClr val="FF00FF"/>
              </a:solidFill>
            </a:endParaRPr>
          </a:p>
        </p:txBody>
      </p:sp>
      <p:sp>
        <p:nvSpPr>
          <p:cNvPr id="12" name="Rectangle 11"/>
          <p:cNvSpPr/>
          <p:nvPr/>
        </p:nvSpPr>
        <p:spPr>
          <a:xfrm>
            <a:off x="2289033" y="5638772"/>
            <a:ext cx="663964" cy="523220"/>
          </a:xfrm>
          <a:prstGeom prst="rect">
            <a:avLst/>
          </a:prstGeom>
        </p:spPr>
        <p:txBody>
          <a:bodyPr wrap="none">
            <a:spAutoFit/>
          </a:bodyPr>
          <a:lstStyle/>
          <a:p>
            <a:r>
              <a:rPr lang="en-US" sz="2800" b="1" smtClean="0">
                <a:solidFill>
                  <a:srgbClr val="0000FF"/>
                </a:solidFill>
                <a:latin typeface="VNI-Avo" pitchFamily="2" charset="0"/>
              </a:rPr>
              <a:t>oâc</a:t>
            </a:r>
            <a:endParaRPr lang="en-US">
              <a:solidFill>
                <a:srgbClr val="0000FF"/>
              </a:solidFill>
            </a:endParaRPr>
          </a:p>
        </p:txBody>
      </p:sp>
      <p:sp>
        <p:nvSpPr>
          <p:cNvPr id="13" name="Rectangle 12"/>
          <p:cNvSpPr/>
          <p:nvPr/>
        </p:nvSpPr>
        <p:spPr>
          <a:xfrm>
            <a:off x="7856909" y="5638772"/>
            <a:ext cx="590488" cy="523221"/>
          </a:xfrm>
          <a:prstGeom prst="rect">
            <a:avLst/>
          </a:prstGeom>
        </p:spPr>
        <p:txBody>
          <a:bodyPr wrap="none">
            <a:spAutoFit/>
          </a:bodyPr>
          <a:lstStyle/>
          <a:p>
            <a:r>
              <a:rPr lang="en-US" sz="2800" b="1" smtClean="0">
                <a:solidFill>
                  <a:srgbClr val="FF0000"/>
                </a:solidFill>
                <a:latin typeface="VNI-Avo" pitchFamily="2" charset="0"/>
              </a:rPr>
              <a:t>oc</a:t>
            </a:r>
            <a:endParaRPr lang="en-US">
              <a:solidFill>
                <a:srgbClr val="FF0000"/>
              </a:solidFill>
            </a:endParaRPr>
          </a:p>
        </p:txBody>
      </p:sp>
      <p:pic>
        <p:nvPicPr>
          <p:cNvPr id="2" name="Picture 1"/>
          <p:cNvPicPr>
            <a:picLocks noChangeAspect="1"/>
          </p:cNvPicPr>
          <p:nvPr/>
        </p:nvPicPr>
        <p:blipFill>
          <a:blip r:embed="rId3"/>
          <a:stretch>
            <a:fillRect/>
          </a:stretch>
        </p:blipFill>
        <p:spPr>
          <a:xfrm>
            <a:off x="1142516" y="271582"/>
            <a:ext cx="9467892" cy="5023085"/>
          </a:xfrm>
          <a:prstGeom prst="rect">
            <a:avLst/>
          </a:prstGeom>
        </p:spPr>
      </p:pic>
    </p:spTree>
    <p:extLst>
      <p:ext uri="{BB962C8B-B14F-4D97-AF65-F5344CB8AC3E}">
        <p14:creationId xmlns:p14="http://schemas.microsoft.com/office/powerpoint/2010/main" xmlns="" val="4003619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P spid="11" grpId="0"/>
      <p:bldP spid="1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1026" name="Picture 2"/>
          <p:cNvPicPr>
            <a:picLocks noGrp="1" noChangeAspect="1" noChangeArrowheads="1"/>
          </p:cNvPicPr>
          <p:nvPr>
            <p:ph idx="1"/>
          </p:nvPr>
        </p:nvPicPr>
        <p:blipFill>
          <a:blip r:embed="rId2"/>
          <a:srcRect/>
          <a:stretch>
            <a:fillRect/>
          </a:stretch>
        </p:blipFill>
        <p:spPr bwMode="auto">
          <a:xfrm>
            <a:off x="640080" y="326571"/>
            <a:ext cx="10985863" cy="6230983"/>
          </a:xfrm>
          <a:prstGeom prst="rect">
            <a:avLst/>
          </a:prstGeom>
          <a:noFill/>
          <a:ln w="9525">
            <a:noFill/>
            <a:miter lim="800000"/>
            <a:headEnd/>
            <a:tailEnd/>
          </a:ln>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0646" y="418050"/>
            <a:ext cx="1924319" cy="781159"/>
          </a:xfrm>
          <a:prstGeom prst="rect">
            <a:avLst/>
          </a:prstGeom>
        </p:spPr>
      </p:pic>
      <p:sp>
        <p:nvSpPr>
          <p:cNvPr id="5" name="TextBox 4"/>
          <p:cNvSpPr txBox="1"/>
          <p:nvPr/>
        </p:nvSpPr>
        <p:spPr>
          <a:xfrm>
            <a:off x="2296886" y="261257"/>
            <a:ext cx="7761514" cy="646331"/>
          </a:xfrm>
          <a:prstGeom prst="rect">
            <a:avLst/>
          </a:prstGeom>
          <a:noFill/>
        </p:spPr>
        <p:txBody>
          <a:bodyPr wrap="square" rtlCol="0">
            <a:spAutoFit/>
          </a:bodyPr>
          <a:lstStyle/>
          <a:p>
            <a:pPr algn="ctr"/>
            <a:r>
              <a:rPr lang="en-US" sz="3600" smtClean="0">
                <a:latin typeface="VNI-Avo" pitchFamily="2" charset="0"/>
              </a:rPr>
              <a:t>Say meâ</a:t>
            </a:r>
            <a:endParaRPr lang="en-US" sz="3600">
              <a:latin typeface="VNI-Avo" pitchFamily="2" charset="0"/>
            </a:endParaRPr>
          </a:p>
        </p:txBody>
      </p:sp>
      <p:sp>
        <p:nvSpPr>
          <p:cNvPr id="6" name="Rectangle 5">
            <a:hlinkClick r:id="rId3"/>
          </p:cNvPr>
          <p:cNvSpPr/>
          <p:nvPr/>
        </p:nvSpPr>
        <p:spPr>
          <a:xfrm>
            <a:off x="10501061" y="25362"/>
            <a:ext cx="1616148" cy="246221"/>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lIns="91440" tIns="45720" rIns="91440" bIns="45720">
            <a:spAutoFit/>
          </a:bodyPr>
          <a:lstStyle/>
          <a:p>
            <a:pPr algn="ctr"/>
            <a:r>
              <a:rPr lang="en-US" sz="1000" b="1" spc="50" smtClean="0">
                <a:ln w="0"/>
                <a:solidFill>
                  <a:schemeClr val="bg2"/>
                </a:solidFill>
                <a:effectLst>
                  <a:innerShdw blurRad="63500" dist="50800" dir="13500000">
                    <a:srgbClr val="000000">
                      <a:alpha val="50000"/>
                    </a:srgbClr>
                  </a:innerShdw>
                </a:effectLst>
              </a:rPr>
              <a:t>MÁI TRƯỜNG TUỔI THƠ</a:t>
            </a:r>
            <a:endParaRPr lang="en-US" sz="1000" b="1" spc="50">
              <a:ln w="0"/>
              <a:solidFill>
                <a:schemeClr val="bg2"/>
              </a:solidFill>
              <a:effectLst>
                <a:innerShdw blurRad="63500" dist="50800" dir="13500000">
                  <a:srgbClr val="000000">
                    <a:alpha val="50000"/>
                  </a:srgbClr>
                </a:innerShdw>
              </a:effectLst>
            </a:endParaRPr>
          </a:p>
        </p:txBody>
      </p:sp>
      <p:pic>
        <p:nvPicPr>
          <p:cNvPr id="4" name="Picture 3"/>
          <p:cNvPicPr>
            <a:picLocks noChangeAspect="1"/>
          </p:cNvPicPr>
          <p:nvPr/>
        </p:nvPicPr>
        <p:blipFill>
          <a:blip r:embed="rId4"/>
          <a:stretch>
            <a:fillRect/>
          </a:stretch>
        </p:blipFill>
        <p:spPr>
          <a:xfrm>
            <a:off x="1363386" y="1199209"/>
            <a:ext cx="9292075" cy="5344810"/>
          </a:xfrm>
          <a:prstGeom prst="rect">
            <a:avLst/>
          </a:prstGeom>
        </p:spPr>
      </p:pic>
    </p:spTree>
    <p:extLst>
      <p:ext uri="{BB962C8B-B14F-4D97-AF65-F5344CB8AC3E}">
        <p14:creationId xmlns:p14="http://schemas.microsoft.com/office/powerpoint/2010/main" xmlns="" val="41681832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22022" y="1495887"/>
            <a:ext cx="9284914"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smtClean="0">
                <a:ln w="6600">
                  <a:solidFill>
                    <a:srgbClr val="FE801A"/>
                  </a:solidFill>
                  <a:prstDash val="solid"/>
                </a:ln>
                <a:solidFill>
                  <a:srgbClr val="FFFFFF"/>
                </a:solidFill>
                <a:effectLst>
                  <a:outerShdw dist="38100" dir="2700000" algn="tl" rotWithShape="0">
                    <a:srgbClr val="FE801A"/>
                  </a:outerShdw>
                </a:effectLst>
                <a:uLnTx/>
                <a:uFillTx/>
                <a:latin typeface="Century Gothic" panose="020B0502020202020204"/>
                <a:ea typeface="+mn-ea"/>
                <a:cs typeface="+mn-cs"/>
              </a:rPr>
              <a:t>CÁM ƠN CÁC BẠN ĐÃ XEM</a:t>
            </a:r>
            <a:endParaRPr kumimoji="0" lang="en-US" sz="5400" b="1" i="0" u="none" strike="noStrike" kern="1200" cap="none" spc="0" normalizeH="0" baseline="0" noProof="0">
              <a:ln w="6600">
                <a:solidFill>
                  <a:srgbClr val="FE801A"/>
                </a:solidFill>
                <a:prstDash val="solid"/>
              </a:ln>
              <a:solidFill>
                <a:srgbClr val="FFFFFF"/>
              </a:solidFill>
              <a:effectLst>
                <a:outerShdw dist="38100" dir="2700000" algn="tl" rotWithShape="0">
                  <a:srgbClr val="FE801A"/>
                </a:outerShdw>
              </a:effectLst>
              <a:uLnTx/>
              <a:uFillTx/>
              <a:latin typeface="Century Gothic" panose="020B0502020202020204"/>
              <a:ea typeface="+mn-ea"/>
              <a:cs typeface="+mn-cs"/>
            </a:endParaRPr>
          </a:p>
        </p:txBody>
      </p:sp>
      <p:sp>
        <p:nvSpPr>
          <p:cNvPr id="5" name="Rectangle 4"/>
          <p:cNvSpPr/>
          <p:nvPr/>
        </p:nvSpPr>
        <p:spPr>
          <a:xfrm>
            <a:off x="2046663" y="2866854"/>
            <a:ext cx="8098692"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smtClean="0">
                <a:ln w="0"/>
                <a:solidFill>
                  <a:srgbClr val="DF2E28"/>
                </a:solidFill>
                <a:effectLst>
                  <a:outerShdw blurRad="38100" dist="25400" dir="5400000" algn="ctr" rotWithShape="0">
                    <a:srgbClr val="6E747A">
                      <a:alpha val="43000"/>
                    </a:srgbClr>
                  </a:outerShdw>
                </a:effectLst>
                <a:uLnTx/>
                <a:uFillTx/>
                <a:latin typeface="Arial" panose="020B0604020202020204" pitchFamily="34" charset="0"/>
                <a:ea typeface="+mn-ea"/>
                <a:cs typeface="Arial" panose="020B0604020202020204" pitchFamily="34" charset="0"/>
              </a:rPr>
              <a:t>Bấm like để ủng hộ kênh</a:t>
            </a:r>
            <a:endParaRPr kumimoji="0" lang="en-US" sz="5400" b="0" i="0" u="none" strike="noStrike" kern="1200" cap="none" spc="0" normalizeH="0" baseline="0" noProof="0">
              <a:ln w="0"/>
              <a:solidFill>
                <a:srgbClr val="DF2E28"/>
              </a:solidFill>
              <a:effectLst>
                <a:outerShdw blurRad="38100" dist="25400" dir="5400000" algn="ctr" rotWithShape="0">
                  <a:srgbClr val="6E747A">
                    <a:alpha val="43000"/>
                  </a:srgbClr>
                </a:outerShdw>
              </a:effectLst>
              <a:uLnTx/>
              <a:uFillTx/>
              <a:latin typeface="Arial" panose="020B0604020202020204" pitchFamily="34" charset="0"/>
              <a:ea typeface="+mn-ea"/>
              <a:cs typeface="Arial" panose="020B0604020202020204" pitchFamily="34" charset="0"/>
            </a:endParaRPr>
          </a:p>
        </p:txBody>
      </p:sp>
      <p:sp>
        <p:nvSpPr>
          <p:cNvPr id="6" name="Rectangle 5"/>
          <p:cNvSpPr/>
          <p:nvPr/>
        </p:nvSpPr>
        <p:spPr>
          <a:xfrm>
            <a:off x="809946" y="4004370"/>
            <a:ext cx="10572125"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smtClean="0">
                <a:ln/>
                <a:solidFill>
                  <a:srgbClr val="81BB42"/>
                </a:solidFill>
                <a:effectLst/>
                <a:uLnTx/>
                <a:uFillTx/>
                <a:latin typeface="Arial" panose="020B0604020202020204" pitchFamily="34" charset="0"/>
                <a:ea typeface="+mn-ea"/>
                <a:cs typeface="Arial" panose="020B0604020202020204" pitchFamily="34" charset="0"/>
              </a:rPr>
              <a:t>Coment:  để nêu ý kiến của bạn</a:t>
            </a:r>
            <a:endParaRPr kumimoji="0" lang="en-US" sz="5400" b="1" i="0" u="none" strike="noStrike" kern="1200" cap="none" spc="0" normalizeH="0" baseline="0" noProof="0">
              <a:ln/>
              <a:solidFill>
                <a:srgbClr val="81BB42"/>
              </a:solidFill>
              <a:effectLst/>
              <a:uLnTx/>
              <a:uFillTx/>
              <a:latin typeface="Arial" panose="020B0604020202020204" pitchFamily="34" charset="0"/>
              <a:ea typeface="+mn-ea"/>
              <a:cs typeface="Arial" panose="020B0604020202020204" pitchFamily="34" charset="0"/>
            </a:endParaRPr>
          </a:p>
        </p:txBody>
      </p:sp>
      <p:sp>
        <p:nvSpPr>
          <p:cNvPr id="7" name="Rectangle 6">
            <a:hlinkClick r:id="rId3"/>
          </p:cNvPr>
          <p:cNvSpPr/>
          <p:nvPr/>
        </p:nvSpPr>
        <p:spPr>
          <a:xfrm>
            <a:off x="782424" y="5141887"/>
            <a:ext cx="10564110"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smtClean="0">
                <a:ln/>
                <a:solidFill>
                  <a:srgbClr val="E9BF35"/>
                </a:solidFill>
                <a:effectLst/>
                <a:uLnTx/>
                <a:uFillTx/>
                <a:latin typeface="Arial" panose="020B0604020202020204" pitchFamily="34" charset="0"/>
                <a:ea typeface="+mn-ea"/>
                <a:cs typeface="Arial" panose="020B0604020202020204" pitchFamily="34" charset="0"/>
              </a:rPr>
              <a:t>Đăng kí kênh để xem video mới</a:t>
            </a:r>
            <a:endParaRPr kumimoji="0" lang="en-US" sz="5400" b="1" i="0" u="none" strike="noStrike" kern="1200" cap="none" spc="0" normalizeH="0" baseline="0" noProof="0">
              <a:ln/>
              <a:solidFill>
                <a:srgbClr val="E9BF35"/>
              </a:solidFill>
              <a:effectLst/>
              <a:uLnTx/>
              <a:uFillTx/>
              <a:latin typeface="Arial" panose="020B0604020202020204" pitchFamily="34" charset="0"/>
              <a:ea typeface="+mn-ea"/>
              <a:cs typeface="Arial" panose="020B0604020202020204" pitchFamily="34" charset="0"/>
            </a:endParaRPr>
          </a:p>
        </p:txBody>
      </p:sp>
      <p:sp>
        <p:nvSpPr>
          <p:cNvPr id="8" name="Rectangle 7"/>
          <p:cNvSpPr/>
          <p:nvPr/>
        </p:nvSpPr>
        <p:spPr>
          <a:xfrm>
            <a:off x="315686" y="6065217"/>
            <a:ext cx="10206794"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white"/>
                </a:solidFill>
                <a:effectLst/>
                <a:uLnTx/>
                <a:uFillTx/>
                <a:latin typeface="Roboto"/>
                <a:ea typeface="+mn-ea"/>
                <a:cs typeface="+mn-cs"/>
              </a:rPr>
              <a:t>Link đăng kí kênh: </a:t>
            </a:r>
            <a:r>
              <a:rPr kumimoji="0" lang="en-US" sz="1800" b="0" i="0" u="none" strike="noStrike" kern="1200" cap="none" spc="0" normalizeH="0" baseline="0" noProof="0" smtClean="0">
                <a:ln>
                  <a:noFill/>
                </a:ln>
                <a:solidFill>
                  <a:prstClr val="white"/>
                </a:solidFill>
                <a:effectLst/>
                <a:uLnTx/>
                <a:uFillTx/>
                <a:latin typeface="Roboto"/>
                <a:ea typeface="+mn-ea"/>
                <a:cs typeface="+mn-cs"/>
                <a:hlinkClick r:id="rId3"/>
              </a:rPr>
              <a:t>https</a:t>
            </a:r>
            <a:r>
              <a:rPr kumimoji="0" lang="en-US" sz="1800" b="0" i="0" u="none" strike="noStrike" kern="1200" cap="none" spc="0" normalizeH="0" baseline="0" noProof="0">
                <a:ln>
                  <a:noFill/>
                </a:ln>
                <a:solidFill>
                  <a:prstClr val="white"/>
                </a:solidFill>
                <a:effectLst/>
                <a:uLnTx/>
                <a:uFillTx/>
                <a:latin typeface="Roboto"/>
                <a:ea typeface="+mn-ea"/>
                <a:cs typeface="+mn-cs"/>
                <a:hlinkClick r:id="rId3"/>
              </a:rPr>
              <a:t>://www.youtube.com/channel/UC4KJdxTA14SyBEAm7x2c09w?sub_confirmation=1</a:t>
            </a: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9" name="Picture 8"/>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9369289" y="118169"/>
            <a:ext cx="1860161" cy="930081"/>
          </a:xfrm>
          <a:prstGeom prst="rect">
            <a:avLst/>
          </a:prstGeom>
        </p:spPr>
      </p:pic>
      <p:pic>
        <p:nvPicPr>
          <p:cNvPr id="10" name="FormatFactoryPart3">
            <a:hlinkClick r:id="" action="ppaction://media"/>
          </p:cNvPr>
          <p:cNvPicPr>
            <a:picLocks noChangeAspect="1"/>
          </p:cNvPicPr>
          <p:nvPr>
            <a:videoFile r:link="rId1"/>
            <p:extLst>
              <p:ext uri="{DAA4B4D4-6D71-4841-9C94-3DE7FCFB9230}">
                <p14:media xmlns:p14="http://schemas.microsoft.com/office/powerpoint/2010/main" xmlns="" r:embed="rId5"/>
              </p:ext>
            </p:extLst>
          </p:nvPr>
        </p:nvPicPr>
        <p:blipFill>
          <a:blip r:embed="rId6" cstate="print"/>
          <a:stretch>
            <a:fillRect/>
          </a:stretch>
        </p:blipFill>
        <p:spPr>
          <a:xfrm>
            <a:off x="206617" y="118169"/>
            <a:ext cx="272354" cy="272354"/>
          </a:xfrm>
          <a:prstGeom prst="rect">
            <a:avLst/>
          </a:prstGeom>
        </p:spPr>
      </p:pic>
    </p:spTree>
    <p:extLst>
      <p:ext uri="{BB962C8B-B14F-4D97-AF65-F5344CB8AC3E}">
        <p14:creationId xmlns:p14="http://schemas.microsoft.com/office/powerpoint/2010/main" xmlns="" val="113075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00" fill="hold"/>
                                        <p:tgtEl>
                                          <p:spTgt spid="10"/>
                                        </p:tgtEl>
                                      </p:cBhvr>
                                    </p:cmd>
                                  </p:childTnLst>
                                </p:cTn>
                              </p:par>
                              <p:par>
                                <p:cTn id="7"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8" dur="250" accel="50000" decel="50000" autoRev="1" fill="hold">
                                          <p:stCondLst>
                                            <p:cond delay="0"/>
                                          </p:stCondLst>
                                        </p:cTn>
                                        <p:tgtEl>
                                          <p:spTgt spid="4"/>
                                        </p:tgtEl>
                                        <p:attrNameLst>
                                          <p:attrName>ppt_x</p:attrName>
                                          <p:attrName>ppt_y</p:attrName>
                                        </p:attrNameLst>
                                      </p:cBhvr>
                                    </p:animMotion>
                                    <p:animRot by="1500000">
                                      <p:cBhvr>
                                        <p:cTn id="9" dur="125" fill="hold">
                                          <p:stCondLst>
                                            <p:cond delay="0"/>
                                          </p:stCondLst>
                                        </p:cTn>
                                        <p:tgtEl>
                                          <p:spTgt spid="4"/>
                                        </p:tgtEl>
                                        <p:attrNameLst>
                                          <p:attrName>r</p:attrName>
                                        </p:attrNameLst>
                                      </p:cBhvr>
                                    </p:animRot>
                                    <p:animRot by="-1500000">
                                      <p:cBhvr>
                                        <p:cTn id="10" dur="125" fill="hold">
                                          <p:stCondLst>
                                            <p:cond delay="125"/>
                                          </p:stCondLst>
                                        </p:cTn>
                                        <p:tgtEl>
                                          <p:spTgt spid="4"/>
                                        </p:tgtEl>
                                        <p:attrNameLst>
                                          <p:attrName>r</p:attrName>
                                        </p:attrNameLst>
                                      </p:cBhvr>
                                    </p:animRot>
                                    <p:animRot by="-1500000">
                                      <p:cBhvr>
                                        <p:cTn id="11" dur="125" fill="hold">
                                          <p:stCondLst>
                                            <p:cond delay="250"/>
                                          </p:stCondLst>
                                        </p:cTn>
                                        <p:tgtEl>
                                          <p:spTgt spid="4"/>
                                        </p:tgtEl>
                                        <p:attrNameLst>
                                          <p:attrName>r</p:attrName>
                                        </p:attrNameLst>
                                      </p:cBhvr>
                                    </p:animRot>
                                    <p:animRot by="1500000">
                                      <p:cBhvr>
                                        <p:cTn id="12" dur="125" fill="hold">
                                          <p:stCondLst>
                                            <p:cond delay="375"/>
                                          </p:stCondLst>
                                        </p:cTn>
                                        <p:tgtEl>
                                          <p:spTgt spid="4"/>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randombar(horizont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ppt_x"/>
                                          </p:val>
                                        </p:tav>
                                        <p:tav tm="100000">
                                          <p:val>
                                            <p:strVal val="#ppt_x"/>
                                          </p:val>
                                        </p:tav>
                                      </p:tavLst>
                                    </p:anim>
                                    <p:anim calcmode="lin" valueType="num">
                                      <p:cBhvr additive="base">
                                        <p:cTn id="2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500" fill="hold"/>
                                        <p:tgtEl>
                                          <p:spTgt spid="8"/>
                                        </p:tgtEl>
                                        <p:attrNameLst>
                                          <p:attrName>ppt_x</p:attrName>
                                        </p:attrNameLst>
                                      </p:cBhvr>
                                      <p:tavLst>
                                        <p:tav tm="0">
                                          <p:val>
                                            <p:strVal val="#ppt_x"/>
                                          </p:val>
                                        </p:tav>
                                        <p:tav tm="100000">
                                          <p:val>
                                            <p:strVal val="#ppt_x"/>
                                          </p:val>
                                        </p:tav>
                                      </p:tavLst>
                                    </p:anim>
                                    <p:anim calcmode="lin" valueType="num">
                                      <p:cBhvr additive="base">
                                        <p:cTn id="3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36" fill="hold" display="0">
                  <p:stCondLst>
                    <p:cond delay="indefinite"/>
                  </p:stCondLst>
                  <p:endCondLst>
                    <p:cond evt="onStopAudio" delay="0">
                      <p:tgtEl>
                        <p:sldTgt/>
                      </p:tgtEl>
                    </p:cond>
                  </p:endCondLst>
                </p:cTn>
                <p:tgtEl>
                  <p:spTgt spid="10"/>
                </p:tgtEl>
              </p:cMediaNode>
            </p:video>
          </p:childTnLst>
        </p:cTn>
      </p:par>
    </p:tnLst>
    <p:bldLst>
      <p:bldP spid="4" grpId="0"/>
      <p:bldP spid="5" grpId="0"/>
      <p:bldP spid="6" grpId="0"/>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a:t>Sử dụng để dạy học thầy cô xoá 2 slide cuối cùng</a:t>
            </a:r>
          </a:p>
          <a:p>
            <a:r>
              <a:rPr lang="en-US" smtClean="0"/>
              <a:t>Font chữ sử dụng là VNI Ariston các thầy cô sử dụng bảng mã VNI Window để sửa bài.</a:t>
            </a:r>
          </a:p>
          <a:p>
            <a:r>
              <a:rPr lang="en-US"/>
              <a:t>Video hướng dẫn học sinh học </a:t>
            </a:r>
            <a:r>
              <a:rPr lang="en-US" smtClean="0"/>
              <a:t>tại </a:t>
            </a:r>
            <a:r>
              <a:rPr lang="en-US">
                <a:hlinkClick r:id="rId2"/>
              </a:rPr>
              <a:t>https://</a:t>
            </a:r>
            <a:r>
              <a:rPr lang="en-US" smtClean="0">
                <a:hlinkClick r:id="rId2"/>
              </a:rPr>
              <a:t>youtu.be</a:t>
            </a:r>
            <a:r>
              <a:rPr lang="en-US">
                <a:hlinkClick r:id="rId2"/>
              </a:rPr>
              <a:t>/-</a:t>
            </a:r>
            <a:r>
              <a:rPr lang="en-US" smtClean="0">
                <a:hlinkClick r:id="rId2"/>
              </a:rPr>
              <a:t>9iENsSkcT4</a:t>
            </a:r>
            <a:endParaRPr lang="en-US" smtClean="0"/>
          </a:p>
          <a:p>
            <a:endParaRPr lang="en-US"/>
          </a:p>
        </p:txBody>
      </p:sp>
      <p:sp>
        <p:nvSpPr>
          <p:cNvPr id="2" name="Title 1"/>
          <p:cNvSpPr>
            <a:spLocks noGrp="1"/>
          </p:cNvSpPr>
          <p:nvPr>
            <p:ph type="title"/>
          </p:nvPr>
        </p:nvSpPr>
        <p:spPr/>
        <p:txBody>
          <a:bodyPr>
            <a:normAutofit/>
          </a:bodyPr>
          <a:lstStyle/>
          <a:p>
            <a:pPr algn="ctr"/>
            <a:r>
              <a:rPr lang="en-US" sz="6000" smtClean="0">
                <a:solidFill>
                  <a:srgbClr val="FF0000"/>
                </a:solidFill>
              </a:rPr>
              <a:t>Hướng dẫn sửa bài giảng</a:t>
            </a:r>
            <a:endParaRPr lang="en-US" sz="6000">
              <a:solidFill>
                <a:srgbClr val="FF0000"/>
              </a:solidFill>
            </a:endParaRPr>
          </a:p>
        </p:txBody>
      </p:sp>
    </p:spTree>
    <p:extLst>
      <p:ext uri="{BB962C8B-B14F-4D97-AF65-F5344CB8AC3E}">
        <p14:creationId xmlns:p14="http://schemas.microsoft.com/office/powerpoint/2010/main" xmlns="" val="28277358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bNqIgFtJuwM"/>
          <p:cNvPicPr>
            <a:picLocks noGrp="1" noRot="1" noChangeAspect="1"/>
          </p:cNvPicPr>
          <p:nvPr>
            <p:ph idx="1"/>
            <a:videoFile r:link="rId1"/>
          </p:nvPr>
        </p:nvPicPr>
        <p:blipFill>
          <a:blip r:embed="rId3"/>
          <a:stretch>
            <a:fillRect/>
          </a:stretch>
        </p:blipFill>
        <p:spPr>
          <a:xfrm>
            <a:off x="425670" y="365125"/>
            <a:ext cx="10692718" cy="6014654"/>
          </a:xfrm>
          <a:prstGeom prst="rect">
            <a:avLst/>
          </a:prstGeom>
        </p:spPr>
      </p:pic>
    </p:spTree>
    <p:extLst>
      <p:ext uri="{BB962C8B-B14F-4D97-AF65-F5344CB8AC3E}">
        <p14:creationId xmlns:p14="http://schemas.microsoft.com/office/powerpoint/2010/main" xmlns="" val="250083404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Vapor Trail" id="{4FDF2955-7D9C-493C-B9F9-C205151B46CD}" vid="{8F31A783-2159-4870-BC29-2BA7D038EA44}"/>
    </a:ext>
  </a:extLst>
</a:theme>
</file>

<file path=docProps/app.xml><?xml version="1.0" encoding="utf-8"?>
<Properties xmlns="http://schemas.openxmlformats.org/officeDocument/2006/extended-properties" xmlns:vt="http://schemas.openxmlformats.org/officeDocument/2006/docPropsVTypes">
  <Template>Ion</Template>
  <TotalTime>230</TotalTime>
  <Words>189</Words>
  <Application>Microsoft Office PowerPoint</Application>
  <PresentationFormat>Custom</PresentationFormat>
  <Paragraphs>45</Paragraphs>
  <Slides>9</Slides>
  <Notes>0</Notes>
  <HiddenSlides>0</HiddenSlides>
  <MMClips>2</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9</vt:i4>
      </vt:variant>
    </vt:vector>
  </HeadingPairs>
  <TitlesOfParts>
    <vt:vector size="18" baseType="lpstr">
      <vt:lpstr>Arial</vt:lpstr>
      <vt:lpstr>VNI-Avo</vt:lpstr>
      <vt:lpstr>Calibri</vt:lpstr>
      <vt:lpstr>Times New Roman</vt:lpstr>
      <vt:lpstr>Century Gothic</vt:lpstr>
      <vt:lpstr>Roboto</vt:lpstr>
      <vt:lpstr>Calibri Light</vt:lpstr>
      <vt:lpstr>Office Theme</vt:lpstr>
      <vt:lpstr>Vapor Trail</vt:lpstr>
      <vt:lpstr>Slide 1</vt:lpstr>
      <vt:lpstr>Slide 2</vt:lpstr>
      <vt:lpstr>Slide 3</vt:lpstr>
      <vt:lpstr>Slide 4</vt:lpstr>
      <vt:lpstr>Slide 5</vt:lpstr>
      <vt:lpstr>Slide 6</vt:lpstr>
      <vt:lpstr>Slide 7</vt:lpstr>
      <vt:lpstr>Hướng dẫn sửa bài giảng</vt:lpstr>
      <vt:lpstr>Slide 9</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34</dc:title>
  <dc:subject>Vương Hà Bắc</dc:subject>
  <dc:creator>Admin</dc:creator>
  <cp:keywords>Mái Trường Tuổi Thơ</cp:keywords>
  <cp:lastModifiedBy>A</cp:lastModifiedBy>
  <cp:revision>92</cp:revision>
  <dcterms:created xsi:type="dcterms:W3CDTF">2020-10-19T12:51:54Z</dcterms:created>
  <dcterms:modified xsi:type="dcterms:W3CDTF">2021-11-09T13:06:22Z</dcterms:modified>
  <cp:category>Kết nối tri thức với cuộc sống</cp:category>
</cp:coreProperties>
</file>