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6"/>
  </p:notesMasterIdLst>
  <p:sldIdLst>
    <p:sldId id="256" r:id="rId5"/>
    <p:sldId id="275" r:id="rId6"/>
    <p:sldId id="276" r:id="rId7"/>
    <p:sldId id="288" r:id="rId8"/>
    <p:sldId id="290" r:id="rId9"/>
    <p:sldId id="278" r:id="rId10"/>
    <p:sldId id="291" r:id="rId11"/>
    <p:sldId id="292" r:id="rId12"/>
    <p:sldId id="293" r:id="rId13"/>
    <p:sldId id="267" r:id="rId14"/>
    <p:sldId id="279" r:id="rId15"/>
    <p:sldId id="268" r:id="rId16"/>
    <p:sldId id="281" r:id="rId17"/>
    <p:sldId id="299" r:id="rId18"/>
    <p:sldId id="300" r:id="rId19"/>
    <p:sldId id="269" r:id="rId20"/>
    <p:sldId id="282" r:id="rId21"/>
    <p:sldId id="301" r:id="rId22"/>
    <p:sldId id="270" r:id="rId23"/>
    <p:sldId id="283" r:id="rId24"/>
    <p:sldId id="271" r:id="rId25"/>
    <p:sldId id="284" r:id="rId26"/>
    <p:sldId id="285" r:id="rId27"/>
    <p:sldId id="272" r:id="rId28"/>
    <p:sldId id="286" r:id="rId29"/>
    <p:sldId id="273" r:id="rId30"/>
    <p:sldId id="287" r:id="rId31"/>
    <p:sldId id="294" r:id="rId32"/>
    <p:sldId id="295" r:id="rId33"/>
    <p:sldId id="296" r:id="rId34"/>
    <p:sldId id="297" r:id="rId35"/>
    <p:sldId id="298" r:id="rId36"/>
    <p:sldId id="274" r:id="rId37"/>
    <p:sldId id="302" r:id="rId38"/>
    <p:sldId id="305" r:id="rId39"/>
    <p:sldId id="306" r:id="rId40"/>
    <p:sldId id="307" r:id="rId41"/>
    <p:sldId id="308" r:id="rId42"/>
    <p:sldId id="309" r:id="rId43"/>
    <p:sldId id="310" r:id="rId44"/>
    <p:sldId id="311" r:id="rId45"/>
  </p:sldIdLst>
  <p:sldSz cx="9144000" cy="5143500" type="screen16x9"/>
  <p:notesSz cx="6858000" cy="9144000"/>
  <p:embeddedFontLst>
    <p:embeddedFont>
      <p:font typeface="HP001 4 hang 1 ô ly" pitchFamily="34" charset="0"/>
      <p:bold r:id="rId47"/>
    </p:embeddedFont>
    <p:embeddedFont>
      <p:font typeface="Arial-Rounded" charset="0"/>
      <p:regular r:id="rId48"/>
      <p:bold r:id="rId49"/>
    </p:embeddedFont>
    <p:embeddedFont>
      <p:font typeface="宋体" charset="-122"/>
      <p:regular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DFPOP1-W9" charset="-128"/>
      <p:regular r:id="rId55"/>
    </p:embeddedFont>
    <p:embeddedFont>
      <p:font typeface="HP001 4 hàng" pitchFamily="34" charset="0"/>
      <p:regular r:id="rId56"/>
      <p:bold r:id="rId57"/>
    </p:embeddedFont>
  </p:embeddedFontLst>
  <p:custDataLst>
    <p:tags r:id="rId5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75"/>
            <p14:sldId id="276"/>
            <p14:sldId id="288"/>
            <p14:sldId id="290"/>
            <p14:sldId id="278"/>
            <p14:sldId id="291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299"/>
            <p14:sldId id="300"/>
          </p14:sldIdLst>
        </p14:section>
        <p14:section name="Tiết 3" id="{8DB3B22B-32B6-4C3F-838D-DF98A9DBE4B7}">
          <p14:sldIdLst>
            <p14:sldId id="269"/>
            <p14:sldId id="282"/>
            <p14:sldId id="301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  <p14:sldId id="302"/>
            <p14:sldId id="305"/>
            <p14:sldId id="306"/>
            <p14:sldId id="307"/>
            <p14:sldId id="308"/>
            <p14:sldId id="309"/>
            <p14:sldId id="310"/>
            <p14:sldId id="311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2" autoAdjust="0"/>
  </p:normalViewPr>
  <p:slideViewPr>
    <p:cSldViewPr snapToGrid="0">
      <p:cViewPr>
        <p:scale>
          <a:sx n="90" d="100"/>
          <a:sy n="90" d="100"/>
        </p:scale>
        <p:origin x="-798" y="-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8.xml"/><Relationship Id="rId1" Type="http://schemas.openxmlformats.org/officeDocument/2006/relationships/slideLayout" Target="../slideLayouts/slideLayout9.xml"/><Relationship Id="rId6" Type="http://schemas.openxmlformats.org/officeDocument/2006/relationships/slide" Target="slide9.xml"/><Relationship Id="rId5" Type="http://schemas.openxmlformats.org/officeDocument/2006/relationships/image" Target="../media/image21.png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34522" cy="943727"/>
            <a:chOff x="3282361" y="1815065"/>
            <a:chExt cx="163452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a</a:t>
            </a:r>
            <a:r>
              <a:rPr lang="vi-VN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và b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ở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6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Thân cây liễu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401756" y="1335744"/>
            <a:ext cx="5521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2554719" y="2104469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562626" y="2116113"/>
            <a:ext cx="6361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 mại, có thể chuyển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chiều gió.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47" y="87630"/>
            <a:ext cx="9181348" cy="443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7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872"/>
            <a:ext cx="9144000" cy="359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9184" y="2188464"/>
            <a:ext cx="910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a: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Thân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liễu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to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nhưng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dẻo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dai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" y="3206496"/>
            <a:ext cx="783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b: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Cành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liễu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mềm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mại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tóc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ẻo dai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369990" y="30518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" y="865632"/>
            <a:ext cx="9168384" cy="290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568" y="2048100"/>
            <a:ext cx="9107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Cành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liễu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rủ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trông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mềm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mại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mái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tóc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048" y="2858868"/>
            <a:ext cx="9107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dẻo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dai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203637"/>
            <a:ext cx="3196533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3392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5184" y="1905822"/>
            <a:ext cx="32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29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8454" y="1069158"/>
            <a:ext cx="8796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liễu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to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dẻo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dai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Cành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4594" y="1838272"/>
            <a:ext cx="903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l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iễu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mềm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mại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gió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4222" y="2618019"/>
            <a:ext cx="942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vây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dễ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gãy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ũa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8" y="10769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048256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186537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145792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48856"/>
            <a:ext cx="8448675" cy="458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9850" y="3169688"/>
            <a:ext cx="759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phượng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nở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đỏ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rực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rỡ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E0D0C8D-4A47-4D8F-8642-72AB68CE4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4460" cy="3911926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95AC31A-4CAE-4E88-91AF-1D65361FD609}"/>
              </a:ext>
            </a:extLst>
          </p:cNvPr>
          <p:cNvSpPr txBox="1"/>
          <p:nvPr/>
        </p:nvSpPr>
        <p:spPr>
          <a:xfrm>
            <a:off x="579120" y="2453641"/>
            <a:ext cx="90678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bàng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xòe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tán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che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mát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khoảng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sân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..,</a:t>
            </a:r>
          </a:p>
        </p:txBody>
      </p:sp>
    </p:spTree>
    <p:extLst>
      <p:ext uri="{BB962C8B-B14F-4D97-AF65-F5344CB8AC3E}">
        <p14:creationId xmlns:p14="http://schemas.microsoft.com/office/powerpoint/2010/main" val="33782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C1B2238-1802-4776-B142-4070705DF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9220" cy="4594860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287CBAB-E25D-4863-A6A2-DD23D4D72F07}"/>
              </a:ext>
            </a:extLst>
          </p:cNvPr>
          <p:cNvSpPr txBox="1"/>
          <p:nvPr/>
        </p:nvSpPr>
        <p:spPr>
          <a:xfrm>
            <a:off x="403860" y="2294752"/>
            <a:ext cx="3048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6138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F3CB993-BC15-45E4-9083-169CCF9E5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106681"/>
            <a:ext cx="8976360" cy="4076699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0450A4C-7F23-4D68-8F04-442DB205143C}"/>
              </a:ext>
            </a:extLst>
          </p:cNvPr>
          <p:cNvSpPr txBox="1"/>
          <p:nvPr/>
        </p:nvSpPr>
        <p:spPr>
          <a:xfrm>
            <a:off x="2324100" y="1983239"/>
            <a:ext cx="214122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l-GR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δΞ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hǌ</a:t>
            </a:r>
            <a:endParaRPr lang="en-US" sz="33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799F4C3-B839-488C-B052-54961E1B56C4}"/>
              </a:ext>
            </a:extLst>
          </p:cNvPr>
          <p:cNvSpPr txBox="1"/>
          <p:nvPr/>
        </p:nvSpPr>
        <p:spPr>
          <a:xfrm>
            <a:off x="1699260" y="2706357"/>
            <a:ext cx="214122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bŎ</a:t>
            </a:r>
            <a:endParaRPr lang="en-US" sz="33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68439C-85EF-4ECC-B360-4B7CA4BE1781}"/>
              </a:ext>
            </a:extLst>
          </p:cNvPr>
          <p:cNvSpPr txBox="1"/>
          <p:nvPr/>
        </p:nvSpPr>
        <p:spPr>
          <a:xfrm>
            <a:off x="628650" y="3515487"/>
            <a:ext cx="214122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thành</a:t>
            </a:r>
            <a:endParaRPr lang="en-US" sz="33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6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EB00528-9122-4FBF-9CF2-91A34CEA4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83821"/>
            <a:ext cx="8991600" cy="4930139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CD72620-26A2-4044-B007-07B757E6AF8E}"/>
              </a:ext>
            </a:extLst>
          </p:cNvPr>
          <p:cNvSpPr txBox="1"/>
          <p:nvPr/>
        </p:nvSpPr>
        <p:spPr>
          <a:xfrm>
            <a:off x="1123950" y="2260349"/>
            <a:ext cx="670941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Cây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liễu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không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ngừng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lắc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lư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552BBB-98F5-4310-AA4A-8D4AAD886ABB}"/>
              </a:ext>
            </a:extLst>
          </p:cNvPr>
          <p:cNvSpPr txBox="1"/>
          <p:nvPr/>
        </p:nvSpPr>
        <p:spPr>
          <a:xfrm>
            <a:off x="720090" y="4119629"/>
            <a:ext cx="670941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Cây</a:t>
            </a:r>
            <a:r>
              <a:rPr lang="en-US" sz="33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non.</a:t>
            </a:r>
            <a:endParaRPr lang="en-US" sz="33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3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81E284A-970B-4D9E-9C71-3509EA6FF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289560"/>
            <a:ext cx="8938260" cy="4739640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F0B440-C5A6-4CC6-9CCD-6259617177E7}"/>
              </a:ext>
            </a:extLst>
          </p:cNvPr>
          <p:cNvSpPr txBox="1"/>
          <p:nvPr/>
        </p:nvSpPr>
        <p:spPr>
          <a:xfrm>
            <a:off x="3350896" y="2370840"/>
            <a:ext cx="296799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thân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liễu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5FA97FA-6120-426B-ACCC-ABD61810F598}"/>
              </a:ext>
            </a:extLst>
          </p:cNvPr>
          <p:cNvSpPr txBox="1"/>
          <p:nvPr/>
        </p:nvSpPr>
        <p:spPr>
          <a:xfrm>
            <a:off x="5370196" y="3411479"/>
            <a:ext cx="296799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dễ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trồng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68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298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46" y="1329313"/>
            <a:ext cx="263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62127" y="2147455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89348" y="21474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33790" y="3037792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54600" y="3029770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7800" y="38238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7821" y="3831875"/>
            <a:ext cx="880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01542D6-758C-4941-99FD-C6C058A3D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"/>
            <a:ext cx="9006840" cy="4648200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9B36B1-26FD-4FDE-9E2F-3F763A2CE081}"/>
              </a:ext>
            </a:extLst>
          </p:cNvPr>
          <p:cNvSpPr txBox="1"/>
          <p:nvPr/>
        </p:nvSpPr>
        <p:spPr>
          <a:xfrm>
            <a:off x="430530" y="3593848"/>
            <a:ext cx="276987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</a:p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H</a:t>
            </a:r>
            <a:r>
              <a:rPr lang="el-GR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Ξ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phượng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3764CE-F5F4-4636-AD10-A0DCA19E9A57}"/>
              </a:ext>
            </a:extLst>
          </p:cNvPr>
          <p:cNvSpPr txBox="1"/>
          <p:nvPr/>
        </p:nvSpPr>
        <p:spPr>
          <a:xfrm>
            <a:off x="3476625" y="3593848"/>
            <a:ext cx="276987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</a:p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H</a:t>
            </a:r>
            <a:r>
              <a:rPr lang="el-GR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Ξ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cúc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CAE9C4-E165-4409-87F6-BB4DF1D4E650}"/>
              </a:ext>
            </a:extLst>
          </p:cNvPr>
          <p:cNvSpPr txBox="1"/>
          <p:nvPr/>
        </p:nvSpPr>
        <p:spPr>
          <a:xfrm>
            <a:off x="6062663" y="3593848"/>
            <a:ext cx="276987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</a:p>
          <a:p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H</a:t>
            </a:r>
            <a:r>
              <a:rPr lang="el-GR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Ξ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sen.</a:t>
            </a:r>
            <a:endParaRPr lang="en-US" sz="3300" b="1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1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17B2B44-5EDA-49B5-8AD7-B74828C2F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0"/>
            <a:ext cx="8732520" cy="5273040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E4D39DC-F770-43D4-BF04-CAF4B06EE60A}"/>
              </a:ext>
            </a:extLst>
          </p:cNvPr>
          <p:cNvSpPr txBox="1"/>
          <p:nvPr/>
        </p:nvSpPr>
        <p:spPr>
          <a:xfrm>
            <a:off x="1080135" y="3901837"/>
            <a:ext cx="670941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300" b="1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Cây</a:t>
            </a:r>
            <a:r>
              <a:rPr lang="en-US" sz="3300" b="1" dirty="0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liễu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mềm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mại</a:t>
            </a:r>
            <a:r>
              <a:rPr lang="en-US" sz="3300" b="1" dirty="0">
                <a:solidFill>
                  <a:srgbClr val="FF0000"/>
                </a:solidFill>
                <a:latin typeface="HP001 4 hang 1 ô ly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11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1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42900" y="1348199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02689" y="1316108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29736" y="227699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94050" y="2303933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22419" y="2303933"/>
            <a:ext cx="136358" cy="38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646591" y="2719431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82262" y="1776752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958" y="108872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878314"/>
            <a:ext cx="835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ẻo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1" y="1509142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526925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1" y="4118144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1636" y="4497169"/>
            <a:ext cx="202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2954521b-b4ab-4ce3-8aa8-8bfa99a4c36e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920</Words>
  <Application>Microsoft Office PowerPoint</Application>
  <PresentationFormat>On-screen Show (16:9)</PresentationFormat>
  <Paragraphs>150</Paragraphs>
  <Slides>41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HP001 4 hang 1 ô ly</vt:lpstr>
      <vt:lpstr>Arial-Rounded</vt:lpstr>
      <vt:lpstr>宋体</vt:lpstr>
      <vt:lpstr>Calibri</vt:lpstr>
      <vt:lpstr>DFPOP1-W9</vt:lpstr>
      <vt:lpstr>Times New Roman</vt:lpstr>
      <vt:lpstr>HP001 4 hàng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40</cp:revision>
  <dcterms:created xsi:type="dcterms:W3CDTF">2020-08-13T09:19:08Z</dcterms:created>
  <dcterms:modified xsi:type="dcterms:W3CDTF">2022-03-22T09:02:46Z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