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326" r:id="rId4"/>
    <p:sldId id="306" r:id="rId5"/>
    <p:sldId id="263" r:id="rId6"/>
    <p:sldId id="335" r:id="rId7"/>
    <p:sldId id="336" r:id="rId8"/>
    <p:sldId id="307" r:id="rId9"/>
    <p:sldId id="327" r:id="rId10"/>
    <p:sldId id="328" r:id="rId11"/>
    <p:sldId id="329" r:id="rId12"/>
    <p:sldId id="310" r:id="rId13"/>
    <p:sldId id="330" r:id="rId14"/>
    <p:sldId id="331" r:id="rId15"/>
    <p:sldId id="332" r:id="rId16"/>
    <p:sldId id="333" r:id="rId17"/>
    <p:sldId id="334" r:id="rId18"/>
    <p:sldId id="3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A3D"/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41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55"/>
            <a:ext cx="9144000" cy="65346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1378" y="876039"/>
            <a:ext cx="8164018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ctr"/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635" y="855023"/>
            <a:ext cx="8063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5.Chọn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31" y="2256312"/>
            <a:ext cx="834835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reo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37" y="2968831"/>
            <a:ext cx="825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(...)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7" y="3756391"/>
            <a:ext cx="825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534" y="4532416"/>
            <a:ext cx="825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(...)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037" y="5385460"/>
            <a:ext cx="825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435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81"/>
            <a:ext cx="8930244" cy="404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9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261240"/>
            <a:ext cx="7930055" cy="443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2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" y="697832"/>
            <a:ext cx="8662737" cy="582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1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410"/>
            <a:ext cx="9144000" cy="189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699" y="2422566"/>
            <a:ext cx="832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….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845" y="3007341"/>
            <a:ext cx="832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….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556" y="4084559"/>
            <a:ext cx="832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….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556" y="5161777"/>
            <a:ext cx="832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….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7" y="532263"/>
            <a:ext cx="8254236" cy="585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8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62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513"/>
            <a:ext cx="9010996" cy="538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0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3637" y="2490817"/>
            <a:ext cx="3390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Giải lao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302" y="896097"/>
            <a:ext cx="8161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“A”?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264" y="1745672"/>
            <a:ext cx="8704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“A”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“A!”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986" y="2822890"/>
            <a:ext cx="816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110" y="4444840"/>
            <a:ext cx="8161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110" y="3429000"/>
            <a:ext cx="8704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231" y="5582355"/>
            <a:ext cx="8704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0" y="1221545"/>
            <a:ext cx="4203795" cy="491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6" y="1221545"/>
            <a:ext cx="4230806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8" y="649706"/>
            <a:ext cx="7748338" cy="570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71" y="1014978"/>
            <a:ext cx="8759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.VnAvant" panose="020B7200000000000000" pitchFamily="34" charset="0"/>
              </a:rPr>
              <a:t>Viết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vào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vở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câu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trả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lời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cho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câu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hỏi</a:t>
            </a:r>
            <a:r>
              <a:rPr lang="en-US" sz="3600" b="1" dirty="0" smtClean="0">
                <a:latin typeface=".VnAvant" panose="020B7200000000000000" pitchFamily="34" charset="0"/>
              </a:rPr>
              <a:t> c ở </a:t>
            </a:r>
            <a:r>
              <a:rPr lang="en-US" sz="3600" b="1" dirty="0" err="1" smtClean="0">
                <a:latin typeface=".VnAvant" panose="020B7200000000000000" pitchFamily="34" charset="0"/>
              </a:rPr>
              <a:t>mục</a:t>
            </a:r>
            <a:r>
              <a:rPr lang="en-US" sz="3600" b="1" dirty="0" smtClean="0">
                <a:latin typeface=".VnAvant" panose="020B7200000000000000" pitchFamily="34" charset="0"/>
              </a:rPr>
              <a:t> 3</a:t>
            </a:r>
          </a:p>
          <a:p>
            <a:endParaRPr lang="en-US" sz="3600" dirty="0">
              <a:latin typeface=".VnAvant" panose="020B7200000000000000" pitchFamily="34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gấu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(….)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42" y="4685414"/>
            <a:ext cx="7932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Sau</a:t>
            </a:r>
            <a:r>
              <a:rPr lang="en-US" sz="36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khi</a:t>
            </a:r>
            <a:r>
              <a:rPr lang="en-US" sz="36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làm</a:t>
            </a:r>
            <a:r>
              <a:rPr lang="en-US" sz="36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theo</a:t>
            </a:r>
            <a:r>
              <a:rPr lang="en-US" sz="36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lời</a:t>
            </a:r>
            <a:r>
              <a:rPr lang="en-US" sz="36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mẹ</a:t>
            </a:r>
            <a:r>
              <a:rPr lang="en-US" sz="3600" b="1" dirty="0">
                <a:solidFill>
                  <a:srgbClr val="7030A0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gấu</a:t>
            </a:r>
            <a:r>
              <a:rPr lang="en-US" sz="3600" b="1" dirty="0">
                <a:solidFill>
                  <a:srgbClr val="7030A0"/>
                </a:solidFill>
                <a:latin typeface=".VnAvant" panose="020B7200000000000000" pitchFamily="34" charset="0"/>
              </a:rPr>
              <a:t> con </a:t>
            </a:r>
            <a:r>
              <a:rPr lang="en-US" sz="36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cảm</a:t>
            </a:r>
            <a:r>
              <a:rPr lang="en-US" sz="36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thấy</a:t>
            </a:r>
            <a:r>
              <a:rPr lang="en-US" sz="36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.VnAvant" panose="020B7200000000000000" pitchFamily="34" charset="0"/>
              </a:rPr>
              <a:t>rất</a:t>
            </a:r>
            <a:r>
              <a:rPr lang="en-US" sz="36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.VnAvant" panose="020B7200000000000000" pitchFamily="34" charset="0"/>
              </a:rPr>
              <a:t>vui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016"/>
            <a:ext cx="9144000" cy="382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2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262</Words>
  <Application>Microsoft Office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dcterms:created xsi:type="dcterms:W3CDTF">2020-08-26T02:05:47Z</dcterms:created>
  <dcterms:modified xsi:type="dcterms:W3CDTF">2022-03-08T07:42:44Z</dcterms:modified>
</cp:coreProperties>
</file>