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98" r:id="rId4"/>
    <p:sldId id="280" r:id="rId5"/>
    <p:sldId id="297" r:id="rId6"/>
    <p:sldId id="281" r:id="rId7"/>
    <p:sldId id="299" r:id="rId8"/>
    <p:sldId id="288" r:id="rId9"/>
    <p:sldId id="289" r:id="rId10"/>
    <p:sldId id="282" r:id="rId11"/>
    <p:sldId id="300" r:id="rId12"/>
    <p:sldId id="283" r:id="rId13"/>
    <p:sldId id="301" r:id="rId14"/>
    <p:sldId id="284" r:id="rId15"/>
    <p:sldId id="285" r:id="rId16"/>
    <p:sldId id="302" r:id="rId17"/>
    <p:sldId id="286" r:id="rId18"/>
    <p:sldId id="287" r:id="rId19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680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14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9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1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4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92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84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31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9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4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2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1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8B9C1-1862-4FFC-A527-3308E549BC7F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0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&#432;&#7899;ng%20d&#7851;n%20vi&#7871;t%20ch&#7919;%20O%20hoa.mp4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2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9991" y="2009380"/>
            <a:ext cx="8164018" cy="283923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B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i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 1:</a:t>
            </a:r>
          </a:p>
          <a:p>
            <a:pPr algn="ctr"/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KIẾN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CHIM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BỒ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CÂU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778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06" y="427410"/>
            <a:ext cx="7458075" cy="1314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3932" y="1741860"/>
            <a:ext cx="8570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thợ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săn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ta.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02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6" y="1195388"/>
            <a:ext cx="8731877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21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32" y="169220"/>
            <a:ext cx="8291918" cy="2184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7016" y="2256818"/>
            <a:ext cx="7402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Nam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7015" y="2718483"/>
            <a:ext cx="7402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b.Ông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96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32" y="1395663"/>
            <a:ext cx="8538359" cy="460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03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43" y="661279"/>
            <a:ext cx="7936352" cy="26850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43" y="3511684"/>
            <a:ext cx="7837960" cy="243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6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849" y="92515"/>
            <a:ext cx="7616760" cy="544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6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084"/>
            <a:ext cx="8879305" cy="519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08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17" y="136188"/>
            <a:ext cx="8734830" cy="1799616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8281"/>
            <a:ext cx="8970397" cy="377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38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47" y="144091"/>
            <a:ext cx="7743218" cy="16166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50" y="1634246"/>
            <a:ext cx="8161506" cy="431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1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hông có mô tả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57" b="41037"/>
          <a:stretch/>
        </p:blipFill>
        <p:spPr bwMode="auto">
          <a:xfrm>
            <a:off x="669701" y="270456"/>
            <a:ext cx="8281116" cy="596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75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0088"/>
            <a:ext cx="9144000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66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32" y="116732"/>
            <a:ext cx="9144000" cy="23735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82" y="2461097"/>
            <a:ext cx="8648700" cy="13326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377" y="3793787"/>
            <a:ext cx="6614810" cy="3064213"/>
          </a:xfrm>
          <a:prstGeom prst="rect">
            <a:avLst/>
          </a:prstGeom>
        </p:spPr>
      </p:pic>
      <p:sp>
        <p:nvSpPr>
          <p:cNvPr id="8" name="Left Bracket 7"/>
          <p:cNvSpPr/>
          <p:nvPr/>
        </p:nvSpPr>
        <p:spPr>
          <a:xfrm>
            <a:off x="632299" y="992222"/>
            <a:ext cx="175098" cy="1498060"/>
          </a:xfrm>
          <a:prstGeom prst="lef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ket 8"/>
          <p:cNvSpPr/>
          <p:nvPr/>
        </p:nvSpPr>
        <p:spPr>
          <a:xfrm>
            <a:off x="372570" y="2626468"/>
            <a:ext cx="45719" cy="1284051"/>
          </a:xfrm>
          <a:prstGeom prst="lef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ket 9"/>
          <p:cNvSpPr/>
          <p:nvPr/>
        </p:nvSpPr>
        <p:spPr>
          <a:xfrm>
            <a:off x="593387" y="3910519"/>
            <a:ext cx="272375" cy="2042809"/>
          </a:xfrm>
          <a:prstGeom prst="lef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6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7" y="1100138"/>
            <a:ext cx="8538693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41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594" y="1716019"/>
            <a:ext cx="7621015" cy="1285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586" y="3001894"/>
            <a:ext cx="7064308" cy="8697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072" y="3871609"/>
            <a:ext cx="6449439" cy="105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0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858" y="685800"/>
            <a:ext cx="340995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58" y="685800"/>
            <a:ext cx="5005053" cy="531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7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663" y="1"/>
            <a:ext cx="8009409" cy="33852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73" y="3317806"/>
            <a:ext cx="7451388" cy="334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8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>
            <a:hlinkClick r:id="rId2" action="ppaction://hlinkfile"/>
          </p:cNvPr>
          <p:cNvSpPr/>
          <p:nvPr/>
        </p:nvSpPr>
        <p:spPr>
          <a:xfrm>
            <a:off x="2538919" y="2441643"/>
            <a:ext cx="4338536" cy="277238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9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70&quot;/&gt;&lt;/object&gt;&lt;object type=&quot;3&quot; unique_id=&quot;10127&quot;&gt;&lt;property id=&quot;20148&quot; value=&quot;5&quot;/&gt;&lt;property id=&quot;20300&quot; value=&quot;Slide 3&quot;/&gt;&lt;property id=&quot;20307&quot; value=&quot;280&quot;/&gt;&lt;/object&gt;&lt;object type=&quot;3&quot; unique_id=&quot;10128&quot;&gt;&lt;property id=&quot;20148&quot; value=&quot;5&quot;/&gt;&lt;property id=&quot;20300&quot; value=&quot;Slide 4&quot;/&gt;&lt;property id=&quot;20307&quot; value=&quot;281&quot;/&gt;&lt;/object&gt;&lt;object type=&quot;3&quot; unique_id=&quot;10129&quot;&gt;&lt;property id=&quot;20148&quot; value=&quot;5&quot;/&gt;&lt;property id=&quot;20300&quot; value=&quot;Slide 7&quot;/&gt;&lt;property id=&quot;20307&quot; value=&quot;282&quot;/&gt;&lt;/object&gt;&lt;object type=&quot;3&quot; unique_id=&quot;10198&quot;&gt;&lt;property id=&quot;20148&quot; value=&quot;5&quot;/&gt;&lt;property id=&quot;20300&quot; value=&quot;Slide 8&quot;/&gt;&lt;property id=&quot;20307&quot; value=&quot;283&quot;/&gt;&lt;/object&gt;&lt;object type=&quot;3&quot; unique_id=&quot;10269&quot;&gt;&lt;property id=&quot;20148&quot; value=&quot;5&quot;/&gt;&lt;property id=&quot;20300&quot; value=&quot;Slide 9&quot;/&gt;&lt;property id=&quot;20307&quot; value=&quot;284&quot;/&gt;&lt;/object&gt;&lt;object type=&quot;3&quot; unique_id=&quot;10345&quot;&gt;&lt;property id=&quot;20148&quot; value=&quot;5&quot;/&gt;&lt;property id=&quot;20300&quot; value=&quot;Slide 10&quot;/&gt;&lt;property id=&quot;20307&quot; value=&quot;285&quot;/&gt;&lt;/object&gt;&lt;object type=&quot;3&quot; unique_id=&quot;10346&quot;&gt;&lt;property id=&quot;20148&quot; value=&quot;5&quot;/&gt;&lt;property id=&quot;20300&quot; value=&quot;Slide 11&quot;/&gt;&lt;property id=&quot;20307&quot; value=&quot;286&quot;/&gt;&lt;/object&gt;&lt;object type=&quot;3&quot; unique_id=&quot;10347&quot;&gt;&lt;property id=&quot;20148&quot; value=&quot;5&quot;/&gt;&lt;property id=&quot;20300&quot; value=&quot;Slide 12&quot;/&gt;&lt;property id=&quot;20307&quot; value=&quot;287&quot;/&gt;&lt;/object&gt;&lt;object type=&quot;3&quot; unique_id=&quot;10420&quot;&gt;&lt;property id=&quot;20148&quot; value=&quot;5&quot;/&gt;&lt;property id=&quot;20300&quot; value=&quot;Slide 5&quot;/&gt;&lt;property id=&quot;20307&quot; value=&quot;288&quot;/&gt;&lt;/object&gt;&lt;object type=&quot;3&quot; unique_id=&quot;10421&quot;&gt;&lt;property id=&quot;20148&quot; value=&quot;5&quot;/&gt;&lt;property id=&quot;20300&quot; value=&quot;Slide 6&quot;/&gt;&lt;property id=&quot;20307&quot; value=&quot;289&quot;/&gt;&lt;/object&gt;&lt;object type=&quot;3&quot; unique_id=&quot;10739&quot;&gt;&lt;property id=&quot;20148&quot; value=&quot;5&quot;/&gt;&lt;property id=&quot;20300&quot; value=&quot;Slide 13&quot;/&gt;&lt;property id=&quot;20307&quot; value=&quot;290&quot;/&gt;&lt;/object&gt;&lt;object type=&quot;3&quot; unique_id=&quot;10740&quot;&gt;&lt;property id=&quot;20148&quot; value=&quot;5&quot;/&gt;&lt;property id=&quot;20300&quot; value=&quot;Slide 14&quot;/&gt;&lt;property id=&quot;20307&quot; value=&quot;291&quot;/&gt;&lt;/object&gt;&lt;object type=&quot;3&quot; unique_id=&quot;10741&quot;&gt;&lt;property id=&quot;20148&quot; value=&quot;5&quot;/&gt;&lt;property id=&quot;20300&quot; value=&quot;Slide 15&quot;/&gt;&lt;property id=&quot;20307&quot; value=&quot;294&quot;/&gt;&lt;/object&gt;&lt;object type=&quot;3&quot; unique_id=&quot;10742&quot;&gt;&lt;property id=&quot;20148&quot; value=&quot;5&quot;/&gt;&lt;property id=&quot;20300&quot; value=&quot;Slide 16&quot;/&gt;&lt;property id=&quot;20307&quot; value=&quot;295&quot;/&gt;&lt;/object&gt;&lt;object type=&quot;3&quot; unique_id=&quot;10886&quot;&gt;&lt;property id=&quot;20148&quot; value=&quot;5&quot;/&gt;&lt;property id=&quot;20300&quot; value=&quot;Slide 17&quot;/&gt;&lt;property id=&quot;20307&quot; value=&quot;296&quot;/&gt;&lt;/object&gt;&lt;/object&gt;&lt;object type=&quot;8&quot; unique_id=&quot;1003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352</TotalTime>
  <Words>47</Words>
  <Application>Microsoft Office PowerPoint</Application>
  <PresentationFormat>On-screen Show (4:3)</PresentationFormat>
  <Paragraphs>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38</cp:revision>
  <dcterms:created xsi:type="dcterms:W3CDTF">2020-08-26T02:05:47Z</dcterms:created>
  <dcterms:modified xsi:type="dcterms:W3CDTF">2022-02-25T08:38:53Z</dcterms:modified>
</cp:coreProperties>
</file>