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</p:sldMasterIdLst>
  <p:notesMasterIdLst>
    <p:notesMasterId r:id="rId19"/>
  </p:notesMasterIdLst>
  <p:sldIdLst>
    <p:sldId id="257" r:id="rId3"/>
    <p:sldId id="270" r:id="rId4"/>
    <p:sldId id="271" r:id="rId5"/>
    <p:sldId id="280" r:id="rId6"/>
    <p:sldId id="290" r:id="rId7"/>
    <p:sldId id="283" r:id="rId8"/>
    <p:sldId id="284" r:id="rId9"/>
    <p:sldId id="281" r:id="rId10"/>
    <p:sldId id="291" r:id="rId11"/>
    <p:sldId id="282" r:id="rId12"/>
    <p:sldId id="292" r:id="rId13"/>
    <p:sldId id="275" r:id="rId14"/>
    <p:sldId id="276" r:id="rId15"/>
    <p:sldId id="293" r:id="rId16"/>
    <p:sldId id="278" r:id="rId17"/>
    <p:sldId id="277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01/03/2022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497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081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951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2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1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24"/>
            <a:ext cx="2534828" cy="104948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01/03/2022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01/03/2022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01/03/2022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01/03/2022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01/03/2022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01/03/2022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01/03/2022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2022/3/1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7364121" y="4543119"/>
            <a:ext cx="482787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transition spd="slow" advTm="5000">
    <p:fade/>
  </p:transition>
  <p:txStyles>
    <p:titleStyle>
      <a:lvl1pPr algn="ctr" defTabSz="1219200" rtl="0" eaLnBrk="1" latinLnBrk="0" hangingPunct="1">
        <a:spcBef>
          <a:spcPct val="0"/>
        </a:spcBef>
        <a:buNone/>
        <a:defRPr sz="5865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&#432;&#7899;ng%20d&#7851;n%20vi&#7871;t%20ch&#7919;%20E%20hoa.mp4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3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29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857165" y="1618937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4815840" y="1739900"/>
            <a:ext cx="1835150" cy="1076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ea typeface="Arial-Rounded" panose="020B0500000000000000" pitchFamily="34" charset="-93"/>
                <a:cs typeface="+mn-lt"/>
                <a:sym typeface="+mn-lt"/>
              </a:rPr>
              <a:t>Bài 4</a:t>
            </a: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4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8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2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29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5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51455" y="3258185"/>
            <a:ext cx="6919595" cy="1229360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 bé chăn cừu</a:t>
            </a:r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bldLvl="0" animBg="1"/>
      <p:bldP spid="92" grpId="0" bldLvl="0" animBg="1"/>
      <p:bldP spid="111" grpId="0" bldLvl="0" animBg="1"/>
      <p:bldP spid="112" grpId="0" bldLvl="0" animBg="1"/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29" y="0"/>
            <a:ext cx="9391650" cy="1724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630" y="1724025"/>
            <a:ext cx="4781550" cy="533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046" y="2529215"/>
            <a:ext cx="5705475" cy="619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7046" y="1995815"/>
            <a:ext cx="6593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hốt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hoảng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7046" y="2924830"/>
            <a:ext cx="9453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09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7" y="328613"/>
            <a:ext cx="11629624" cy="620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1875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25" y="207010"/>
            <a:ext cx="7767955" cy="647446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104" y="592428"/>
            <a:ext cx="10123170" cy="5640946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275"/>
            <a:ext cx="12192000" cy="626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527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560" y="369708"/>
            <a:ext cx="9097010" cy="17932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75790" y="2610678"/>
            <a:ext cx="10137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a.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b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ày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trò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           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        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chạy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trốn</a:t>
            </a:r>
            <a:endParaRPr lang="en-US" sz="3600" dirty="0" smtClean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75789" y="3597965"/>
            <a:ext cx="10137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b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.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việc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làm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   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tạm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biệt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     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rạp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xiếc</a:t>
            </a:r>
            <a:endParaRPr lang="en-US" sz="3600" dirty="0" smtClean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313" y="258445"/>
            <a:ext cx="8792952" cy="623125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065" y="486410"/>
            <a:ext cx="8084185" cy="599503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549910" y="554596"/>
            <a:ext cx="11043285" cy="600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Chú</a:t>
            </a:r>
            <a:r>
              <a:rPr lang="en-US" sz="3200" b="1" dirty="0"/>
              <a:t> </a:t>
            </a:r>
            <a:r>
              <a:rPr lang="en-US" sz="3200" b="1" dirty="0" err="1"/>
              <a:t>bé</a:t>
            </a:r>
            <a:r>
              <a:rPr lang="en-US" sz="3200" b="1" dirty="0"/>
              <a:t> </a:t>
            </a:r>
            <a:r>
              <a:rPr lang="en-US" sz="3200" b="1" i="1" dirty="0" err="1"/>
              <a:t>chăn</a:t>
            </a:r>
            <a:r>
              <a:rPr lang="en-US" sz="3200" b="1" dirty="0"/>
              <a:t> </a:t>
            </a:r>
            <a:r>
              <a:rPr lang="en-US" sz="3200" b="1" dirty="0" err="1"/>
              <a:t>cừu</a:t>
            </a:r>
            <a:endParaRPr lang="en-US" sz="3200" b="1" dirty="0"/>
          </a:p>
          <a:p>
            <a:pPr algn="just"/>
            <a:r>
              <a:rPr lang="en-US" sz="3200" dirty="0" err="1" smtClean="0"/>
              <a:t>Ngày</a:t>
            </a:r>
            <a:r>
              <a:rPr lang="en-US" sz="3200" dirty="0" smtClean="0"/>
              <a:t> </a:t>
            </a:r>
            <a:r>
              <a:rPr lang="en-US" sz="3200" dirty="0" err="1" smtClean="0"/>
              <a:t>xưa</a:t>
            </a:r>
            <a:r>
              <a:rPr lang="en-US" sz="3200" dirty="0" smtClean="0"/>
              <a:t> </a:t>
            </a:r>
            <a:r>
              <a:rPr lang="en-US" sz="3200" dirty="0" err="1" smtClean="0"/>
              <a:t>có</a:t>
            </a:r>
            <a:r>
              <a:rPr lang="en-US" sz="3200" dirty="0" smtClean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chú</a:t>
            </a:r>
            <a:r>
              <a:rPr lang="en-US" sz="3200" dirty="0"/>
              <a:t> </a:t>
            </a:r>
            <a:r>
              <a:rPr lang="en-US" sz="3200" dirty="0" err="1"/>
              <a:t>bé</a:t>
            </a:r>
            <a:r>
              <a:rPr lang="en-US" sz="3200" dirty="0"/>
              <a:t> </a:t>
            </a:r>
            <a:r>
              <a:rPr lang="en-US" sz="3200" dirty="0" err="1"/>
              <a:t>chăn</a:t>
            </a:r>
            <a:r>
              <a:rPr lang="en-US" sz="3200" dirty="0"/>
              <a:t> </a:t>
            </a:r>
            <a:r>
              <a:rPr lang="en-US" sz="3200" dirty="0" err="1" smtClean="0"/>
              <a:t>cừu</a:t>
            </a:r>
            <a:r>
              <a:rPr lang="en-US" sz="3200" dirty="0" smtClean="0"/>
              <a:t> </a:t>
            </a:r>
            <a:r>
              <a:rPr lang="en-US" sz="3200" dirty="0" err="1"/>
              <a:t>thường</a:t>
            </a:r>
            <a:r>
              <a:rPr lang="en-US" sz="3200" dirty="0"/>
              <a:t> </a:t>
            </a:r>
            <a:r>
              <a:rPr lang="en-US" sz="3200" dirty="0" err="1"/>
              <a:t>thả</a:t>
            </a:r>
            <a:r>
              <a:rPr lang="en-US" sz="3200" dirty="0"/>
              <a:t> </a:t>
            </a:r>
            <a:r>
              <a:rPr lang="en-US" sz="3200" dirty="0" err="1"/>
              <a:t>cừu</a:t>
            </a:r>
            <a:r>
              <a:rPr lang="en-US" sz="3200" dirty="0"/>
              <a:t> </a:t>
            </a:r>
            <a:r>
              <a:rPr lang="en-US" sz="3200" dirty="0" err="1"/>
              <a:t>gần</a:t>
            </a:r>
            <a:r>
              <a:rPr lang="en-US" sz="3200" dirty="0"/>
              <a:t> </a:t>
            </a:r>
            <a:r>
              <a:rPr lang="en-US" sz="3200" dirty="0" err="1"/>
              <a:t>chân</a:t>
            </a:r>
            <a:r>
              <a:rPr lang="en-US" sz="3200" dirty="0"/>
              <a:t> </a:t>
            </a:r>
            <a:r>
              <a:rPr lang="en-US" sz="3200" dirty="0" err="1"/>
              <a:t>núi</a:t>
            </a:r>
            <a:r>
              <a:rPr lang="en-US" sz="3200" dirty="0"/>
              <a:t>.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hôm</a:t>
            </a:r>
            <a:r>
              <a:rPr lang="en-US" sz="3200" dirty="0"/>
              <a:t> </a:t>
            </a:r>
            <a:r>
              <a:rPr lang="en-US" sz="3200" dirty="0" err="1"/>
              <a:t>thấy</a:t>
            </a:r>
            <a:r>
              <a:rPr lang="en-US" sz="3200" dirty="0"/>
              <a:t> </a:t>
            </a:r>
            <a:r>
              <a:rPr lang="en-US" sz="3200" dirty="0" err="1"/>
              <a:t>buồn</a:t>
            </a:r>
            <a:r>
              <a:rPr lang="en-US" sz="3200" dirty="0"/>
              <a:t> </a:t>
            </a:r>
            <a:r>
              <a:rPr lang="en-US" sz="3200" dirty="0" err="1"/>
              <a:t>quá</a:t>
            </a:r>
            <a:r>
              <a:rPr lang="en-US" sz="3200" dirty="0"/>
              <a:t>, </a:t>
            </a:r>
            <a:r>
              <a:rPr lang="en-US" sz="3200" dirty="0" err="1"/>
              <a:t>chú</a:t>
            </a:r>
            <a:r>
              <a:rPr lang="en-US" sz="3200" dirty="0"/>
              <a:t> </a:t>
            </a:r>
            <a:r>
              <a:rPr lang="en-US" sz="3200" dirty="0" err="1"/>
              <a:t>nghĩ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trò</a:t>
            </a:r>
            <a:r>
              <a:rPr lang="en-US" sz="3200" dirty="0"/>
              <a:t> </a:t>
            </a:r>
            <a:r>
              <a:rPr lang="en-US" sz="3200" dirty="0" err="1"/>
              <a:t>đùa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vui</a:t>
            </a:r>
            <a:r>
              <a:rPr lang="en-US" sz="3200" dirty="0"/>
              <a:t>. </a:t>
            </a:r>
            <a:r>
              <a:rPr lang="en-US" sz="3200" dirty="0" err="1"/>
              <a:t>Chú</a:t>
            </a:r>
            <a:r>
              <a:rPr lang="en-US" sz="3200" dirty="0"/>
              <a:t> </a:t>
            </a:r>
            <a:r>
              <a:rPr lang="en-US" sz="3200" dirty="0" err="1"/>
              <a:t>giả</a:t>
            </a:r>
            <a:r>
              <a:rPr lang="en-US" sz="3200" dirty="0"/>
              <a:t> </a:t>
            </a:r>
            <a:r>
              <a:rPr lang="en-US" sz="3200" dirty="0" err="1"/>
              <a:t>vờ</a:t>
            </a:r>
            <a:r>
              <a:rPr lang="en-US" sz="3200" dirty="0"/>
              <a:t> </a:t>
            </a:r>
            <a:r>
              <a:rPr lang="en-US" sz="3200" dirty="0" err="1"/>
              <a:t>kêu</a:t>
            </a:r>
            <a:r>
              <a:rPr lang="en-US" sz="3200" dirty="0"/>
              <a:t> </a:t>
            </a:r>
            <a:r>
              <a:rPr lang="en-US" sz="3200" dirty="0" err="1"/>
              <a:t>toáng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:</a:t>
            </a:r>
          </a:p>
          <a:p>
            <a:pPr algn="just"/>
            <a:r>
              <a:rPr lang="en-US" sz="3200" dirty="0"/>
              <a:t>-  </a:t>
            </a:r>
            <a:r>
              <a:rPr lang="en-US" sz="3200" dirty="0" err="1"/>
              <a:t>Sói</a:t>
            </a:r>
            <a:r>
              <a:rPr lang="en-US" sz="3200" dirty="0"/>
              <a:t>! </a:t>
            </a:r>
            <a:r>
              <a:rPr lang="en-US" sz="3200" dirty="0" err="1"/>
              <a:t>Sói</a:t>
            </a:r>
            <a:r>
              <a:rPr lang="en-US" sz="3200" dirty="0"/>
              <a:t>! </a:t>
            </a:r>
            <a:r>
              <a:rPr lang="en-US" sz="3200" dirty="0" err="1"/>
              <a:t>Cứu</a:t>
            </a:r>
            <a:r>
              <a:rPr lang="en-US" sz="3200" dirty="0"/>
              <a:t> </a:t>
            </a:r>
            <a:r>
              <a:rPr lang="en-US" sz="3200" dirty="0" err="1"/>
              <a:t>tôi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!</a:t>
            </a:r>
          </a:p>
          <a:p>
            <a:pPr algn="just"/>
            <a:r>
              <a:rPr lang="en-US" sz="3200" dirty="0" err="1"/>
              <a:t>Nghe</a:t>
            </a:r>
            <a:r>
              <a:rPr lang="en-US" sz="3200" dirty="0"/>
              <a:t> </a:t>
            </a:r>
            <a:r>
              <a:rPr lang="en-US" sz="3200" dirty="0" err="1"/>
              <a:t>tiếng</a:t>
            </a:r>
            <a:r>
              <a:rPr lang="en-US" sz="3200" dirty="0"/>
              <a:t> </a:t>
            </a:r>
            <a:r>
              <a:rPr lang="en-US" sz="3200" dirty="0" err="1"/>
              <a:t>kêu</a:t>
            </a:r>
            <a:r>
              <a:rPr lang="en-US" sz="3200" dirty="0"/>
              <a:t> </a:t>
            </a:r>
            <a:r>
              <a:rPr lang="en-US" sz="3200" dirty="0" err="1"/>
              <a:t>cứu</a:t>
            </a:r>
            <a:r>
              <a:rPr lang="en-US" sz="3200" dirty="0"/>
              <a:t>, </a:t>
            </a:r>
            <a:r>
              <a:rPr lang="en-US" sz="3200" dirty="0" err="1"/>
              <a:t>mấy</a:t>
            </a:r>
            <a:r>
              <a:rPr lang="en-US" sz="3200" dirty="0"/>
              <a:t> </a:t>
            </a:r>
            <a:r>
              <a:rPr lang="en-US" sz="3200" dirty="0" err="1"/>
              <a:t>bác</a:t>
            </a:r>
            <a:r>
              <a:rPr lang="en-US" sz="3200" dirty="0"/>
              <a:t> </a:t>
            </a:r>
            <a:r>
              <a:rPr lang="en-US" sz="3200" dirty="0" err="1"/>
              <a:t>nông</a:t>
            </a:r>
            <a:r>
              <a:rPr lang="en-US" sz="3200" dirty="0"/>
              <a:t> </a:t>
            </a:r>
            <a:r>
              <a:rPr lang="en-US" sz="3200" dirty="0" err="1"/>
              <a:t>dân</a:t>
            </a:r>
            <a:r>
              <a:rPr lang="en-US" sz="3200" dirty="0"/>
              <a:t> </a:t>
            </a:r>
            <a:r>
              <a:rPr lang="en-US" sz="3200" dirty="0" err="1"/>
              <a:t>đang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gần</a:t>
            </a:r>
            <a:r>
              <a:rPr lang="en-US" sz="3200" dirty="0"/>
              <a:t> </a:t>
            </a:r>
            <a:r>
              <a:rPr lang="en-US" sz="3200" dirty="0" err="1"/>
              <a:t>đấy</a:t>
            </a:r>
            <a:r>
              <a:rPr lang="en-US" sz="3200" dirty="0"/>
              <a:t> </a:t>
            </a:r>
            <a:r>
              <a:rPr lang="en-US" sz="3200" dirty="0" err="1"/>
              <a:t>tức</a:t>
            </a:r>
            <a:r>
              <a:rPr lang="en-US" sz="3200" dirty="0"/>
              <a:t> </a:t>
            </a:r>
            <a:r>
              <a:rPr lang="en-US" sz="3200" dirty="0" err="1"/>
              <a:t>tốc</a:t>
            </a:r>
            <a:r>
              <a:rPr lang="en-US" sz="3200" dirty="0"/>
              <a:t> </a:t>
            </a:r>
            <a:r>
              <a:rPr lang="en-US" sz="3200" dirty="0" err="1"/>
              <a:t>chạy</a:t>
            </a:r>
            <a:r>
              <a:rPr lang="en-US" sz="3200" dirty="0"/>
              <a:t> </a:t>
            </a:r>
            <a:r>
              <a:rPr lang="en-US" sz="3200" dirty="0" err="1"/>
              <a:t>tới</a:t>
            </a:r>
            <a:r>
              <a:rPr lang="en-US" sz="3200" dirty="0"/>
              <a:t>. </a:t>
            </a:r>
            <a:r>
              <a:rPr lang="en-US" sz="3200" dirty="0" err="1"/>
              <a:t>Nhưng</a:t>
            </a:r>
            <a:r>
              <a:rPr lang="en-US" sz="3200" dirty="0"/>
              <a:t> </a:t>
            </a:r>
            <a:r>
              <a:rPr lang="en-US" sz="3200" dirty="0" err="1"/>
              <a:t>họ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thấy</a:t>
            </a:r>
            <a:r>
              <a:rPr lang="en-US" sz="3200" dirty="0"/>
              <a:t> </a:t>
            </a:r>
            <a:r>
              <a:rPr lang="en-US" sz="3200" dirty="0" err="1"/>
              <a:t>sói</a:t>
            </a:r>
            <a:r>
              <a:rPr lang="en-US" sz="3200" dirty="0"/>
              <a:t> </a:t>
            </a:r>
            <a:r>
              <a:rPr lang="en-US" sz="3200" dirty="0" err="1"/>
              <a:t>đâu</a:t>
            </a:r>
            <a:r>
              <a:rPr lang="en-US" sz="3200" dirty="0"/>
              <a:t>. </a:t>
            </a:r>
            <a:r>
              <a:rPr lang="en-US" sz="3200" dirty="0" err="1"/>
              <a:t>Thấy</a:t>
            </a:r>
            <a:r>
              <a:rPr lang="en-US" sz="3200" dirty="0"/>
              <a:t> </a:t>
            </a:r>
            <a:r>
              <a:rPr lang="en-US" sz="3200" dirty="0" err="1"/>
              <a:t>vậy</a:t>
            </a:r>
            <a:r>
              <a:rPr lang="en-US" sz="3200" dirty="0"/>
              <a:t>, </a:t>
            </a:r>
            <a:r>
              <a:rPr lang="en-US" sz="3200" dirty="0" err="1"/>
              <a:t>chú</a:t>
            </a:r>
            <a:r>
              <a:rPr lang="en-US" sz="3200" dirty="0"/>
              <a:t> </a:t>
            </a:r>
            <a:r>
              <a:rPr lang="en-US" sz="3200" dirty="0" err="1"/>
              <a:t>khoái</a:t>
            </a:r>
            <a:r>
              <a:rPr lang="en-US" sz="3200" dirty="0"/>
              <a:t> </a:t>
            </a:r>
            <a:r>
              <a:rPr lang="en-US" sz="3200" dirty="0" err="1"/>
              <a:t>chí</a:t>
            </a:r>
            <a:r>
              <a:rPr lang="en-US" sz="3200" dirty="0"/>
              <a:t> </a:t>
            </a:r>
            <a:r>
              <a:rPr lang="en-US" sz="3200" dirty="0" err="1"/>
              <a:t>lắm</a:t>
            </a:r>
            <a:r>
              <a:rPr lang="en-US" sz="3200" dirty="0"/>
              <a:t>.</a:t>
            </a:r>
          </a:p>
          <a:p>
            <a:pPr algn="just"/>
            <a:r>
              <a:rPr lang="en-US" sz="3200" dirty="0" err="1"/>
              <a:t>Mấy</a:t>
            </a:r>
            <a:r>
              <a:rPr lang="en-US" sz="3200" dirty="0"/>
              <a:t> </a:t>
            </a:r>
            <a:r>
              <a:rPr lang="en-US" sz="3200" dirty="0" err="1"/>
              <a:t>hôm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, </a:t>
            </a:r>
            <a:r>
              <a:rPr lang="en-US" sz="3200" dirty="0" err="1"/>
              <a:t>chú</a:t>
            </a:r>
            <a:r>
              <a:rPr lang="en-US" sz="3200" dirty="0"/>
              <a:t> </a:t>
            </a:r>
            <a:r>
              <a:rPr lang="en-US" sz="3200" dirty="0" err="1" smtClean="0"/>
              <a:t>lại</a:t>
            </a:r>
            <a:r>
              <a:rPr lang="en-US" sz="3200" dirty="0" smtClean="0"/>
              <a:t> </a:t>
            </a:r>
            <a:r>
              <a:rPr lang="en-US" sz="3200" dirty="0" err="1"/>
              <a:t>bày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</a:t>
            </a:r>
            <a:r>
              <a:rPr lang="en-US" sz="3200" dirty="0" err="1"/>
              <a:t>trò</a:t>
            </a:r>
            <a:r>
              <a:rPr lang="en-US" sz="3200" dirty="0"/>
              <a:t> </a:t>
            </a:r>
            <a:r>
              <a:rPr lang="en-US" sz="3200" dirty="0" err="1"/>
              <a:t>ấy</a:t>
            </a:r>
            <a:r>
              <a:rPr lang="en-US" sz="3200" dirty="0"/>
              <a:t>.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bác</a:t>
            </a:r>
            <a:r>
              <a:rPr lang="en-US" sz="3200" dirty="0"/>
              <a:t> </a:t>
            </a:r>
            <a:r>
              <a:rPr lang="en-US" sz="3200" dirty="0" err="1"/>
              <a:t>nông</a:t>
            </a:r>
            <a:r>
              <a:rPr lang="en-US" sz="3200" dirty="0"/>
              <a:t> </a:t>
            </a:r>
            <a:r>
              <a:rPr lang="en-US" sz="3200" dirty="0" err="1"/>
              <a:t>dân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chạy</a:t>
            </a:r>
            <a:r>
              <a:rPr lang="en-US" sz="3200" dirty="0"/>
              <a:t> </a:t>
            </a:r>
            <a:r>
              <a:rPr lang="en-US" sz="3200" dirty="0" err="1"/>
              <a:t>tới</a:t>
            </a:r>
            <a:r>
              <a:rPr lang="en-US" sz="3200" dirty="0"/>
              <a:t>. </a:t>
            </a:r>
            <a:r>
              <a:rPr lang="en-US" sz="3200" dirty="0" err="1"/>
              <a:t>Rồi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hôm</a:t>
            </a:r>
            <a:r>
              <a:rPr lang="en-US" sz="3200" dirty="0"/>
              <a:t>, </a:t>
            </a:r>
            <a:r>
              <a:rPr lang="en-US" sz="3200" dirty="0" err="1"/>
              <a:t>sói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thật</a:t>
            </a:r>
            <a:r>
              <a:rPr lang="en-US" sz="3200" dirty="0"/>
              <a:t>. </a:t>
            </a:r>
            <a:r>
              <a:rPr lang="en-US" sz="3200" dirty="0" err="1"/>
              <a:t>Chú</a:t>
            </a:r>
            <a:r>
              <a:rPr lang="en-US" sz="3200" dirty="0"/>
              <a:t> </a:t>
            </a:r>
            <a:r>
              <a:rPr lang="en-US" sz="3200" dirty="0" err="1"/>
              <a:t>hốt</a:t>
            </a:r>
            <a:r>
              <a:rPr lang="en-US" sz="3200" dirty="0"/>
              <a:t> </a:t>
            </a:r>
            <a:r>
              <a:rPr lang="en-US" sz="3200" dirty="0" err="1"/>
              <a:t>hoảng</a:t>
            </a:r>
            <a:r>
              <a:rPr lang="en-US" sz="3200" dirty="0"/>
              <a:t> </a:t>
            </a:r>
            <a:r>
              <a:rPr lang="en-US" sz="3200" dirty="0" err="1"/>
              <a:t>kêu</a:t>
            </a:r>
            <a:r>
              <a:rPr lang="en-US" sz="3200" dirty="0"/>
              <a:t> </a:t>
            </a:r>
            <a:r>
              <a:rPr lang="en-US" sz="3200" dirty="0" err="1"/>
              <a:t>gào</a:t>
            </a:r>
            <a:r>
              <a:rPr lang="en-US" sz="3200" dirty="0"/>
              <a:t> </a:t>
            </a:r>
            <a:r>
              <a:rPr lang="en-US" sz="3200" dirty="0" err="1"/>
              <a:t>xin</a:t>
            </a:r>
            <a:r>
              <a:rPr lang="en-US" sz="3200" dirty="0"/>
              <a:t> </a:t>
            </a:r>
            <a:r>
              <a:rPr lang="en-US" sz="3200" dirty="0" err="1"/>
              <a:t>cứu</a:t>
            </a:r>
            <a:r>
              <a:rPr lang="en-US" sz="3200" dirty="0"/>
              <a:t> </a:t>
            </a:r>
            <a:r>
              <a:rPr lang="en-US" sz="3200" dirty="0" err="1"/>
              <a:t>giúp</a:t>
            </a:r>
            <a:r>
              <a:rPr lang="en-US" sz="3200" dirty="0"/>
              <a:t>.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bác</a:t>
            </a:r>
            <a:r>
              <a:rPr lang="en-US" sz="3200" dirty="0"/>
              <a:t> </a:t>
            </a:r>
            <a:r>
              <a:rPr lang="en-US" sz="3200" dirty="0" err="1"/>
              <a:t>nông</a:t>
            </a:r>
            <a:r>
              <a:rPr lang="en-US" sz="3200" dirty="0"/>
              <a:t> </a:t>
            </a:r>
            <a:r>
              <a:rPr lang="en-US" sz="3200" dirty="0" err="1"/>
              <a:t>dân</a:t>
            </a:r>
            <a:r>
              <a:rPr lang="en-US" sz="3200" dirty="0"/>
              <a:t> </a:t>
            </a:r>
            <a:r>
              <a:rPr lang="en-US" sz="3200" dirty="0" err="1"/>
              <a:t>nghĩ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chú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lừa</a:t>
            </a:r>
            <a:r>
              <a:rPr lang="en-US" sz="3200" dirty="0"/>
              <a:t> </a:t>
            </a:r>
            <a:r>
              <a:rPr lang="en-US" sz="3200" dirty="0" err="1"/>
              <a:t>mình</a:t>
            </a:r>
            <a:r>
              <a:rPr lang="en-US" sz="3200" dirty="0"/>
              <a:t>, </a:t>
            </a:r>
            <a:r>
              <a:rPr lang="en-US" sz="3200" dirty="0" err="1"/>
              <a:t>nên</a:t>
            </a:r>
            <a:r>
              <a:rPr lang="en-US" sz="3200" dirty="0"/>
              <a:t> </a:t>
            </a:r>
            <a:r>
              <a:rPr lang="en-US" sz="3200" dirty="0" err="1"/>
              <a:t>vẫn</a:t>
            </a:r>
            <a:r>
              <a:rPr lang="en-US" sz="3200" dirty="0"/>
              <a:t> </a:t>
            </a:r>
            <a:r>
              <a:rPr lang="en-US" sz="3200" dirty="0" err="1"/>
              <a:t>thản</a:t>
            </a:r>
            <a:r>
              <a:rPr lang="en-US" sz="3200" dirty="0"/>
              <a:t> </a:t>
            </a:r>
            <a:r>
              <a:rPr lang="en-US" sz="3200" dirty="0" err="1"/>
              <a:t>nhiên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việc</a:t>
            </a:r>
            <a:r>
              <a:rPr lang="en-US" sz="3200" dirty="0"/>
              <a:t>. </a:t>
            </a:r>
            <a:r>
              <a:rPr lang="en-US" sz="3200" dirty="0" err="1"/>
              <a:t>Thế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sói</a:t>
            </a:r>
            <a:r>
              <a:rPr lang="en-US" sz="3200" dirty="0"/>
              <a:t> </a:t>
            </a:r>
            <a:r>
              <a:rPr lang="en-US" sz="3200" dirty="0" err="1"/>
              <a:t>thỏa</a:t>
            </a:r>
            <a:r>
              <a:rPr lang="en-US" sz="3200" dirty="0"/>
              <a:t> </a:t>
            </a:r>
            <a:r>
              <a:rPr lang="en-US" sz="3200" dirty="0" err="1"/>
              <a:t>thuê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r>
              <a:rPr lang="en-US" sz="3200" dirty="0"/>
              <a:t> </a:t>
            </a:r>
            <a:r>
              <a:rPr lang="en-US" sz="3200" dirty="0" err="1"/>
              <a:t>thịt</a:t>
            </a:r>
            <a:r>
              <a:rPr lang="en-US" sz="3200" dirty="0"/>
              <a:t> </a:t>
            </a:r>
            <a:r>
              <a:rPr lang="en-US" sz="3200" dirty="0" err="1"/>
              <a:t>hết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</a:t>
            </a:r>
            <a:r>
              <a:rPr lang="en-US" sz="3200" dirty="0" err="1"/>
              <a:t>đàn</a:t>
            </a:r>
            <a:r>
              <a:rPr lang="en-US" sz="3200" dirty="0"/>
              <a:t> </a:t>
            </a:r>
            <a:r>
              <a:rPr lang="en-US" sz="3200" dirty="0" err="1"/>
              <a:t>cừu</a:t>
            </a:r>
            <a:r>
              <a:rPr lang="en-US" sz="3200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07" y="235106"/>
            <a:ext cx="1333500" cy="695325"/>
          </a:xfrm>
          <a:prstGeom prst="rect">
            <a:avLst/>
          </a:prstGeom>
        </p:spPr>
      </p:pic>
      <p:sp>
        <p:nvSpPr>
          <p:cNvPr id="6" name="Left Bracket 5"/>
          <p:cNvSpPr/>
          <p:nvPr/>
        </p:nvSpPr>
        <p:spPr>
          <a:xfrm>
            <a:off x="549910" y="1197735"/>
            <a:ext cx="132670" cy="1918952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ket 6"/>
          <p:cNvSpPr/>
          <p:nvPr/>
        </p:nvSpPr>
        <p:spPr>
          <a:xfrm>
            <a:off x="549910" y="3245476"/>
            <a:ext cx="132670" cy="1339403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ket 7"/>
          <p:cNvSpPr/>
          <p:nvPr/>
        </p:nvSpPr>
        <p:spPr>
          <a:xfrm>
            <a:off x="527050" y="4649273"/>
            <a:ext cx="45719" cy="1970467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03" y="346656"/>
            <a:ext cx="9496425" cy="121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87132" y="1565856"/>
            <a:ext cx="5679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846" y="2089076"/>
            <a:ext cx="6838950" cy="5429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92557" y="2612296"/>
            <a:ext cx="8553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dối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40" y="3396798"/>
            <a:ext cx="6810375" cy="523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4846" y="3942942"/>
            <a:ext cx="8553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dối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11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220" y="605308"/>
            <a:ext cx="10032641" cy="4958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0687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289" y="251070"/>
            <a:ext cx="9515475" cy="3419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51" y="3670545"/>
            <a:ext cx="9353550" cy="286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0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>
            <a:hlinkClick r:id="rId2" action="ppaction://hlinkfile"/>
          </p:cNvPr>
          <p:cNvSpPr/>
          <p:nvPr/>
        </p:nvSpPr>
        <p:spPr>
          <a:xfrm>
            <a:off x="2781837" y="1352282"/>
            <a:ext cx="6890197" cy="4327301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5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025" y="604100"/>
            <a:ext cx="9478985" cy="1657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3498" y="1823568"/>
            <a:ext cx="9053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dối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41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48" y="414339"/>
            <a:ext cx="11101589" cy="5303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59771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70&quot;/&gt;&lt;/object&gt;&lt;object type=&quot;3&quot; unique_id=&quot;10006&quot;&gt;&lt;property id=&quot;20148&quot; value=&quot;5&quot;/&gt;&lt;property id=&quot;20300&quot; value=&quot;Slide 3&quot;/&gt;&lt;property id=&quot;20307&quot; value=&quot;271&quot;/&gt;&lt;/object&gt;&lt;object type=&quot;3&quot; unique_id=&quot;10010&quot;&gt;&lt;property id=&quot;20148&quot; value=&quot;5&quot;/&gt;&lt;property id=&quot;20300&quot; value=&quot;Slide 10&quot;/&gt;&lt;property id=&quot;20307&quot; value=&quot;275&quot;/&gt;&lt;/object&gt;&lt;object type=&quot;3&quot; unique_id=&quot;10011&quot;&gt;&lt;property id=&quot;20148&quot; value=&quot;5&quot;/&gt;&lt;property id=&quot;20300&quot; value=&quot;Slide 11&quot;/&gt;&lt;property id=&quot;20307&quot; value=&quot;276&quot;/&gt;&lt;/object&gt;&lt;object type=&quot;3&quot; unique_id=&quot;10012&quot;&gt;&lt;property id=&quot;20148&quot; value=&quot;5&quot;/&gt;&lt;property id=&quot;20300&quot; value=&quot;Slide 12&quot;/&gt;&lt;property id=&quot;20307&quot; value=&quot;278&quot;/&gt;&lt;/object&gt;&lt;object type=&quot;3&quot; unique_id=&quot;10013&quot;&gt;&lt;property id=&quot;20148&quot; value=&quot;5&quot;/&gt;&lt;property id=&quot;20300&quot; value=&quot;Slide 13&quot;/&gt;&lt;property id=&quot;20307&quot; value=&quot;277&quot;/&gt;&lt;/object&gt;&lt;object type=&quot;3&quot; unique_id=&quot;10085&quot;&gt;&lt;property id=&quot;20148&quot; value=&quot;5&quot;/&gt;&lt;property id=&quot;20300&quot; value=&quot;Slide 4&quot;/&gt;&lt;property id=&quot;20307&quot; value=&quot;280&quot;/&gt;&lt;/object&gt;&lt;object type=&quot;3&quot; unique_id=&quot;10086&quot;&gt;&lt;property id=&quot;20148&quot; value=&quot;5&quot;/&gt;&lt;property id=&quot;20300&quot; value=&quot;Slide 8&quot;/&gt;&lt;property id=&quot;20307&quot; value=&quot;281&quot;/&gt;&lt;/object&gt;&lt;object type=&quot;3&quot; unique_id=&quot;10145&quot;&gt;&lt;property id=&quot;20148&quot; value=&quot;5&quot;/&gt;&lt;property id=&quot;20300&quot; value=&quot;Slide 9&quot;/&gt;&lt;property id=&quot;20307&quot; value=&quot;282&quot;/&gt;&lt;/object&gt;&lt;object type=&quot;3&quot; unique_id=&quot;10224&quot;&gt;&lt;property id=&quot;20148&quot; value=&quot;5&quot;/&gt;&lt;property id=&quot;20300&quot; value=&quot;Slide 5&quot;/&gt;&lt;property id=&quot;20307&quot; value=&quot;283&quot;/&gt;&lt;/object&gt;&lt;object type=&quot;3&quot; unique_id=&quot;10225&quot;&gt;&lt;property id=&quot;20148&quot; value=&quot;5&quot;/&gt;&lt;property id=&quot;20300&quot; value=&quot;Slide 6&quot;/&gt;&lt;property id=&quot;20307&quot; value=&quot;284&quot;/&gt;&lt;/object&gt;&lt;object type=&quot;3&quot; unique_id=&quot;10226&quot;&gt;&lt;property id=&quot;20148&quot; value=&quot;5&quot;/&gt;&lt;property id=&quot;20300&quot; value=&quot;Slide 7&quot;/&gt;&lt;property id=&quot;20307&quot; value=&quot;285&quot;/&gt;&lt;/object&gt;&lt;object type=&quot;3&quot; unique_id=&quot;11279&quot;&gt;&lt;property id=&quot;20148&quot; value=&quot;5&quot;/&gt;&lt;property id=&quot;20300&quot; value=&quot;Slide 14&quot;/&gt;&lt;property id=&quot;20307&quot; value=&quot;286&quot;/&gt;&lt;/object&gt;&lt;object type=&quot;3&quot; unique_id=&quot;11328&quot;&gt;&lt;property id=&quot;20148&quot; value=&quot;5&quot;/&gt;&lt;property id=&quot;20300&quot; value=&quot;Slide 15&quot;/&gt;&lt;property id=&quot;20307&quot; value=&quot;287&quot;/&gt;&lt;/object&gt;&lt;object type=&quot;3&quot; unique_id=&quot;11363&quot;&gt;&lt;property id=&quot;20148&quot; value=&quot;5&quot;/&gt;&lt;property id=&quot;20300&quot; value=&quot;Slide 16&quot;/&gt;&lt;property id=&quot;20307&quot; value=&quot;288&quot;/&gt;&lt;/object&gt;&lt;object type=&quot;3&quot; unique_id=&quot;11400&quot;&gt;&lt;property id=&quot;20148&quot; value=&quot;5&quot;/&gt;&lt;property id=&quot;20300&quot; value=&quot;Slide 17&quot;/&gt;&lt;property id=&quot;20307&quot; value=&quot;289&quot;/&gt;&lt;/object&gt;&lt;/object&gt;&lt;object type=&quot;8&quot; unique_id=&quot;1002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charset="-122"/>
            <a:ea typeface="Microsoft YaHei" panose="020B050302020402020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233</Words>
  <Application>Microsoft Office PowerPoint</Application>
  <PresentationFormat>Custom</PresentationFormat>
  <Paragraphs>18</Paragraphs>
  <Slides>16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Admin</cp:lastModifiedBy>
  <cp:revision>16</cp:revision>
  <dcterms:created xsi:type="dcterms:W3CDTF">2020-08-26T04:14:31Z</dcterms:created>
  <dcterms:modified xsi:type="dcterms:W3CDTF">2022-03-01T13:11:33Z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