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mp3" ContentType="audio/mp3"/>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96" r:id="rId2"/>
    <p:sldId id="297" r:id="rId3"/>
    <p:sldId id="281" r:id="rId4"/>
    <p:sldId id="302" r:id="rId5"/>
    <p:sldId id="303" r:id="rId6"/>
    <p:sldId id="293" r:id="rId7"/>
    <p:sldId id="294" r:id="rId8"/>
    <p:sldId id="283" r:id="rId9"/>
    <p:sldId id="285" r:id="rId10"/>
    <p:sldId id="284" r:id="rId11"/>
    <p:sldId id="306" r:id="rId12"/>
    <p:sldId id="304" r:id="rId13"/>
    <p:sldId id="288" r:id="rId14"/>
    <p:sldId id="305" r:id="rId15"/>
    <p:sldId id="260" r:id="rId16"/>
    <p:sldId id="257" r:id="rId17"/>
    <p:sldId id="258" r:id="rId18"/>
    <p:sldId id="259" r:id="rId19"/>
    <p:sldId id="301" r:id="rId20"/>
    <p:sldId id="30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648" y="-67"/>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pPr/>
              <a:t>8/26/2020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p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D8E6A11D-F574-4682-90DA-00DFE8DFFA89}" type="slidenum">
              <a:rPr lang="en-US" smtClean="0"/>
              <a:pPr/>
              <a:t>5</a:t>
            </a:fld>
            <a:endParaRPr lang="en-US" smtClean="0"/>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p:spPr>
        <p:txBody>
          <a:bodyPr/>
          <a:lstStyle/>
          <a:p>
            <a:pPr eaLnBrk="1" hangingPunct="1">
              <a:spcBef>
                <a:spcPct val="0"/>
              </a:spcBef>
            </a:pPr>
            <a:endParaRPr lang="vi-VN" smtClean="0"/>
          </a:p>
        </p:txBody>
      </p:sp>
      <p:sp>
        <p:nvSpPr>
          <p:cNvPr id="2560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defRPr/>
            </a:pPr>
            <a:fld id="{813290F8-6975-4075-8B02-6EE542584F0C}" type="slidenum">
              <a:rPr lang="en-US" sz="1200"/>
              <a:pPr algn="r">
                <a:defRPr/>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A140DEA-EF82-431F-A0F2-C1DDDE08F57D}" type="slidenum">
              <a:rPr lang="en-US"/>
              <a:pPr/>
              <a:t>20</a:t>
            </a:fld>
            <a:endParaRPr lang="en-US"/>
          </a:p>
        </p:txBody>
      </p:sp>
      <p:sp>
        <p:nvSpPr>
          <p:cNvPr id="101378" name="Rectangle 2"/>
          <p:cNvSpPr>
            <a:spLocks noGrp="1" noRot="1" noChangeAspect="1" noChangeArrowheads="1" noTextEdit="1"/>
          </p:cNvSpPr>
          <p:nvPr>
            <p:ph type="sldImg"/>
          </p:nvPr>
        </p:nvSpPr>
        <p:spPr/>
      </p:sp>
      <p:sp>
        <p:nvSpPr>
          <p:cNvPr id="101379" name="Rectangle 3"/>
          <p:cNvSpPr>
            <a:spLocks noGrp="1" noChangeArrowheads="1"/>
          </p:cNvSpPr>
          <p:nvPr>
            <p:ph type="body" idx="1"/>
          </p:nvPr>
        </p:nvSpPr>
        <p:spPr>
          <a:xfrm>
            <a:off x="914400" y="4338638"/>
            <a:ext cx="5029200" cy="274637"/>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pPr/>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pPr/>
              <a:t>8/26/2020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pPr/>
              <a:t>8/26/2020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pPr/>
              <a:t>8/26/2020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pPr/>
              <a:t>8/26/2020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pPr/>
              <a:t>8/26/2020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pPr/>
              <a:t>8/26/2020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microsoft.com/office/2007/relationships/media" Target="../media/media1.mp3"/><Relationship Id="rId2" Type="http://schemas.openxmlformats.org/officeDocument/2006/relationships/slideLayout" Target="../slideLayouts/slideLayout1.xml"/><Relationship Id="rId1" Type="http://schemas.openxmlformats.org/officeDocument/2006/relationships/audio"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audio4.wav"/><Relationship Id="rId7" Type="http://schemas.openxmlformats.org/officeDocument/2006/relationships/image" Target="../media/image21.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gif"/><Relationship Id="rId4" Type="http://schemas.openxmlformats.org/officeDocument/2006/relationships/audio" Target="../media/audio5.wav"/><Relationship Id="rId9" Type="http://schemas.openxmlformats.org/officeDocument/2006/relationships/image" Target="../media/image22.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7.gif"/><Relationship Id="rId5" Type="http://schemas.openxmlformats.org/officeDocument/2006/relationships/audio" Target="../media/audio3.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4" cstate="print">
            <a:extLst>
              <a:ext uri="{28A0092B-C50C-407E-A947-70E740481C1C}">
                <a14:useLocalDpi xmlns=""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5" cstate="print">
            <a:extLst>
              <a:ext uri="{28A0092B-C50C-407E-A947-70E740481C1C}">
                <a14:useLocalDpi xmlns=""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6" cstate="print">
            <a:extLst>
              <a:ext uri="{28A0092B-C50C-407E-A947-70E740481C1C}">
                <a14:useLocalDpi xmlns=""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1"/>
            <p:extLst>
              <p:ext uri="{DAA4B4D4-6D71-4841-9C94-3DE7FCFB9230}">
                <p14:media xmlns="" xmlns:p14="http://schemas.microsoft.com/office/powerpoint/2010/main" r:embed="rId7"/>
              </p:ext>
            </p:extLst>
          </p:nvPr>
        </p:nvPicPr>
        <p:blipFill>
          <a:blip r:embed="rId8" cstate="print"/>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1500" advClick="0">
        <p:fade/>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118035752_753758455187336_8524611236203408739_n.jpg"/>
          <p:cNvPicPr>
            <a:picLocks noGrp="1" noChangeAspect="1"/>
          </p:cNvPicPr>
          <p:nvPr>
            <p:ph idx="1"/>
          </p:nvPr>
        </p:nvPicPr>
        <p:blipFill>
          <a:blip r:embed="rId2" cstate="print"/>
          <a:stretch>
            <a:fillRect/>
          </a:stretch>
        </p:blipFill>
        <p:spPr>
          <a:xfrm>
            <a:off x="2461846" y="1125415"/>
            <a:ext cx="7554351" cy="4135901"/>
          </a:xfrm>
        </p:spPr>
      </p:pic>
      <p:sp>
        <p:nvSpPr>
          <p:cNvPr id="7" name="TextBox 6"/>
          <p:cNvSpPr txBox="1"/>
          <p:nvPr/>
        </p:nvSpPr>
        <p:spPr>
          <a:xfrm>
            <a:off x="4079631" y="5296237"/>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Bìm bịp</a:t>
            </a:r>
            <a:endParaRPr lang="en-US" sz="6000" b="1" dirty="0">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TextBox 6"/>
          <p:cNvSpPr txBox="1"/>
          <p:nvPr/>
        </p:nvSpPr>
        <p:spPr>
          <a:xfrm>
            <a:off x="4234376" y="5338440"/>
            <a:ext cx="4088458"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Búp sen</a:t>
            </a:r>
            <a:endParaRPr lang="en-US" sz="6000" b="1" dirty="0">
              <a:latin typeface="Times New Roman" panose="02020603050405020304" charset="0"/>
              <a:cs typeface="Times New Roman" panose="02020603050405020304" charset="0"/>
            </a:endParaRPr>
          </a:p>
        </p:txBody>
      </p:sp>
      <p:pic>
        <p:nvPicPr>
          <p:cNvPr id="8" name="Content Placeholder 7" descr="118363592_309851006951409_667447582308754883_n.jpg"/>
          <p:cNvPicPr>
            <a:picLocks noGrp="1" noChangeAspect="1"/>
          </p:cNvPicPr>
          <p:nvPr>
            <p:ph idx="1"/>
          </p:nvPr>
        </p:nvPicPr>
        <p:blipFill>
          <a:blip r:embed="rId2" cstate="print"/>
          <a:stretch>
            <a:fillRect/>
          </a:stretch>
        </p:blipFill>
        <p:spPr>
          <a:xfrm>
            <a:off x="2391509" y="787791"/>
            <a:ext cx="7315200" cy="455793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082800" y="533400"/>
            <a:ext cx="2133600" cy="676275"/>
          </a:xfrm>
          <a:prstGeom prst="roundRect">
            <a:avLst/>
          </a:prstGeom>
          <a:solidFill>
            <a:srgbClr val="D09E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dirty="0">
                <a:latin typeface=".VnAvant" panose="020B7200000000000000" pitchFamily="34" charset="0"/>
              </a:rPr>
              <a:t>§äc</a:t>
            </a:r>
            <a:endParaRPr lang="en-US" sz="4000" dirty="0">
              <a:latin typeface=".VnAvant" panose="020B7200000000000000" pitchFamily="34" charset="0"/>
            </a:endParaRPr>
          </a:p>
        </p:txBody>
      </p:sp>
      <p:sp>
        <p:nvSpPr>
          <p:cNvPr id="6" name="Oval 5"/>
          <p:cNvSpPr/>
          <p:nvPr/>
        </p:nvSpPr>
        <p:spPr>
          <a:xfrm>
            <a:off x="1371600" y="533400"/>
            <a:ext cx="914400" cy="64928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4000" b="1" dirty="0">
                <a:solidFill>
                  <a:schemeClr val="tx1"/>
                </a:solidFill>
              </a:rPr>
              <a:t>2</a:t>
            </a:r>
            <a:endParaRPr lang="en-US" sz="4000" b="1" dirty="0">
              <a:solidFill>
                <a:schemeClr val="tx1"/>
              </a:solidFill>
            </a:endParaRPr>
          </a:p>
        </p:txBody>
      </p:sp>
      <p:sp>
        <p:nvSpPr>
          <p:cNvPr id="2" name="TextBox 1"/>
          <p:cNvSpPr txBox="1">
            <a:spLocks noChangeArrowheads="1"/>
          </p:cNvSpPr>
          <p:nvPr/>
        </p:nvSpPr>
        <p:spPr bwMode="auto">
          <a:xfrm>
            <a:off x="2235200" y="1219201"/>
            <a:ext cx="7924800" cy="923925"/>
          </a:xfrm>
          <a:prstGeom prst="rect">
            <a:avLst/>
          </a:prstGeom>
          <a:noFill/>
          <a:ln w="9525">
            <a:noFill/>
            <a:miter lim="800000"/>
            <a:headEnd/>
            <a:tailEnd/>
          </a:ln>
        </p:spPr>
        <p:txBody>
          <a:bodyPr>
            <a:spAutoFit/>
          </a:bodyPr>
          <a:lstStyle/>
          <a:p>
            <a:pPr eaLnBrk="1" hangingPunct="1"/>
            <a:r>
              <a:rPr lang="en-US" altLang="en-US" sz="5400" b="1" dirty="0" smtClean="0">
                <a:solidFill>
                  <a:srgbClr val="FF0000"/>
                </a:solidFill>
                <a:latin typeface="Times New Roman" pitchFamily="18" charset="0"/>
                <a:cs typeface="Times New Roman" pitchFamily="18" charset="0"/>
              </a:rPr>
              <a:t>ep</a:t>
            </a:r>
            <a:r>
              <a:rPr lang="vi-VN" altLang="en-US" sz="5400" b="1" dirty="0" smtClean="0">
                <a:solidFill>
                  <a:srgbClr val="FF0000"/>
                </a:solidFill>
                <a:latin typeface="Times New Roman" pitchFamily="18" charset="0"/>
                <a:cs typeface="Times New Roman" pitchFamily="18" charset="0"/>
              </a:rPr>
              <a:t> </a:t>
            </a:r>
            <a:r>
              <a:rPr lang="vi-VN" altLang="en-US" sz="5400" b="1" dirty="0" smtClean="0">
                <a:solidFill>
                  <a:srgbClr val="FF0000"/>
                </a:solidFill>
              </a:rPr>
              <a:t>      </a:t>
            </a:r>
            <a:r>
              <a:rPr lang="en-US" altLang="en-US" sz="5400" b="1" dirty="0" smtClean="0">
                <a:solidFill>
                  <a:srgbClr val="FF0000"/>
                </a:solidFill>
              </a:rPr>
              <a:t> </a:t>
            </a:r>
            <a:r>
              <a:rPr lang="en-US" altLang="en-US" sz="5400" b="1" dirty="0" smtClean="0">
                <a:solidFill>
                  <a:srgbClr val="FF0000"/>
                </a:solidFill>
                <a:latin typeface="Times New Roman" pitchFamily="18" charset="0"/>
                <a:cs typeface="Times New Roman" pitchFamily="18" charset="0"/>
              </a:rPr>
              <a:t>êp         ip</a:t>
            </a:r>
            <a:endParaRPr lang="en-US" altLang="en-US" sz="5400" b="1" dirty="0">
              <a:solidFill>
                <a:srgbClr val="FF0000"/>
              </a:solidFill>
            </a:endParaRPr>
          </a:p>
        </p:txBody>
      </p:sp>
      <p:sp>
        <p:nvSpPr>
          <p:cNvPr id="7" name="Rectangle 6"/>
          <p:cNvSpPr/>
          <p:nvPr/>
        </p:nvSpPr>
        <p:spPr>
          <a:xfrm>
            <a:off x="3987800" y="2133600"/>
            <a:ext cx="13716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a:solidFill>
                  <a:schemeClr val="tx1"/>
                </a:solidFill>
                <a:latin typeface="Times New Roman" pitchFamily="18" charset="0"/>
                <a:cs typeface="Times New Roman" pitchFamily="18" charset="0"/>
              </a:rPr>
              <a:t>n</a:t>
            </a:r>
          </a:p>
        </p:txBody>
      </p:sp>
      <p:sp>
        <p:nvSpPr>
          <p:cNvPr id="10" name="Rectangle 9"/>
          <p:cNvSpPr/>
          <p:nvPr/>
        </p:nvSpPr>
        <p:spPr>
          <a:xfrm>
            <a:off x="5334000" y="2133600"/>
            <a:ext cx="2286000" cy="762000"/>
          </a:xfrm>
          <a:prstGeom prst="rect">
            <a:avLst/>
          </a:prstGeom>
          <a:solidFill>
            <a:srgbClr val="FFEDB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rgbClr val="FF0000"/>
                </a:solidFill>
                <a:latin typeface="Times New Roman" pitchFamily="18" charset="0"/>
                <a:cs typeface="Times New Roman" pitchFamily="18" charset="0"/>
              </a:rPr>
              <a:t>ep</a:t>
            </a:r>
            <a:endParaRPr lang="en-US" sz="4800" b="1" dirty="0">
              <a:solidFill>
                <a:srgbClr val="FF0000"/>
              </a:solidFill>
              <a:latin typeface="Times New Roman" pitchFamily="18" charset="0"/>
              <a:cs typeface="Times New Roman" pitchFamily="18" charset="0"/>
            </a:endParaRPr>
          </a:p>
        </p:txBody>
      </p:sp>
      <p:sp>
        <p:nvSpPr>
          <p:cNvPr id="25" name="Rectangle 24"/>
          <p:cNvSpPr/>
          <p:nvPr/>
        </p:nvSpPr>
        <p:spPr>
          <a:xfrm>
            <a:off x="3962400" y="2895600"/>
            <a:ext cx="3657600" cy="838200"/>
          </a:xfrm>
          <a:prstGeom prst="rect">
            <a:avLst/>
          </a:prstGeom>
          <a:solidFill>
            <a:srgbClr val="FFEEB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dirty="0" smtClean="0">
                <a:solidFill>
                  <a:schemeClr val="tx1"/>
                </a:solidFill>
                <a:latin typeface="Times New Roman" pitchFamily="18" charset="0"/>
                <a:cs typeface="Times New Roman" pitchFamily="18" charset="0"/>
              </a:rPr>
              <a:t>nép</a:t>
            </a:r>
            <a:endParaRPr lang="en-US" sz="4800" b="1" dirty="0">
              <a:solidFill>
                <a:srgbClr val="FF0000"/>
              </a:solidFill>
              <a:latin typeface="Times New Roman" pitchFamily="18" charset="0"/>
              <a:cs typeface="Times New Roman" pitchFamily="18" charset="0"/>
            </a:endParaRPr>
          </a:p>
        </p:txBody>
      </p:sp>
      <p:sp>
        <p:nvSpPr>
          <p:cNvPr id="27" name="TextBox 26"/>
          <p:cNvSpPr txBox="1">
            <a:spLocks noChangeArrowheads="1"/>
          </p:cNvSpPr>
          <p:nvPr/>
        </p:nvSpPr>
        <p:spPr bwMode="auto">
          <a:xfrm>
            <a:off x="609600" y="4343401"/>
            <a:ext cx="10363200" cy="708025"/>
          </a:xfrm>
          <a:prstGeom prst="rect">
            <a:avLst/>
          </a:prstGeom>
          <a:noFill/>
          <a:ln w="9525">
            <a:noFill/>
            <a:miter lim="800000"/>
            <a:headEnd/>
            <a:tailEnd/>
          </a:ln>
        </p:spPr>
        <p:txBody>
          <a:bodyPr>
            <a:spAutoFit/>
          </a:bodyPr>
          <a:lstStyle/>
          <a:p>
            <a:pPr eaLnBrk="1" hangingPunct="1"/>
            <a:r>
              <a:rPr lang="en-US" altLang="en-US" sz="4000" b="1" dirty="0"/>
              <a:t>    </a:t>
            </a:r>
            <a:r>
              <a:rPr lang="en-US" altLang="en-US" sz="4000" b="1" dirty="0" smtClean="0"/>
              <a:t>     </a:t>
            </a:r>
            <a:r>
              <a:rPr lang="en-US" altLang="en-US" sz="4000" b="1" dirty="0" smtClean="0">
                <a:latin typeface="Times New Roman" pitchFamily="18" charset="0"/>
                <a:cs typeface="Times New Roman" pitchFamily="18" charset="0"/>
              </a:rPr>
              <a:t>kịp </a:t>
            </a:r>
            <a:r>
              <a:rPr lang="en-US" altLang="en-US" sz="4000" b="1" dirty="0" smtClean="0"/>
              <a:t>            </a:t>
            </a:r>
            <a:r>
              <a:rPr lang="en-US" altLang="en-US" sz="4000" b="1" dirty="0" smtClean="0">
                <a:latin typeface="Times New Roman" pitchFamily="18" charset="0"/>
                <a:cs typeface="Times New Roman" pitchFamily="18" charset="0"/>
              </a:rPr>
              <a:t>nhịp             búp           giúp</a:t>
            </a:r>
            <a:endParaRPr lang="en-US" altLang="en-US" sz="4000" b="1" dirty="0">
              <a:latin typeface="Times New Roman" pitchFamily="18" charset="0"/>
              <a:cs typeface="Times New Roman" pitchFamily="18" charset="0"/>
            </a:endParaRPr>
          </a:p>
        </p:txBody>
      </p:sp>
      <p:sp>
        <p:nvSpPr>
          <p:cNvPr id="22" name="TextBox 21"/>
          <p:cNvSpPr txBox="1">
            <a:spLocks noChangeArrowheads="1"/>
          </p:cNvSpPr>
          <p:nvPr/>
        </p:nvSpPr>
        <p:spPr bwMode="auto">
          <a:xfrm>
            <a:off x="8940800" y="1219201"/>
            <a:ext cx="1896533" cy="923925"/>
          </a:xfrm>
          <a:prstGeom prst="rect">
            <a:avLst/>
          </a:prstGeom>
          <a:noFill/>
          <a:ln w="9525">
            <a:noFill/>
            <a:miter lim="800000"/>
            <a:headEnd/>
            <a:tailEnd/>
          </a:ln>
        </p:spPr>
        <p:txBody>
          <a:bodyPr>
            <a:spAutoFit/>
          </a:bodyPr>
          <a:lstStyle/>
          <a:p>
            <a:pPr eaLnBrk="1" hangingPunct="1"/>
            <a:r>
              <a:rPr lang="en-US" altLang="en-US" sz="5400" b="1" dirty="0" smtClean="0">
                <a:solidFill>
                  <a:srgbClr val="FF0000"/>
                </a:solidFill>
                <a:latin typeface="Times New Roman" pitchFamily="18" charset="0"/>
                <a:cs typeface="Times New Roman" pitchFamily="18" charset="0"/>
              </a:rPr>
              <a:t>up</a:t>
            </a:r>
            <a:endParaRPr lang="en-US" altLang="en-US" sz="5400" b="1" dirty="0">
              <a:solidFill>
                <a:srgbClr val="FF0000"/>
              </a:solidFill>
              <a:latin typeface="Times New Roman" pitchFamily="18" charset="0"/>
              <a:cs typeface="Times New Roman" pitchFamily="18" charset="0"/>
            </a:endParaRPr>
          </a:p>
        </p:txBody>
      </p:sp>
      <p:sp>
        <p:nvSpPr>
          <p:cNvPr id="28" name="TextBox 27"/>
          <p:cNvSpPr txBox="1">
            <a:spLocks noChangeArrowheads="1"/>
          </p:cNvSpPr>
          <p:nvPr/>
        </p:nvSpPr>
        <p:spPr bwMode="auto">
          <a:xfrm>
            <a:off x="515814" y="3761935"/>
            <a:ext cx="11379200" cy="1384300"/>
          </a:xfrm>
          <a:prstGeom prst="rect">
            <a:avLst/>
          </a:prstGeom>
          <a:noFill/>
          <a:ln w="9525">
            <a:noFill/>
            <a:miter lim="800000"/>
            <a:headEnd/>
            <a:tailEnd/>
          </a:ln>
        </p:spPr>
        <p:txBody>
          <a:bodyPr>
            <a:spAutoFit/>
          </a:bodyPr>
          <a:lstStyle/>
          <a:p>
            <a:pPr eaLnBrk="1" hangingPunct="1"/>
            <a:r>
              <a:rPr lang="en-US" altLang="en-US" sz="4400" b="1" dirty="0"/>
              <a:t>         </a:t>
            </a:r>
            <a:r>
              <a:rPr lang="en-US" altLang="en-US" sz="4000" b="1" dirty="0" smtClean="0">
                <a:latin typeface="Times New Roman" pitchFamily="18" charset="0"/>
                <a:cs typeface="Times New Roman" pitchFamily="18" charset="0"/>
              </a:rPr>
              <a:t>kẹp    </a:t>
            </a:r>
            <a:r>
              <a:rPr lang="en-US" altLang="en-US" sz="4000" b="1" dirty="0" smtClean="0"/>
              <a:t>         </a:t>
            </a:r>
            <a:r>
              <a:rPr lang="en-US" altLang="en-US" sz="4000" b="1" dirty="0" smtClean="0">
                <a:latin typeface="Times New Roman" pitchFamily="18" charset="0"/>
                <a:cs typeface="Times New Roman" pitchFamily="18" charset="0"/>
              </a:rPr>
              <a:t>nẹp             nếp            xếp</a:t>
            </a:r>
            <a:endParaRPr lang="en-US" altLang="en-US" sz="4000" b="1" dirty="0">
              <a:latin typeface="Times New Roman" pitchFamily="18" charset="0"/>
              <a:cs typeface="Times New Roman" pitchFamily="18" charset="0"/>
            </a:endParaRPr>
          </a:p>
          <a:p>
            <a:pPr eaLnBrk="1" hangingPunct="1"/>
            <a:r>
              <a:rPr lang="en-US" altLang="en-US" sz="4000" b="1" dirty="0"/>
              <a:t>      </a:t>
            </a:r>
          </a:p>
        </p:txBody>
      </p:sp>
      <p:sp>
        <p:nvSpPr>
          <p:cNvPr id="21" name="TextBox 20"/>
          <p:cNvSpPr txBox="1">
            <a:spLocks noChangeArrowheads="1"/>
          </p:cNvSpPr>
          <p:nvPr/>
        </p:nvSpPr>
        <p:spPr bwMode="auto">
          <a:xfrm>
            <a:off x="764344" y="5435992"/>
            <a:ext cx="2443089" cy="769441"/>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đôi dép</a:t>
            </a:r>
            <a:endParaRPr lang="en-US" altLang="en-US" sz="4400" b="1" dirty="0">
              <a:latin typeface="Times New Roman" pitchFamily="18" charset="0"/>
              <a:cs typeface="Times New Roman" pitchFamily="18" charset="0"/>
            </a:endParaRPr>
          </a:p>
        </p:txBody>
      </p:sp>
      <p:sp>
        <p:nvSpPr>
          <p:cNvPr id="23" name="TextBox 22"/>
          <p:cNvSpPr txBox="1">
            <a:spLocks noChangeArrowheads="1"/>
          </p:cNvSpPr>
          <p:nvPr/>
        </p:nvSpPr>
        <p:spPr bwMode="auto">
          <a:xfrm>
            <a:off x="3327791" y="5500468"/>
            <a:ext cx="2482166"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đầu bếp</a:t>
            </a:r>
            <a:endParaRPr lang="en-US" altLang="en-US" sz="4400" b="1" dirty="0">
              <a:latin typeface="Times New Roman" pitchFamily="18" charset="0"/>
              <a:cs typeface="Times New Roman" pitchFamily="18" charset="0"/>
            </a:endParaRPr>
          </a:p>
        </p:txBody>
      </p:sp>
      <p:sp>
        <p:nvSpPr>
          <p:cNvPr id="24" name="TextBox 23"/>
          <p:cNvSpPr txBox="1">
            <a:spLocks noChangeArrowheads="1"/>
          </p:cNvSpPr>
          <p:nvPr/>
        </p:nvSpPr>
        <p:spPr bwMode="auto">
          <a:xfrm>
            <a:off x="5935004" y="5528604"/>
            <a:ext cx="2308665"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bìm bịp</a:t>
            </a:r>
            <a:endParaRPr lang="en-US" altLang="en-US" sz="4400" b="1" dirty="0">
              <a:latin typeface="Times New Roman" pitchFamily="18" charset="0"/>
              <a:cs typeface="Times New Roman" pitchFamily="18" charset="0"/>
            </a:endParaRPr>
          </a:p>
        </p:txBody>
      </p:sp>
      <p:sp>
        <p:nvSpPr>
          <p:cNvPr id="15" name="TextBox 14"/>
          <p:cNvSpPr txBox="1">
            <a:spLocks noChangeArrowheads="1"/>
          </p:cNvSpPr>
          <p:nvPr/>
        </p:nvSpPr>
        <p:spPr bwMode="auto">
          <a:xfrm>
            <a:off x="8380438" y="5484056"/>
            <a:ext cx="2308665" cy="769938"/>
          </a:xfrm>
          <a:prstGeom prst="rect">
            <a:avLst/>
          </a:prstGeom>
          <a:noFill/>
          <a:ln w="9525">
            <a:noFill/>
            <a:miter lim="800000"/>
            <a:headEnd/>
            <a:tailEnd/>
          </a:ln>
        </p:spPr>
        <p:txBody>
          <a:bodyPr wrap="square">
            <a:spAutoFit/>
          </a:bodyPr>
          <a:lstStyle/>
          <a:p>
            <a:pPr eaLnBrk="1" hangingPunct="1"/>
            <a:r>
              <a:rPr lang="en-US" altLang="en-US" sz="4400" b="1" dirty="0" smtClean="0">
                <a:latin typeface="Times New Roman" pitchFamily="18" charset="0"/>
                <a:cs typeface="Times New Roman" pitchFamily="18" charset="0"/>
              </a:rPr>
              <a:t>búp sen</a:t>
            </a:r>
            <a:endParaRPr lang="en-US" altLang="en-US" sz="4400" b="1" dirty="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 presetClass="entr" presetSubtype="16"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box(in)">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ox(in)">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ox(i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ox(in)">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ox(in)">
                                      <p:cBhvr>
                                        <p:cTn id="31" dur="500"/>
                                        <p:tgtEl>
                                          <p:spTgt spid="27"/>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ox(in)">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linds(horizont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blinds(horizontal)">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linds(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linds(horizontal)">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10" grpId="0" animBg="1"/>
      <p:bldP spid="25" grpId="0" animBg="1"/>
      <p:bldP spid="27" grpId="0"/>
      <p:bldP spid="22" grpId="0"/>
      <p:bldP spid="28" grpId="0"/>
      <p:bldP spid="21" grpId="0"/>
      <p:bldP spid="23" grpId="0"/>
      <p:bldP spid="2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pPr defTabSz="1219200">
                <a:buClr>
                  <a:srgbClr val="000000"/>
                </a:buClr>
              </a:pPr>
              <a:t>13</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Times New Roman" panose="02020603050405020304" charset="0"/>
                <a:cs typeface="Times New Roman" panose="02020603050405020304" charset="0"/>
              </a:rPr>
              <a:t>Viết Bảng</a:t>
            </a:r>
            <a:endParaRPr lang="en-US" sz="48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2</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Tập viết</a:t>
            </a: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E200000000000000" pitchFamily="34" charset="0"/>
              </a:rPr>
              <a:t>3</a:t>
            </a:r>
          </a:p>
        </p:txBody>
      </p:sp>
      <p:pic>
        <p:nvPicPr>
          <p:cNvPr id="5" name="Picture 4" descr="118209491_2812215365677448_8631234670433556605_n.jpg"/>
          <p:cNvPicPr>
            <a:picLocks noChangeAspect="1"/>
          </p:cNvPicPr>
          <p:nvPr/>
        </p:nvPicPr>
        <p:blipFill>
          <a:blip r:embed="rId2" cstate="print"/>
          <a:stretch>
            <a:fillRect/>
          </a:stretch>
        </p:blipFill>
        <p:spPr>
          <a:xfrm>
            <a:off x="0" y="1832024"/>
            <a:ext cx="11676185" cy="1562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1530022" y="754050"/>
            <a:ext cx="1387349"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charset="0"/>
                <a:cs typeface="Times New Roman" panose="02020603050405020304" charset="0"/>
              </a:rPr>
              <a:t>Đọc</a:t>
            </a:r>
            <a:endParaRPr lang="en-US" sz="2800" b="1" dirty="0">
              <a:latin typeface="Times New Roman" panose="02020603050405020304" charset="0"/>
              <a:cs typeface="Times New Roman" panose="0202060305040502030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I-Avo" charset="0"/>
                <a:cs typeface="VNI-Avo" charset="0"/>
              </a:rPr>
              <a:t>4</a:t>
            </a:r>
          </a:p>
        </p:txBody>
      </p:sp>
      <p:sp>
        <p:nvSpPr>
          <p:cNvPr id="6" name="TextBox 5"/>
          <p:cNvSpPr txBox="1"/>
          <p:nvPr/>
        </p:nvSpPr>
        <p:spPr>
          <a:xfrm>
            <a:off x="281354" y="3696095"/>
            <a:ext cx="11662117" cy="2554545"/>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Dịp nghỉ lễ, nhà Hà có chú Tư và cô Lan đến chơi. Mẹ nấu súp gà, cơm nếp và rán cá chép. Hà giúp mẹ rửa rau quả và sắp xếp bát đĩa. Bố thì dọn dẹp nhà cửa. Nhà hôm nay thật là vui.</a:t>
            </a:r>
            <a:endParaRPr lang="en-US" sz="4000" b="1" dirty="0">
              <a:latin typeface="Times New Roman" panose="02020603050405020304" charset="0"/>
              <a:cs typeface="Times New Roman" panose="02020603050405020304" charset="0"/>
            </a:endParaRPr>
          </a:p>
        </p:txBody>
      </p:sp>
      <p:pic>
        <p:nvPicPr>
          <p:cNvPr id="13" name="Picture 12" descr="118452868_583303069033386_1946858051399822009_n.jpg"/>
          <p:cNvPicPr>
            <a:picLocks noChangeAspect="1"/>
          </p:cNvPicPr>
          <p:nvPr/>
        </p:nvPicPr>
        <p:blipFill>
          <a:blip r:embed="rId2" cstate="print"/>
          <a:stretch>
            <a:fillRect/>
          </a:stretch>
        </p:blipFill>
        <p:spPr>
          <a:xfrm>
            <a:off x="3225310" y="464234"/>
            <a:ext cx="7874097" cy="3362178"/>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p:cNvSpPr/>
          <p:nvPr/>
        </p:nvSpPr>
        <p:spPr>
          <a:xfrm>
            <a:off x="963737" y="230861"/>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charset="0"/>
                <a:cs typeface="Times New Roman" panose="02020603050405020304" charset="0"/>
              </a:rPr>
              <a:t>Nói</a:t>
            </a:r>
          </a:p>
        </p:txBody>
      </p:sp>
      <p:sp>
        <p:nvSpPr>
          <p:cNvPr id="5" name="Oval 4"/>
          <p:cNvSpPr/>
          <p:nvPr/>
        </p:nvSpPr>
        <p:spPr>
          <a:xfrm>
            <a:off x="613008" y="268439"/>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5</a:t>
            </a:r>
          </a:p>
        </p:txBody>
      </p:sp>
      <p:sp>
        <p:nvSpPr>
          <p:cNvPr id="8" name="TextBox 7"/>
          <p:cNvSpPr txBox="1"/>
          <p:nvPr/>
        </p:nvSpPr>
        <p:spPr>
          <a:xfrm>
            <a:off x="4291369" y="516805"/>
            <a:ext cx="5266267" cy="645160"/>
          </a:xfrm>
          <a:prstGeom prst="rect">
            <a:avLst/>
          </a:prstGeom>
          <a:noFill/>
        </p:spPr>
        <p:txBody>
          <a:bodyPr wrap="square" rtlCol="0">
            <a:spAutoFit/>
          </a:bodyPr>
          <a:lstStyle/>
          <a:p>
            <a:r>
              <a:rPr lang="en-US" sz="3600" b="1" dirty="0" smtClean="0">
                <a:latin typeface="Times New Roman" panose="02020603050405020304" charset="0"/>
                <a:cs typeface="Times New Roman" panose="02020603050405020304" charset="0"/>
              </a:rPr>
              <a:t>Khi nhà có khách</a:t>
            </a:r>
            <a:endParaRPr lang="en-US" sz="3600" b="1" dirty="0">
              <a:latin typeface="Times New Roman" panose="02020603050405020304" charset="0"/>
              <a:cs typeface="Times New Roman" panose="02020603050405020304" charset="0"/>
            </a:endParaRPr>
          </a:p>
        </p:txBody>
      </p:sp>
      <p:sp>
        <p:nvSpPr>
          <p:cNvPr id="7" name="Rectangle 6"/>
          <p:cNvSpPr/>
          <p:nvPr/>
        </p:nvSpPr>
        <p:spPr>
          <a:xfrm>
            <a:off x="6634216" y="516805"/>
            <a:ext cx="290286" cy="1864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charset="0"/>
              <a:cs typeface="Times New Roman" panose="02020603050405020304" charset="0"/>
            </a:endParaRPr>
          </a:p>
        </p:txBody>
      </p:sp>
      <p:pic>
        <p:nvPicPr>
          <p:cNvPr id="6" name="Picture 5" descr="118211271_1664436233714962_1679285050413401820_n.jpg"/>
          <p:cNvPicPr>
            <a:picLocks noChangeAspect="1"/>
          </p:cNvPicPr>
          <p:nvPr/>
        </p:nvPicPr>
        <p:blipFill>
          <a:blip r:embed="rId2" cstate="print"/>
          <a:stretch>
            <a:fillRect/>
          </a:stretch>
        </p:blipFill>
        <p:spPr>
          <a:xfrm>
            <a:off x="1237957" y="1337309"/>
            <a:ext cx="9734843" cy="49087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
          <p:cNvPicPr>
            <a:picLocks noChangeAspect="1"/>
          </p:cNvPicPr>
          <p:nvPr/>
        </p:nvPicPr>
        <p:blipFill>
          <a:blip r:embed="rId2" cstate="print"/>
          <a:stretch>
            <a:fillRect/>
          </a:stretch>
        </p:blipFill>
        <p:spPr>
          <a:xfrm>
            <a:off x="1926461" y="34192"/>
            <a:ext cx="8342219" cy="1900445"/>
          </a:xfrm>
          <a:prstGeom prst="rect">
            <a:avLst/>
          </a:prstGeom>
        </p:spPr>
      </p:pic>
      <p:sp>
        <p:nvSpPr>
          <p:cNvPr id="2" name="Google Shape;461;p28"/>
          <p:cNvSpPr txBox="1"/>
          <p:nvPr/>
        </p:nvSpPr>
        <p:spPr>
          <a:xfrm>
            <a:off x="661182" y="2272753"/>
            <a:ext cx="10902461" cy="307297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a:solidFill>
                  <a:srgbClr val="FF0000"/>
                </a:solidFill>
                <a:latin typeface="Times New Roman" panose="02020603050405020304" charset="0"/>
                <a:cs typeface="Times New Roman" panose="02020603050405020304" charset="0"/>
              </a:rPr>
              <a:t>Bài </a:t>
            </a:r>
            <a:r>
              <a:rPr lang="en-US" sz="8800" b="1" kern="0" dirty="0" smtClean="0">
                <a:solidFill>
                  <a:srgbClr val="FF0000"/>
                </a:solidFill>
                <a:latin typeface="Times New Roman" panose="02020603050405020304" charset="0"/>
                <a:cs typeface="Times New Roman" panose="02020603050405020304" charset="0"/>
              </a:rPr>
              <a:t>56: ep, êp, ip, up</a:t>
            </a:r>
            <a:endParaRPr lang="en-US" sz="8800" b="1" kern="0" dirty="0">
              <a:solidFill>
                <a:srgbClr val="FF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p:nvPr/>
        </p:nvGrpSpPr>
        <p:grpSpPr bwMode="auto">
          <a:xfrm>
            <a:off x="9605433" y="4648200"/>
            <a:ext cx="2540000" cy="2209800"/>
            <a:chOff x="-216" y="3820"/>
            <a:chExt cx="648" cy="281"/>
          </a:xfrm>
        </p:grpSpPr>
        <p:pic>
          <p:nvPicPr>
            <p:cNvPr id="100355" name="Picture 3" descr="97"/>
            <p:cNvPicPr>
              <a:picLocks noChangeAspect="1" noChangeArrowheads="1" noCrop="1"/>
            </p:cNvPicPr>
            <p:nvPr/>
          </p:nvPicPr>
          <p:blipFill>
            <a:blip r:embed="rId5" cstate="print"/>
            <a:srcRect/>
            <a:stretch>
              <a:fillRect/>
            </a:stretch>
          </p:blipFill>
          <p:spPr bwMode="auto">
            <a:xfrm>
              <a:off x="-48" y="3895"/>
              <a:ext cx="432" cy="206"/>
            </a:xfrm>
            <a:prstGeom prst="rect">
              <a:avLst/>
            </a:prstGeom>
            <a:noFill/>
          </p:spPr>
        </p:pic>
        <p:pic>
          <p:nvPicPr>
            <p:cNvPr id="100356" name="Picture 4" descr="97"/>
            <p:cNvPicPr>
              <a:picLocks noChangeAspect="1" noChangeArrowheads="1" noCrop="1"/>
            </p:cNvPicPr>
            <p:nvPr/>
          </p:nvPicPr>
          <p:blipFill>
            <a:blip r:embed="rId5" cstate="print"/>
            <a:srcRect/>
            <a:stretch>
              <a:fillRect/>
            </a:stretch>
          </p:blipFill>
          <p:spPr bwMode="auto">
            <a:xfrm>
              <a:off x="-216" y="3820"/>
              <a:ext cx="432" cy="206"/>
            </a:xfrm>
            <a:prstGeom prst="rect">
              <a:avLst/>
            </a:prstGeom>
            <a:noFill/>
          </p:spPr>
        </p:pic>
        <p:pic>
          <p:nvPicPr>
            <p:cNvPr id="100357" name="Picture 5" descr="97"/>
            <p:cNvPicPr>
              <a:picLocks noChangeAspect="1" noChangeArrowheads="1" noCrop="1"/>
            </p:cNvPicPr>
            <p:nvPr/>
          </p:nvPicPr>
          <p:blipFill>
            <a:blip r:embed="rId5" cstate="print"/>
            <a:srcRect/>
            <a:stretch>
              <a:fillRect/>
            </a:stretch>
          </p:blipFill>
          <p:spPr bwMode="auto">
            <a:xfrm>
              <a:off x="0" y="3834"/>
              <a:ext cx="432" cy="206"/>
            </a:xfrm>
            <a:prstGeom prst="rect">
              <a:avLst/>
            </a:prstGeom>
            <a:noFill/>
          </p:spPr>
        </p:pic>
      </p:grpSp>
      <p:sp>
        <p:nvSpPr>
          <p:cNvPr id="100358" name="Rectangle 6"/>
          <p:cNvSpPr>
            <a:spLocks noChangeArrowheads="1"/>
          </p:cNvSpPr>
          <p:nvPr/>
        </p:nvSpPr>
        <p:spPr bwMode="auto">
          <a:xfrm>
            <a:off x="1" y="609601"/>
            <a:ext cx="11442700" cy="2938463"/>
          </a:xfrm>
          <a:prstGeom prst="rect">
            <a:avLst/>
          </a:prstGeom>
          <a:noFill/>
          <a:ln w="9525">
            <a:noFill/>
            <a:miter lim="800000"/>
          </a:ln>
          <a:effectLst/>
        </p:spPr>
        <p:txBody>
          <a:bodyPr lIns="82030" tIns="41015" rIns="82030" bIns="41015">
            <a:spAutoFit/>
          </a:bodyPr>
          <a:lstStyle/>
          <a:p>
            <a:pPr algn="ctr" defTabSz="821055" eaLnBrk="0" hangingPunct="0">
              <a:lnSpc>
                <a:spcPct val="110000"/>
              </a:lnSpc>
              <a:spcBef>
                <a:spcPct val="50000"/>
              </a:spcBef>
            </a:pPr>
            <a:endParaRPr lang="en-US" sz="51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1900">
              <a:solidFill>
                <a:srgbClr val="FF0000"/>
              </a:solidFill>
              <a:effectLst>
                <a:outerShdw blurRad="38100" dist="38100" dir="2700000" algn="tl">
                  <a:srgbClr val="000000"/>
                </a:outerShdw>
              </a:effectLst>
              <a:latin typeface=".VnHelvetInsH" pitchFamily="34" charset="0"/>
            </a:endParaRPr>
          </a:p>
          <a:p>
            <a:pPr algn="ctr" defTabSz="821055" eaLnBrk="0" hangingPunct="0">
              <a:lnSpc>
                <a:spcPct val="110000"/>
              </a:lnSpc>
              <a:spcBef>
                <a:spcPct val="50000"/>
              </a:spcBef>
            </a:pPr>
            <a:endParaRPr lang="en-US" sz="6300">
              <a:solidFill>
                <a:srgbClr val="FF0000"/>
              </a:solidFill>
              <a:effectLst>
                <a:outerShdw blurRad="38100" dist="38100" dir="2700000" algn="tl">
                  <a:srgbClr val="000000"/>
                </a:outerShdw>
              </a:effectLst>
              <a:latin typeface=".VnHelvetInsH" pitchFamily="34" charset="0"/>
            </a:endParaRPr>
          </a:p>
        </p:txBody>
      </p:sp>
      <p:sp>
        <p:nvSpPr>
          <p:cNvPr id="100359" name="Rectangle 7"/>
          <p:cNvSpPr>
            <a:spLocks noChangeArrowheads="1"/>
          </p:cNvSpPr>
          <p:nvPr/>
        </p:nvSpPr>
        <p:spPr bwMode="auto">
          <a:xfrm>
            <a:off x="0" y="-184666"/>
            <a:ext cx="184731" cy="369332"/>
          </a:xfrm>
          <a:prstGeom prst="rect">
            <a:avLst/>
          </a:prstGeom>
          <a:noFill/>
          <a:ln w="9525">
            <a:noFill/>
            <a:miter lim="800000"/>
          </a:ln>
          <a:effectLst/>
        </p:spPr>
        <p:txBody>
          <a:bodyPr wrap="none" anchor="ctr">
            <a:spAutoFit/>
          </a:bodyPr>
          <a:lstStyle/>
          <a:p>
            <a:endParaRPr lang="en-US"/>
          </a:p>
        </p:txBody>
      </p:sp>
      <p:pic>
        <p:nvPicPr>
          <p:cNvPr id="100360" name="Picture 8" descr="97"/>
          <p:cNvPicPr>
            <a:picLocks noChangeAspect="1" noChangeArrowheads="1" noCrop="1"/>
          </p:cNvPicPr>
          <p:nvPr/>
        </p:nvPicPr>
        <p:blipFill>
          <a:blip r:embed="rId5" cstate="print"/>
          <a:srcRect/>
          <a:stretch>
            <a:fillRect/>
          </a:stretch>
        </p:blipFill>
        <p:spPr bwMode="auto">
          <a:xfrm>
            <a:off x="8534400" y="6019801"/>
            <a:ext cx="914400" cy="411163"/>
          </a:xfrm>
          <a:prstGeom prst="rect">
            <a:avLst/>
          </a:prstGeom>
          <a:noFill/>
        </p:spPr>
      </p:pic>
      <p:pic>
        <p:nvPicPr>
          <p:cNvPr id="100361" name="Picture 9" descr="97"/>
          <p:cNvPicPr>
            <a:picLocks noChangeAspect="1" noChangeArrowheads="1" noCrop="1"/>
          </p:cNvPicPr>
          <p:nvPr/>
        </p:nvPicPr>
        <p:blipFill>
          <a:blip r:embed="rId5" cstate="print"/>
          <a:srcRect/>
          <a:stretch>
            <a:fillRect/>
          </a:stretch>
        </p:blipFill>
        <p:spPr bwMode="auto">
          <a:xfrm>
            <a:off x="8432800" y="5608638"/>
            <a:ext cx="1422400" cy="639762"/>
          </a:xfrm>
          <a:prstGeom prst="rect">
            <a:avLst/>
          </a:prstGeom>
          <a:noFill/>
        </p:spPr>
      </p:pic>
      <p:pic>
        <p:nvPicPr>
          <p:cNvPr id="100362" name="Picture 10" descr="97"/>
          <p:cNvPicPr>
            <a:picLocks noChangeAspect="1" noChangeArrowheads="1" noCrop="1"/>
          </p:cNvPicPr>
          <p:nvPr/>
        </p:nvPicPr>
        <p:blipFill>
          <a:blip r:embed="rId5" cstate="print"/>
          <a:srcRect/>
          <a:stretch>
            <a:fillRect/>
          </a:stretch>
        </p:blipFill>
        <p:spPr bwMode="auto">
          <a:xfrm>
            <a:off x="8432800" y="6021389"/>
            <a:ext cx="914400" cy="327025"/>
          </a:xfrm>
          <a:prstGeom prst="rect">
            <a:avLst/>
          </a:prstGeom>
          <a:noFill/>
        </p:spPr>
      </p:pic>
      <p:pic>
        <p:nvPicPr>
          <p:cNvPr id="100363" name="Picture 11" descr="97"/>
          <p:cNvPicPr>
            <a:picLocks noChangeAspect="1" noChangeArrowheads="1" noCrop="1"/>
          </p:cNvPicPr>
          <p:nvPr/>
        </p:nvPicPr>
        <p:blipFill>
          <a:blip r:embed="rId5" cstate="print"/>
          <a:srcRect/>
          <a:stretch>
            <a:fillRect/>
          </a:stretch>
        </p:blipFill>
        <p:spPr bwMode="auto">
          <a:xfrm>
            <a:off x="8534400" y="6057900"/>
            <a:ext cx="2235200" cy="800100"/>
          </a:xfrm>
          <a:prstGeom prst="rect">
            <a:avLst/>
          </a:prstGeom>
          <a:noFill/>
        </p:spPr>
      </p:pic>
      <p:pic>
        <p:nvPicPr>
          <p:cNvPr id="100364" name="Picture 12" descr="97"/>
          <p:cNvPicPr>
            <a:picLocks noChangeAspect="1" noChangeArrowheads="1" noCrop="1"/>
          </p:cNvPicPr>
          <p:nvPr/>
        </p:nvPicPr>
        <p:blipFill>
          <a:blip r:embed="rId5" cstate="print"/>
          <a:srcRect/>
          <a:stretch>
            <a:fillRect/>
          </a:stretch>
        </p:blipFill>
        <p:spPr bwMode="auto">
          <a:xfrm>
            <a:off x="8534400" y="4724400"/>
            <a:ext cx="1828800" cy="2133600"/>
          </a:xfrm>
          <a:prstGeom prst="rect">
            <a:avLst/>
          </a:prstGeom>
          <a:noFill/>
        </p:spPr>
      </p:pic>
      <p:pic>
        <p:nvPicPr>
          <p:cNvPr id="100365" name="Picture 13" descr="97"/>
          <p:cNvPicPr>
            <a:picLocks noChangeAspect="1" noChangeArrowheads="1" noCrop="1"/>
          </p:cNvPicPr>
          <p:nvPr/>
        </p:nvPicPr>
        <p:blipFill>
          <a:blip r:embed="rId5" cstate="print"/>
          <a:srcRect/>
          <a:stretch>
            <a:fillRect/>
          </a:stretch>
        </p:blipFill>
        <p:spPr bwMode="auto">
          <a:xfrm>
            <a:off x="9042400" y="5943601"/>
            <a:ext cx="914400" cy="327025"/>
          </a:xfrm>
          <a:prstGeom prst="rect">
            <a:avLst/>
          </a:prstGeom>
          <a:noFill/>
        </p:spPr>
      </p:pic>
      <p:pic>
        <p:nvPicPr>
          <p:cNvPr id="100366" name="Picture 14" descr="97"/>
          <p:cNvPicPr>
            <a:picLocks noChangeAspect="1" noChangeArrowheads="1" noCrop="1"/>
          </p:cNvPicPr>
          <p:nvPr/>
        </p:nvPicPr>
        <p:blipFill>
          <a:blip r:embed="rId5" cstate="print"/>
          <a:srcRect/>
          <a:stretch>
            <a:fillRect/>
          </a:stretch>
        </p:blipFill>
        <p:spPr bwMode="auto">
          <a:xfrm>
            <a:off x="8331200" y="5638801"/>
            <a:ext cx="914400" cy="860425"/>
          </a:xfrm>
          <a:prstGeom prst="rect">
            <a:avLst/>
          </a:prstGeom>
          <a:noFill/>
        </p:spPr>
      </p:pic>
      <p:pic>
        <p:nvPicPr>
          <p:cNvPr id="100367" name="Picture 15" descr="97"/>
          <p:cNvPicPr>
            <a:picLocks noChangeAspect="1" noChangeArrowheads="1" noCrop="1"/>
          </p:cNvPicPr>
          <p:nvPr/>
        </p:nvPicPr>
        <p:blipFill>
          <a:blip r:embed="rId5" cstate="print"/>
          <a:srcRect/>
          <a:stretch>
            <a:fillRect/>
          </a:stretch>
        </p:blipFill>
        <p:spPr bwMode="auto">
          <a:xfrm>
            <a:off x="7112000" y="5562600"/>
            <a:ext cx="1672167" cy="1295400"/>
          </a:xfrm>
          <a:prstGeom prst="rect">
            <a:avLst/>
          </a:prstGeom>
          <a:noFill/>
        </p:spPr>
      </p:pic>
      <p:pic>
        <p:nvPicPr>
          <p:cNvPr id="100368" name="Picture 16" descr="j0318055"/>
          <p:cNvPicPr>
            <a:picLocks noChangeAspect="1" noChangeArrowheads="1" noCrop="1"/>
          </p:cNvPicPr>
          <p:nvPr/>
        </p:nvPicPr>
        <p:blipFill>
          <a:blip r:embed="rId6" cstate="print"/>
          <a:srcRect/>
          <a:stretch>
            <a:fillRect/>
          </a:stretch>
        </p:blipFill>
        <p:spPr bwMode="auto">
          <a:xfrm rot="1246735">
            <a:off x="9808634" y="4572000"/>
            <a:ext cx="905933" cy="325438"/>
          </a:xfrm>
          <a:prstGeom prst="rect">
            <a:avLst/>
          </a:prstGeom>
          <a:noFill/>
        </p:spPr>
      </p:pic>
      <p:sp>
        <p:nvSpPr>
          <p:cNvPr id="100369" name="AutoShape 17"/>
          <p:cNvSpPr>
            <a:spLocks noChangeArrowheads="1"/>
          </p:cNvSpPr>
          <p:nvPr/>
        </p:nvSpPr>
        <p:spPr bwMode="auto">
          <a:xfrm>
            <a:off x="10363200" y="381000"/>
            <a:ext cx="1828800" cy="381000"/>
          </a:xfrm>
          <a:prstGeom prst="cloudCallout">
            <a:avLst>
              <a:gd name="adj1" fmla="val -151736"/>
              <a:gd name="adj2" fmla="val 45833"/>
            </a:avLst>
          </a:prstGeom>
          <a:solidFill>
            <a:schemeClr val="accent1"/>
          </a:solidFill>
          <a:ln w="9525">
            <a:solidFill>
              <a:schemeClr val="tx1"/>
            </a:solidFill>
            <a:round/>
          </a:ln>
          <a:effectLst/>
        </p:spPr>
        <p:txBody>
          <a:bodyPr/>
          <a:lstStyle/>
          <a:p>
            <a:pPr algn="ctr" eaLnBrk="0" hangingPunct="0"/>
            <a:endParaRPr lang="en-US" sz="1800"/>
          </a:p>
        </p:txBody>
      </p:sp>
      <p:sp>
        <p:nvSpPr>
          <p:cNvPr id="100370" name="AutoShape 18"/>
          <p:cNvSpPr>
            <a:spLocks noChangeArrowheads="1"/>
          </p:cNvSpPr>
          <p:nvPr/>
        </p:nvSpPr>
        <p:spPr bwMode="auto">
          <a:xfrm>
            <a:off x="7721600" y="533400"/>
            <a:ext cx="3352800" cy="609600"/>
          </a:xfrm>
          <a:prstGeom prst="cloudCallout">
            <a:avLst>
              <a:gd name="adj1" fmla="val -44130"/>
              <a:gd name="adj2" fmla="val 122398"/>
            </a:avLst>
          </a:prstGeom>
          <a:solidFill>
            <a:schemeClr val="accent1"/>
          </a:solidFill>
          <a:ln w="9525">
            <a:solidFill>
              <a:schemeClr val="tx1"/>
            </a:solidFill>
            <a:round/>
          </a:ln>
          <a:effectLst/>
        </p:spPr>
        <p:txBody>
          <a:bodyPr/>
          <a:lstStyle/>
          <a:p>
            <a:pPr algn="ctr" eaLnBrk="0" hangingPunct="0"/>
            <a:endParaRPr lang="en-US" sz="1800"/>
          </a:p>
        </p:txBody>
      </p:sp>
      <p:pic>
        <p:nvPicPr>
          <p:cNvPr id="100371" name="Picture 19" descr="sun14[1]"/>
          <p:cNvPicPr>
            <a:picLocks noChangeAspect="1" noChangeArrowheads="1" noCrop="1"/>
          </p:cNvPicPr>
          <p:nvPr/>
        </p:nvPicPr>
        <p:blipFill>
          <a:blip r:embed="rId7" cstate="print"/>
          <a:srcRect/>
          <a:stretch>
            <a:fillRect/>
          </a:stretch>
        </p:blipFill>
        <p:spPr bwMode="auto">
          <a:xfrm>
            <a:off x="406400" y="304801"/>
            <a:ext cx="1625600" cy="1057275"/>
          </a:xfrm>
          <a:prstGeom prst="rect">
            <a:avLst/>
          </a:prstGeom>
          <a:noFill/>
        </p:spPr>
      </p:pic>
      <p:pic>
        <p:nvPicPr>
          <p:cNvPr id="100372" name="Picture 20" descr="Dove-02-june">
            <a:hlinkClick r:id="rId8" action="ppaction://hlinksldjump"/>
          </p:cNvPr>
          <p:cNvPicPr>
            <a:picLocks noChangeAspect="1" noChangeArrowheads="1" noCrop="1"/>
          </p:cNvPicPr>
          <p:nvPr/>
        </p:nvPicPr>
        <p:blipFill>
          <a:blip r:embed="rId9" cstate="print"/>
          <a:srcRect/>
          <a:stretch>
            <a:fillRect/>
          </a:stretch>
        </p:blipFill>
        <p:spPr bwMode="auto">
          <a:xfrm rot="8130461" flipV="1">
            <a:off x="5791200" y="3200400"/>
            <a:ext cx="2243667" cy="1531938"/>
          </a:xfrm>
          <a:prstGeom prst="rect">
            <a:avLst/>
          </a:prstGeom>
          <a:noFill/>
          <a:ln w="9525">
            <a:noFill/>
            <a:miter lim="800000"/>
            <a:headEnd/>
            <a:tailEnd/>
          </a:ln>
        </p:spPr>
      </p:pic>
      <p:pic>
        <p:nvPicPr>
          <p:cNvPr id="100373" name="Picture 21" descr="Dove-02-june">
            <a:hlinkClick r:id="rId8" action="ppaction://hlinksldjump"/>
          </p:cNvPr>
          <p:cNvPicPr>
            <a:picLocks noChangeAspect="1" noChangeArrowheads="1" noCrop="1"/>
          </p:cNvPicPr>
          <p:nvPr/>
        </p:nvPicPr>
        <p:blipFill>
          <a:blip r:embed="rId9" cstate="print"/>
          <a:srcRect/>
          <a:stretch>
            <a:fillRect/>
          </a:stretch>
        </p:blipFill>
        <p:spPr bwMode="auto">
          <a:xfrm rot="8599614" flipV="1">
            <a:off x="8026400" y="2895601"/>
            <a:ext cx="2438400" cy="1585913"/>
          </a:xfrm>
          <a:prstGeom prst="rect">
            <a:avLst/>
          </a:prstGeom>
          <a:noFill/>
          <a:ln w="9525">
            <a:noFill/>
            <a:miter lim="800000"/>
            <a:headEnd/>
            <a:tailEnd/>
          </a:ln>
        </p:spPr>
      </p:pic>
      <p:pic>
        <p:nvPicPr>
          <p:cNvPr id="100374" name="Picture 22"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8420101" y="1765300"/>
            <a:ext cx="1276350" cy="1250951"/>
          </a:xfrm>
          <a:prstGeom prst="rect">
            <a:avLst/>
          </a:prstGeom>
          <a:noFill/>
          <a:ln w="9525">
            <a:noFill/>
            <a:miter lim="800000"/>
            <a:headEnd/>
            <a:tailEnd/>
          </a:ln>
        </p:spPr>
      </p:pic>
      <p:pic>
        <p:nvPicPr>
          <p:cNvPr id="100375" name="Picture 23"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10928350" y="698501"/>
            <a:ext cx="1276350" cy="1250949"/>
          </a:xfrm>
          <a:prstGeom prst="rect">
            <a:avLst/>
          </a:prstGeom>
          <a:noFill/>
          <a:ln w="9525">
            <a:noFill/>
            <a:miter lim="800000"/>
            <a:headEnd/>
            <a:tailEnd/>
          </a:ln>
        </p:spPr>
      </p:pic>
      <p:pic>
        <p:nvPicPr>
          <p:cNvPr id="100376" name="Picture 24" descr="Dove-02-june">
            <a:hlinkClick r:id="rId8" action="ppaction://hlinksldjump"/>
          </p:cNvPr>
          <p:cNvPicPr>
            <a:picLocks noChangeAspect="1" noChangeArrowheads="1" noCrop="1"/>
          </p:cNvPicPr>
          <p:nvPr/>
        </p:nvPicPr>
        <p:blipFill>
          <a:blip r:embed="rId9" cstate="print"/>
          <a:srcRect/>
          <a:stretch>
            <a:fillRect/>
          </a:stretch>
        </p:blipFill>
        <p:spPr bwMode="auto">
          <a:xfrm rot="7659196" flipV="1">
            <a:off x="10966450" y="2413001"/>
            <a:ext cx="1200150" cy="1250949"/>
          </a:xfrm>
          <a:prstGeom prst="rect">
            <a:avLst/>
          </a:prstGeom>
          <a:noFill/>
          <a:ln w="9525">
            <a:noFill/>
            <a:miter lim="800000"/>
            <a:headEnd/>
            <a:tailEnd/>
          </a:ln>
        </p:spPr>
      </p:pic>
      <p:pic>
        <p:nvPicPr>
          <p:cNvPr id="100377" name="Picture 25" descr="Dove-02-june">
            <a:hlinkClick r:id="rId8" action="ppaction://hlinksldjump"/>
          </p:cNvPr>
          <p:cNvPicPr>
            <a:picLocks noChangeAspect="1" noChangeArrowheads="1" noCrop="1"/>
          </p:cNvPicPr>
          <p:nvPr/>
        </p:nvPicPr>
        <p:blipFill>
          <a:blip r:embed="rId9" cstate="print"/>
          <a:srcRect/>
          <a:stretch>
            <a:fillRect/>
          </a:stretch>
        </p:blipFill>
        <p:spPr bwMode="auto">
          <a:xfrm rot="8216429" flipV="1">
            <a:off x="6096001" y="1981200"/>
            <a:ext cx="2222500" cy="1455738"/>
          </a:xfrm>
          <a:prstGeom prst="rect">
            <a:avLst/>
          </a:prstGeom>
          <a:noFill/>
          <a:ln w="9525">
            <a:noFill/>
            <a:miter lim="800000"/>
            <a:headEnd/>
            <a:tailEnd/>
          </a:ln>
        </p:spPr>
      </p:pic>
      <p:pic>
        <p:nvPicPr>
          <p:cNvPr id="100378" name="Picture 26" descr="Dove-02-june">
            <a:hlinkClick r:id="rId8" action="ppaction://hlinksldjump"/>
          </p:cNvPr>
          <p:cNvPicPr>
            <a:picLocks noChangeAspect="1" noChangeArrowheads="1" noCrop="1"/>
          </p:cNvPicPr>
          <p:nvPr/>
        </p:nvPicPr>
        <p:blipFill>
          <a:blip r:embed="rId9" cstate="print"/>
          <a:srcRect/>
          <a:stretch>
            <a:fillRect/>
          </a:stretch>
        </p:blipFill>
        <p:spPr bwMode="auto">
          <a:xfrm rot="7276227" flipV="1">
            <a:off x="7912101" y="622300"/>
            <a:ext cx="1276350" cy="1250951"/>
          </a:xfrm>
          <a:prstGeom prst="rect">
            <a:avLst/>
          </a:prstGeom>
          <a:noFill/>
          <a:ln w="9525">
            <a:noFill/>
            <a:miter lim="800000"/>
            <a:headEnd/>
            <a:tailEnd/>
          </a:ln>
        </p:spPr>
      </p:pic>
      <p:pic>
        <p:nvPicPr>
          <p:cNvPr id="100379" name="Picture 27" descr="Dove-02-june">
            <a:hlinkClick r:id="rId8" action="ppaction://hlinksldjump"/>
          </p:cNvPr>
          <p:cNvPicPr>
            <a:picLocks noChangeAspect="1" noChangeArrowheads="1" noCrop="1"/>
          </p:cNvPicPr>
          <p:nvPr/>
        </p:nvPicPr>
        <p:blipFill>
          <a:blip r:embed="rId9" cstate="print"/>
          <a:srcRect/>
          <a:stretch>
            <a:fillRect/>
          </a:stretch>
        </p:blipFill>
        <p:spPr bwMode="auto">
          <a:xfrm rot="7639186" flipV="1">
            <a:off x="5410201" y="584200"/>
            <a:ext cx="1200150" cy="1250951"/>
          </a:xfrm>
          <a:prstGeom prst="rect">
            <a:avLst/>
          </a:prstGeom>
          <a:noFill/>
          <a:ln w="9525">
            <a:noFill/>
            <a:miter lim="800000"/>
            <a:headEnd/>
            <a:tailEnd/>
          </a:ln>
        </p:spPr>
      </p:pic>
      <p:pic>
        <p:nvPicPr>
          <p:cNvPr id="100380" name="Picture 28" descr="Dove-02-june">
            <a:hlinkClick r:id="rId8" action="ppaction://hlinksldjump"/>
          </p:cNvPr>
          <p:cNvPicPr>
            <a:picLocks noChangeAspect="1" noChangeArrowheads="1" noCrop="1"/>
          </p:cNvPicPr>
          <p:nvPr/>
        </p:nvPicPr>
        <p:blipFill>
          <a:blip r:embed="rId9" cstate="print"/>
          <a:srcRect/>
          <a:stretch>
            <a:fillRect/>
          </a:stretch>
        </p:blipFill>
        <p:spPr bwMode="auto">
          <a:xfrm rot="8242910" flipV="1">
            <a:off x="9550400" y="990600"/>
            <a:ext cx="1498600" cy="954088"/>
          </a:xfrm>
          <a:prstGeom prst="rect">
            <a:avLst/>
          </a:prstGeom>
          <a:noFill/>
          <a:ln w="9525">
            <a:noFill/>
            <a:miter lim="800000"/>
            <a:headEnd/>
            <a:tailEnd/>
          </a:ln>
        </p:spPr>
      </p:pic>
      <p:sp>
        <p:nvSpPr>
          <p:cNvPr id="100381" name="AutoShape 29"/>
          <p:cNvSpPr>
            <a:spLocks noChangeArrowheads="1"/>
          </p:cNvSpPr>
          <p:nvPr/>
        </p:nvSpPr>
        <p:spPr bwMode="auto">
          <a:xfrm>
            <a:off x="7416800" y="0"/>
            <a:ext cx="1828800" cy="381000"/>
          </a:xfrm>
          <a:prstGeom prst="cloudCallout">
            <a:avLst>
              <a:gd name="adj1" fmla="val -218403"/>
              <a:gd name="adj2" fmla="val 145833"/>
            </a:avLst>
          </a:prstGeom>
          <a:solidFill>
            <a:schemeClr val="accent1"/>
          </a:solidFill>
          <a:ln w="9525">
            <a:solidFill>
              <a:schemeClr val="tx1"/>
            </a:solidFill>
            <a:round/>
          </a:ln>
          <a:effectLst/>
        </p:spPr>
        <p:txBody>
          <a:bodyPr/>
          <a:lstStyle/>
          <a:p>
            <a:pPr algn="ctr" eaLnBrk="0" hangingPunct="0"/>
            <a:endParaRPr lang="en-US" sz="1800"/>
          </a:p>
        </p:txBody>
      </p:sp>
      <p:sp>
        <p:nvSpPr>
          <p:cNvPr id="100382" name="WordArt 30"/>
          <p:cNvSpPr>
            <a:spLocks noChangeArrowheads="1" noChangeShapeType="1" noTextEdit="1"/>
          </p:cNvSpPr>
          <p:nvPr/>
        </p:nvSpPr>
        <p:spPr bwMode="auto">
          <a:xfrm>
            <a:off x="1422400" y="838200"/>
            <a:ext cx="10058400" cy="1905000"/>
          </a:xfrm>
          <a:prstGeom prst="rect">
            <a:avLst/>
          </a:prstGeom>
        </p:spPr>
        <p:txBody>
          <a:bodyPr wrap="none" fromWordArt="1">
            <a:prstTxWarp prst="textCanUp">
              <a:avLst>
                <a:gd name="adj" fmla="val 71838"/>
              </a:avLst>
            </a:prstTxWarp>
          </a:bodyPr>
          <a:lstStyle/>
          <a:p>
            <a:pPr algn="ct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Ch</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ào</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các</a:t>
            </a:r>
            <a:r>
              <a:rPr lang="en-US"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r>
              <a:rPr lang="en-US" sz="3600" b="1" kern="10" spc="-360" dirty="0" err="1"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em</a:t>
            </a:r>
            <a:r>
              <a:rPr lang="vi-VN" sz="3600" b="1" kern="10" spc="-360" dirty="0" smtClean="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rPr>
              <a:t>  </a:t>
            </a:r>
            <a:endParaRPr lang="en-US" sz="3600" b="1" kern="10" spc="-360" dirty="0">
              <a:ln w="28575">
                <a:noFill/>
                <a:round/>
              </a:ln>
              <a:solidFill>
                <a:srgbClr val="FF3399"/>
              </a:solidFill>
              <a:effectLst>
                <a:outerShdw dist="107763" dir="18900000" algn="ctr" rotWithShape="0">
                  <a:srgbClr val="00FFCC">
                    <a:alpha val="50000"/>
                  </a:srgbClr>
                </a:outerShdw>
              </a:effectLst>
              <a:latin typeface="Times New Roman" panose="02020603050405020304"/>
              <a:cs typeface="Times New Roman" panose="02020603050405020304"/>
            </a:endParaRPr>
          </a:p>
        </p:txBody>
      </p:sp>
      <p:pic>
        <p:nvPicPr>
          <p:cNvPr id="100383" name="Picture 31" descr="j0318055"/>
          <p:cNvPicPr>
            <a:picLocks noChangeAspect="1" noChangeArrowheads="1" noCrop="1"/>
          </p:cNvPicPr>
          <p:nvPr/>
        </p:nvPicPr>
        <p:blipFill>
          <a:blip r:embed="rId6" cstate="print"/>
          <a:srcRect/>
          <a:stretch>
            <a:fillRect/>
          </a:stretch>
        </p:blipFill>
        <p:spPr bwMode="auto">
          <a:xfrm rot="-302527">
            <a:off x="10653185" y="4648200"/>
            <a:ext cx="1187449" cy="393700"/>
          </a:xfrm>
          <a:prstGeom prst="rect">
            <a:avLst/>
          </a:prstGeom>
          <a:noFill/>
        </p:spPr>
      </p:pic>
      <p:sp>
        <p:nvSpPr>
          <p:cNvPr id="100385" name="WordArt 33"/>
          <p:cNvSpPr>
            <a:spLocks noChangeArrowheads="1" noChangeShapeType="1" noTextEdit="1"/>
          </p:cNvSpPr>
          <p:nvPr/>
        </p:nvSpPr>
        <p:spPr bwMode="auto">
          <a:xfrm>
            <a:off x="2133600" y="2255838"/>
            <a:ext cx="8026400" cy="868362"/>
          </a:xfrm>
          <a:prstGeom prst="rect">
            <a:avLst/>
          </a:prstGeom>
        </p:spPr>
        <p:txBody>
          <a:bodyPr wrap="none" fromWordArt="1">
            <a:prstTxWarp prst="textCanUp">
              <a:avLst>
                <a:gd name="adj" fmla="val 85713"/>
              </a:avLst>
            </a:prstTxWarp>
          </a:bodyPr>
          <a:lstStyle/>
          <a:p>
            <a:pPr algn="ct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Hẹn</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gặp</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lại</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các</a:t>
            </a:r>
            <a:r>
              <a:rPr lang="en-US" sz="3600" kern="10" dirty="0"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 </a:t>
            </a:r>
            <a:r>
              <a:rPr lang="en-US" sz="3600" kern="10" dirty="0" err="1" smtClean="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rPr>
              <a:t>em</a:t>
            </a:r>
            <a:endParaRPr lang="en-US" sz="3600" kern="10" dirty="0">
              <a:ln w="22225">
                <a:solidFill>
                  <a:srgbClr val="008000"/>
                </a:solidFill>
                <a:round/>
              </a:ln>
              <a:solidFill>
                <a:srgbClr val="000000">
                  <a:alpha val="97000"/>
                </a:srgbClr>
              </a:solidFill>
              <a:effectLst>
                <a:outerShdw dist="35921" dir="2700000" algn="ctr" rotWithShape="0">
                  <a:srgbClr val="C0C0C0">
                    <a:alpha val="80000"/>
                  </a:srgbClr>
                </a:outerShdw>
              </a:effectLst>
              <a:latin typeface="Times New Roman" panose="02020603050405020304"/>
              <a:cs typeface="Times New Roman" panose="02020603050405020304"/>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00382"/>
                                        </p:tgtEl>
                                        <p:attrNameLst>
                                          <p:attrName>style.visibility</p:attrName>
                                        </p:attrNameLst>
                                      </p:cBhvr>
                                      <p:to>
                                        <p:strVal val="visible"/>
                                      </p:to>
                                    </p:set>
                                    <p:animEffect transition="in" filter="wedge">
                                      <p:cBhvr>
                                        <p:cTn id="7" dur="5000"/>
                                        <p:tgtEl>
                                          <p:spTgt spid="100382"/>
                                        </p:tgtEl>
                                      </p:cBhvr>
                                    </p:animEffect>
                                  </p:childTnLst>
                                  <p:subTnLst>
                                    <p:audio>
                                      <p:cMediaNode>
                                        <p:cTn display="0" masterRel="sameClick">
                                          <p:stCondLst>
                                            <p:cond evt="begin" delay="0">
                                              <p:tn val="5"/>
                                            </p:cond>
                                          </p:stCondLst>
                                          <p:endCondLst>
                                            <p:cond evt="onStopAudio" delay="0">
                                              <p:tgtEl>
                                                <p:sldTgt/>
                                              </p:tgtEl>
                                            </p:cond>
                                          </p:endCondLst>
                                        </p:cTn>
                                        <p:tgtEl>
                                          <p:sndTgt r:embed="rId3" name="drumroll.wav"/>
                                        </p:tgtEl>
                                      </p:cMediaNode>
                                    </p:audio>
                                  </p:subTnLst>
                                </p:cTn>
                              </p:par>
                            </p:childTnLst>
                          </p:cTn>
                        </p:par>
                        <p:par>
                          <p:cTn id="8" fill="hold">
                            <p:stCondLst>
                              <p:cond delay="5000"/>
                            </p:stCondLst>
                            <p:childTnLst>
                              <p:par>
                                <p:cTn id="9" presetID="20" presetClass="entr" presetSubtype="0" fill="hold" grpId="0" nodeType="afterEffect">
                                  <p:stCondLst>
                                    <p:cond delay="0"/>
                                  </p:stCondLst>
                                  <p:childTnLst>
                                    <p:set>
                                      <p:cBhvr>
                                        <p:cTn id="10" dur="1" fill="hold">
                                          <p:stCondLst>
                                            <p:cond delay="0"/>
                                          </p:stCondLst>
                                        </p:cTn>
                                        <p:tgtEl>
                                          <p:spTgt spid="100385"/>
                                        </p:tgtEl>
                                        <p:attrNameLst>
                                          <p:attrName>style.visibility</p:attrName>
                                        </p:attrNameLst>
                                      </p:cBhvr>
                                      <p:to>
                                        <p:strVal val="visible"/>
                                      </p:to>
                                    </p:set>
                                    <p:animEffect transition="in" filter="wedge">
                                      <p:cBhvr>
                                        <p:cTn id="11" dur="2000"/>
                                        <p:tgtEl>
                                          <p:spTgt spid="100385"/>
                                        </p:tgtEl>
                                      </p:cBhvr>
                                    </p:animEffect>
                                  </p:childTnLst>
                                </p:cTn>
                              </p:par>
                            </p:childTnLst>
                          </p:cTn>
                        </p:par>
                        <p:par>
                          <p:cTn id="12" fill="hold">
                            <p:stCondLst>
                              <p:cond delay="7000"/>
                            </p:stCondLst>
                            <p:childTnLst>
                              <p:par>
                                <p:cTn id="13" presetID="0" presetClass="path" presetSubtype="0" accel="50000" decel="50000" fill="hold" grpId="0" nodeType="afterEffect">
                                  <p:stCondLst>
                                    <p:cond delay="0"/>
                                  </p:stCondLst>
                                  <p:childTnLst>
                                    <p:animMotion origin="layout" path="M -3.33333E-6 2.22222E-6 L -0.74166 0.02778 " pathEditMode="relative" rAng="0" ptsTypes="AA">
                                      <p:cBhvr>
                                        <p:cTn id="14" dur="45000" fill="hold"/>
                                        <p:tgtEl>
                                          <p:spTgt spid="100381"/>
                                        </p:tgtEl>
                                        <p:attrNameLst>
                                          <p:attrName>ppt_x</p:attrName>
                                          <p:attrName>ppt_y</p:attrName>
                                        </p:attrNameLst>
                                      </p:cBhvr>
                                      <p:rCtr x="-371" y="14"/>
                                    </p:animMotion>
                                  </p:childTnLst>
                                  <p:subTnLst>
                                    <p:audio>
                                      <p:cMediaNode>
                                        <p:cTn display="0" masterRel="sameClick">
                                          <p:stCondLst>
                                            <p:cond evt="begin" delay="0">
                                              <p:tn val="13"/>
                                            </p:cond>
                                          </p:stCondLst>
                                          <p:endCondLst>
                                            <p:cond evt="onStopAudio" delay="0">
                                              <p:tgtEl>
                                                <p:sldTgt/>
                                              </p:tgtEl>
                                            </p:cond>
                                          </p:endCondLst>
                                        </p:cTn>
                                        <p:tgtEl>
                                          <p:sndTgt r:embed="rId4" name="chimes.wav"/>
                                        </p:tgtEl>
                                      </p:cMediaNode>
                                    </p:audio>
                                  </p:subTnLst>
                                </p:cTn>
                              </p:par>
                              <p:par>
                                <p:cTn id="15" presetID="0" presetClass="path" presetSubtype="0" accel="50000" decel="50000" fill="hold" nodeType="withEffect">
                                  <p:stCondLst>
                                    <p:cond delay="0"/>
                                  </p:stCondLst>
                                  <p:childTnLst>
                                    <p:animMotion origin="layout" path="M -3.33333E-6 0.02222 L -0.77083 0.08889 " pathEditMode="relative" rAng="0" ptsTypes="AA">
                                      <p:cBhvr>
                                        <p:cTn id="16" dur="45000" fill="hold"/>
                                        <p:tgtEl>
                                          <p:spTgt spid="100370"/>
                                        </p:tgtEl>
                                        <p:attrNameLst>
                                          <p:attrName>ppt_x</p:attrName>
                                          <p:attrName>ppt_y</p:attrName>
                                        </p:attrNameLst>
                                      </p:cBhvr>
                                      <p:rCtr x="-385" y="33"/>
                                    </p:animMotion>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par>
                                <p:cTn id="17" presetID="0" presetClass="path" presetSubtype="0" accel="50000" decel="50000" fill="hold" nodeType="withEffect">
                                  <p:stCondLst>
                                    <p:cond delay="0"/>
                                  </p:stCondLst>
                                  <p:childTnLst>
                                    <p:animMotion origin="layout" path="M 0.16667 -0.00555 L -0.81667 0.05 " pathEditMode="relative" rAng="0" ptsTypes="AA">
                                      <p:cBhvr>
                                        <p:cTn id="18" dur="45000" fill="hold"/>
                                        <p:tgtEl>
                                          <p:spTgt spid="100369"/>
                                        </p:tgtEl>
                                        <p:attrNameLst>
                                          <p:attrName>ppt_x</p:attrName>
                                          <p:attrName>ppt_y</p:attrName>
                                        </p:attrNameLst>
                                      </p:cBhvr>
                                      <p:rCtr x="-492" y="28"/>
                                    </p:animMotion>
                                  </p:childTnLst>
                                  <p:subTnLst>
                                    <p:audio>
                                      <p:cMediaNode>
                                        <p:cTn display="0" masterRel="sameClick">
                                          <p:stCondLst>
                                            <p:cond evt="begin" delay="0">
                                              <p:tn val="17"/>
                                            </p:cond>
                                          </p:stCondLst>
                                          <p:endCondLst>
                                            <p:cond evt="onStopAudio" delay="0">
                                              <p:tgtEl>
                                                <p:sldTgt/>
                                              </p:tgtEl>
                                            </p:cond>
                                          </p:endCondLst>
                                        </p:cTn>
                                        <p:tgtEl>
                                          <p:sndTgt r:embed="rId4" name="chimes.wav"/>
                                        </p:tgtEl>
                                      </p:cMediaNode>
                                    </p:audio>
                                  </p:subTnLst>
                                </p:cTn>
                              </p:par>
                              <p:par>
                                <p:cTn id="19" presetID="0" presetClass="path" presetSubtype="0" accel="50000" decel="50000" fill="hold" nodeType="withEffect">
                                  <p:stCondLst>
                                    <p:cond delay="0"/>
                                  </p:stCondLst>
                                  <p:childTnLst>
                                    <p:animMotion origin="layout" path="M -3.33333E-6 -1.11111E-6 L -0.15833 0.35625 " pathEditMode="relative" rAng="0" ptsTypes="AA">
                                      <p:cBhvr>
                                        <p:cTn id="20" dur="35000" fill="hold"/>
                                        <p:tgtEl>
                                          <p:spTgt spid="100371"/>
                                        </p:tgtEl>
                                        <p:attrNameLst>
                                          <p:attrName>ppt_x</p:attrName>
                                          <p:attrName>ppt_y</p:attrName>
                                        </p:attrNameLst>
                                      </p:cBhvr>
                                      <p:rCtr x="-79" y="178"/>
                                    </p:animMotion>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par>
                                <p:cTn id="21" presetID="0" presetClass="path" presetSubtype="0" accel="50000" decel="50000" fill="hold" nodeType="withEffect">
                                  <p:stCondLst>
                                    <p:cond delay="0"/>
                                  </p:stCondLst>
                                  <p:childTnLst>
                                    <p:animMotion origin="layout" path="M -0.10121 0.0125 L -0.55955 0.19027 " pathEditMode="relative" rAng="0" ptsTypes="AA">
                                      <p:cBhvr>
                                        <p:cTn id="22" dur="25000" fill="hold"/>
                                        <p:tgtEl>
                                          <p:spTgt spid="100379"/>
                                        </p:tgtEl>
                                        <p:attrNameLst>
                                          <p:attrName>ppt_x</p:attrName>
                                          <p:attrName>ppt_y</p:attrName>
                                        </p:attrNameLst>
                                      </p:cBhvr>
                                      <p:rCtr x="-229" y="89"/>
                                    </p:animMotion>
                                  </p:childTnLst>
                                  <p:subTnLst>
                                    <p:audio>
                                      <p:cMediaNode>
                                        <p:cTn display="0" masterRel="sameClick">
                                          <p:stCondLst>
                                            <p:cond evt="begin" delay="0">
                                              <p:tn val="21"/>
                                            </p:cond>
                                          </p:stCondLst>
                                          <p:endCondLst>
                                            <p:cond evt="onStopAudio" delay="0">
                                              <p:tgtEl>
                                                <p:sldTgt/>
                                              </p:tgtEl>
                                            </p:cond>
                                          </p:endCondLst>
                                        </p:cTn>
                                        <p:tgtEl>
                                          <p:sndTgt r:embed="rId4" name="chimes.wav"/>
                                        </p:tgtEl>
                                      </p:cMediaNode>
                                    </p:audio>
                                  </p:subTnLst>
                                </p:cTn>
                              </p:par>
                              <p:par>
                                <p:cTn id="23" presetID="0" presetClass="path" presetSubtype="0" accel="50000" decel="50000" fill="hold" nodeType="withEffect">
                                  <p:stCondLst>
                                    <p:cond delay="0"/>
                                  </p:stCondLst>
                                  <p:childTnLst>
                                    <p:animMotion origin="layout" path="M 4.16667E-6 3.7037E-6 L -0.70782 0.29398 " pathEditMode="relative" rAng="0" ptsTypes="AA">
                                      <p:cBhvr>
                                        <p:cTn id="24" dur="25000" fill="hold"/>
                                        <p:tgtEl>
                                          <p:spTgt spid="100377"/>
                                        </p:tgtEl>
                                        <p:attrNameLst>
                                          <p:attrName>ppt_x</p:attrName>
                                          <p:attrName>ppt_y</p:attrName>
                                        </p:attrNameLst>
                                      </p:cBhvr>
                                      <p:rCtr x="-354" y="147"/>
                                    </p:animMotion>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par>
                                <p:cTn id="25" presetID="0" presetClass="path" presetSubtype="0" accel="50000" decel="50000" fill="hold" nodeType="withEffect">
                                  <p:stCondLst>
                                    <p:cond delay="0"/>
                                  </p:stCondLst>
                                  <p:childTnLst>
                                    <p:animMotion origin="layout" path="M 0.20712 -0.08194 L -0.80955 0.35139 " pathEditMode="relative" rAng="0" ptsTypes="AA">
                                      <p:cBhvr>
                                        <p:cTn id="26" dur="25000" fill="hold"/>
                                        <p:tgtEl>
                                          <p:spTgt spid="100374"/>
                                        </p:tgtEl>
                                        <p:attrNameLst>
                                          <p:attrName>ppt_x</p:attrName>
                                          <p:attrName>ppt_y</p:attrName>
                                        </p:attrNameLst>
                                      </p:cBhvr>
                                      <p:rCtr x="-508" y="217"/>
                                    </p:animMotion>
                                  </p:childTnLst>
                                  <p:subTnLst>
                                    <p:audio>
                                      <p:cMediaNode>
                                        <p:cTn display="0" masterRel="sameClick">
                                          <p:stCondLst>
                                            <p:cond evt="begin" delay="0">
                                              <p:tn val="25"/>
                                            </p:cond>
                                          </p:stCondLst>
                                          <p:endCondLst>
                                            <p:cond evt="onStopAudio" delay="0">
                                              <p:tgtEl>
                                                <p:sldTgt/>
                                              </p:tgtEl>
                                            </p:cond>
                                          </p:endCondLst>
                                        </p:cTn>
                                        <p:tgtEl>
                                          <p:sndTgt r:embed="rId4" name="chimes.wav"/>
                                        </p:tgtEl>
                                      </p:cMediaNode>
                                    </p:audio>
                                  </p:subTnLst>
                                </p:cTn>
                              </p:par>
                              <p:par>
                                <p:cTn id="27" presetID="0" presetClass="path" presetSubtype="0" accel="50000" decel="50000" fill="hold" nodeType="withEffect">
                                  <p:stCondLst>
                                    <p:cond delay="0"/>
                                  </p:stCondLst>
                                  <p:childTnLst>
                                    <p:animMotion origin="layout" path="M 0.34878 -0.1375 L -0.75122 0.32917 " pathEditMode="relative" rAng="0" ptsTypes="AA">
                                      <p:cBhvr>
                                        <p:cTn id="28" dur="25000" fill="hold"/>
                                        <p:tgtEl>
                                          <p:spTgt spid="100378"/>
                                        </p:tgtEl>
                                        <p:attrNameLst>
                                          <p:attrName>ppt_x</p:attrName>
                                          <p:attrName>ppt_y</p:attrName>
                                        </p:attrNameLst>
                                      </p:cBhvr>
                                      <p:rCtr x="-550" y="233"/>
                                    </p:animMotion>
                                  </p:childTnLst>
                                  <p:subTnLst>
                                    <p:audio>
                                      <p:cMediaNode>
                                        <p:cTn display="0" masterRel="sameClick">
                                          <p:stCondLst>
                                            <p:cond evt="begin" delay="0">
                                              <p:tn val="27"/>
                                            </p:cond>
                                          </p:stCondLst>
                                          <p:endCondLst>
                                            <p:cond evt="onStopAudio" delay="0">
                                              <p:tgtEl>
                                                <p:sldTgt/>
                                              </p:tgtEl>
                                            </p:cond>
                                          </p:endCondLst>
                                        </p:cTn>
                                        <p:tgtEl>
                                          <p:sndTgt r:embed="rId4" name="chimes.wav"/>
                                        </p:tgtEl>
                                      </p:cMediaNode>
                                    </p:audio>
                                  </p:subTnLst>
                                </p:cTn>
                              </p:par>
                              <p:par>
                                <p:cTn id="29" presetID="0" presetClass="path" presetSubtype="0" accel="50000" decel="50000" fill="hold" nodeType="withEffect">
                                  <p:stCondLst>
                                    <p:cond delay="0"/>
                                  </p:stCondLst>
                                  <p:childTnLst>
                                    <p:animMotion origin="layout" path="M 1.66667E-6 -4.44444E-6 L -0.89479 0.36389 " pathEditMode="relative" rAng="0" ptsTypes="AA">
                                      <p:cBhvr>
                                        <p:cTn id="30" dur="25000" fill="hold"/>
                                        <p:tgtEl>
                                          <p:spTgt spid="100380"/>
                                        </p:tgtEl>
                                        <p:attrNameLst>
                                          <p:attrName>ppt_x</p:attrName>
                                          <p:attrName>ppt_y</p:attrName>
                                        </p:attrNameLst>
                                      </p:cBhvr>
                                      <p:rCtr x="-447" y="182"/>
                                    </p:animMotion>
                                  </p:childTnLst>
                                  <p:subTnLs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par>
                                <p:cTn id="31" presetID="0" presetClass="path" presetSubtype="0" accel="50000" decel="50000" fill="hold" nodeType="withEffect">
                                  <p:stCondLst>
                                    <p:cond delay="0"/>
                                  </p:stCondLst>
                                  <p:childTnLst>
                                    <p:animMotion origin="layout" path="M -1.94444E-6 -1.11111E-6 L -0.91788 0.41806 " pathEditMode="relative" rAng="0" ptsTypes="AA">
                                      <p:cBhvr>
                                        <p:cTn id="32" dur="25000" fill="hold"/>
                                        <p:tgtEl>
                                          <p:spTgt spid="100375"/>
                                        </p:tgtEl>
                                        <p:attrNameLst>
                                          <p:attrName>ppt_x</p:attrName>
                                          <p:attrName>ppt_y</p:attrName>
                                        </p:attrNameLst>
                                      </p:cBhvr>
                                      <p:rCtr x="-459" y="209"/>
                                    </p:animMotion>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par>
                                <p:cTn id="33" presetID="0" presetClass="path" presetSubtype="0" accel="50000" decel="50000" fill="hold" nodeType="withEffect">
                                  <p:stCondLst>
                                    <p:cond delay="0"/>
                                  </p:stCondLst>
                                  <p:childTnLst>
                                    <p:animMotion origin="layout" path="M -1.94444E-6 -4.44444E-6 L -0.95955 0.4125 " pathEditMode="relative" rAng="0" ptsTypes="AA">
                                      <p:cBhvr>
                                        <p:cTn id="34" dur="25000" fill="hold"/>
                                        <p:tgtEl>
                                          <p:spTgt spid="100376"/>
                                        </p:tgtEl>
                                        <p:attrNameLst>
                                          <p:attrName>ppt_x</p:attrName>
                                          <p:attrName>ppt_y</p:attrName>
                                        </p:attrNameLst>
                                      </p:cBhvr>
                                      <p:rCtr x="-480" y="206"/>
                                    </p:animMotion>
                                  </p:childTnLst>
                                  <p:subTnLst>
                                    <p:audio>
                                      <p:cMediaNode>
                                        <p:cTn display="0" masterRel="sameClick">
                                          <p:stCondLst>
                                            <p:cond evt="begin" delay="0">
                                              <p:tn val="33"/>
                                            </p:cond>
                                          </p:stCondLst>
                                          <p:endCondLst>
                                            <p:cond evt="onStopAudio" delay="0">
                                              <p:tgtEl>
                                                <p:sldTgt/>
                                              </p:tgtEl>
                                            </p:cond>
                                          </p:endCondLst>
                                        </p:cTn>
                                        <p:tgtEl>
                                          <p:sndTgt r:embed="rId4" name="chimes.wav"/>
                                        </p:tgtEl>
                                      </p:cMediaNode>
                                    </p:audio>
                                  </p:subTnLst>
                                </p:cTn>
                              </p:par>
                              <p:par>
                                <p:cTn id="35" presetID="0" presetClass="path" presetSubtype="0" accel="50000" decel="50000" fill="hold" nodeType="withEffect">
                                  <p:stCondLst>
                                    <p:cond delay="0"/>
                                  </p:stCondLst>
                                  <p:childTnLst>
                                    <p:animMotion origin="layout" path="M -3.33333E-6 -1.48148E-6 L -0.875 0.36227 " pathEditMode="relative" rAng="0" ptsTypes="AA">
                                      <p:cBhvr>
                                        <p:cTn id="36" dur="25000" fill="hold"/>
                                        <p:tgtEl>
                                          <p:spTgt spid="100373"/>
                                        </p:tgtEl>
                                        <p:attrNameLst>
                                          <p:attrName>ppt_x</p:attrName>
                                          <p:attrName>ppt_y</p:attrName>
                                        </p:attrNameLst>
                                      </p:cBhvr>
                                      <p:rCtr x="-438" y="181"/>
                                    </p:animMotion>
                                  </p:childTnLst>
                                  <p:subTnLst>
                                    <p:audio>
                                      <p:cMediaNode>
                                        <p:cTn display="0" masterRel="sameClick">
                                          <p:stCondLst>
                                            <p:cond evt="begin" delay="0">
                                              <p:tn val="35"/>
                                            </p:cond>
                                          </p:stCondLst>
                                          <p:endCondLst>
                                            <p:cond evt="onStopAudio" delay="0">
                                              <p:tgtEl>
                                                <p:sldTgt/>
                                              </p:tgtEl>
                                            </p:cond>
                                          </p:endCondLst>
                                        </p:cTn>
                                        <p:tgtEl>
                                          <p:sndTgt r:embed="rId4" name="chimes.wav"/>
                                        </p:tgtEl>
                                      </p:cMediaNode>
                                    </p:audio>
                                  </p:subTnLst>
                                </p:cTn>
                              </p:par>
                              <p:par>
                                <p:cTn id="37" presetID="0" presetClass="path" presetSubtype="0" accel="50000" decel="50000" fill="hold" nodeType="withEffect">
                                  <p:stCondLst>
                                    <p:cond delay="0"/>
                                  </p:stCondLst>
                                  <p:childTnLst>
                                    <p:animMotion origin="layout" path="M 0.15798 -0.10046 L -0.75035 0.27731 " pathEditMode="relative" rAng="0" ptsTypes="AA">
                                      <p:cBhvr>
                                        <p:cTn id="38" dur="25000" fill="hold"/>
                                        <p:tgtEl>
                                          <p:spTgt spid="100372"/>
                                        </p:tgtEl>
                                        <p:attrNameLst>
                                          <p:attrName>ppt_x</p:attrName>
                                          <p:attrName>ppt_y</p:attrName>
                                        </p:attrNameLst>
                                      </p:cBhvr>
                                      <p:rCtr x="-454" y="189"/>
                                    </p:animMotion>
                                  </p:childTnLst>
                                  <p:subTnLst>
                                    <p:audio>
                                      <p:cMediaNode>
                                        <p:cTn display="0" masterRel="sameClick">
                                          <p:stCondLst>
                                            <p:cond evt="begin" delay="0">
                                              <p:tn val="37"/>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81" grpId="0" animBg="1"/>
      <p:bldP spid="100382" grpId="0" animBg="1"/>
      <p:bldP spid="10038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Times New Roman" panose="02020603050405020304" charset="0"/>
                <a:cs typeface="Times New Roman" panose="02020603050405020304" charset="0"/>
              </a:rPr>
              <a:t>Tiết 1</a:t>
            </a:r>
            <a:endParaRPr lang="en-US" sz="9600" b="1" kern="0"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3047" y="2111133"/>
            <a:ext cx="6414868" cy="1546400"/>
          </a:xfrm>
        </p:spPr>
        <p:txBody>
          <a:bodyPr/>
          <a:lstStyle/>
          <a:p>
            <a:endParaRPr lang="en-US" sz="6000" dirty="0"/>
          </a:p>
        </p:txBody>
      </p:sp>
      <p:sp>
        <p:nvSpPr>
          <p:cNvPr id="3" name="Subtitle 2"/>
          <p:cNvSpPr>
            <a:spLocks noGrp="1"/>
          </p:cNvSpPr>
          <p:nvPr>
            <p:ph type="subTitle" idx="1"/>
          </p:nvPr>
        </p:nvSpPr>
        <p:spPr/>
        <p:txBody>
          <a:bodyPr/>
          <a:lstStyle/>
          <a:p>
            <a:endParaRPr lang="en-US"/>
          </a:p>
        </p:txBody>
      </p:sp>
      <p:sp>
        <p:nvSpPr>
          <p:cNvPr id="4" name="Oval 3"/>
          <p:cNvSpPr/>
          <p:nvPr/>
        </p:nvSpPr>
        <p:spPr>
          <a:xfrm>
            <a:off x="393894" y="1223890"/>
            <a:ext cx="6443003" cy="3727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latin typeface="Times New Roman" pitchFamily="18" charset="0"/>
                <a:cs typeface="Times New Roman" pitchFamily="18" charset="0"/>
              </a:rPr>
              <a:t>Trò chơi: Ai may mắn</a:t>
            </a:r>
            <a:endParaRPr lang="en-US" sz="6000"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bgrnew19"/>
          <p:cNvPicPr>
            <a:picLocks noChangeAspect="1" noChangeArrowheads="1" noCrop="1"/>
          </p:cNvPicPr>
          <p:nvPr/>
        </p:nvPicPr>
        <p:blipFill>
          <a:blip r:embed="rId6" cstate="print"/>
          <a:srcRect/>
          <a:stretch>
            <a:fillRect/>
          </a:stretch>
        </p:blipFill>
        <p:spPr bwMode="auto">
          <a:xfrm>
            <a:off x="0" y="-304799"/>
            <a:ext cx="12192000" cy="6858000"/>
          </a:xfrm>
          <a:prstGeom prst="rect">
            <a:avLst/>
          </a:prstGeom>
          <a:noFill/>
          <a:ln w="9525">
            <a:noFill/>
            <a:miter lim="800000"/>
            <a:headEnd/>
            <a:tailEnd/>
          </a:ln>
        </p:spPr>
      </p:pic>
      <p:pic>
        <p:nvPicPr>
          <p:cNvPr id="43059" name="DISC2577.WAV">
            <a:hlinkClick r:id="" action="ppaction://media"/>
          </p:cNvPr>
          <p:cNvPicPr>
            <a:picLocks noGrp="1" noRot="1" noChangeAspect="1" noChangeArrowheads="1"/>
          </p:cNvPicPr>
          <p:nvPr>
            <p:ph idx="4294967295"/>
            <a:wavAudioFile r:embed="rId1" name="DISCO_IN.WAV"/>
          </p:nvPr>
        </p:nvPicPr>
        <p:blipFill>
          <a:blip r:embed="rId7" cstate="print"/>
          <a:srcRect/>
          <a:stretch>
            <a:fillRect/>
          </a:stretch>
        </p:blipFill>
        <p:spPr>
          <a:xfrm>
            <a:off x="10464800" y="6248400"/>
            <a:ext cx="406400" cy="304800"/>
          </a:xfrm>
        </p:spPr>
      </p:pic>
      <p:sp>
        <p:nvSpPr>
          <p:cNvPr id="45" name="Rectangle 3"/>
          <p:cNvSpPr>
            <a:spLocks noChangeArrowheads="1"/>
          </p:cNvSpPr>
          <p:nvPr/>
        </p:nvSpPr>
        <p:spPr bwMode="auto">
          <a:xfrm>
            <a:off x="8128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a:cs typeface="Times New Roman" pitchFamily="18" charset="0"/>
              </a:rPr>
              <a:t>P</a:t>
            </a:r>
            <a:r>
              <a:rPr lang="en-US" sz="2400" b="1" dirty="0" smtClean="0">
                <a:cs typeface="Times New Roman" pitchFamily="18" charset="0"/>
              </a:rPr>
              <a:t>húc</a:t>
            </a:r>
            <a:endParaRPr lang="en-US" sz="2400" b="1" dirty="0">
              <a:cs typeface="Times New Roman" pitchFamily="18" charset="0"/>
            </a:endParaRPr>
          </a:p>
        </p:txBody>
      </p:sp>
      <p:sp>
        <p:nvSpPr>
          <p:cNvPr id="46" name="Rectangle 4"/>
          <p:cNvSpPr>
            <a:spLocks noChangeArrowheads="1"/>
          </p:cNvSpPr>
          <p:nvPr/>
        </p:nvSpPr>
        <p:spPr bwMode="auto">
          <a:xfrm>
            <a:off x="29464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rgbClr val="808080"/>
            </a:outerShdw>
          </a:effectLst>
        </p:spPr>
        <p:txBody>
          <a:bodyPr wrap="none" lIns="108849" tIns="54425" rIns="108849" bIns="54425" anchor="ctr"/>
          <a:lstStyle/>
          <a:p>
            <a:pPr algn="ctr">
              <a:defRPr/>
            </a:pPr>
            <a:r>
              <a:rPr lang="en-US" sz="2400" b="1" dirty="0" smtClean="0"/>
              <a:t>Quý Dương</a:t>
            </a:r>
            <a:endParaRPr lang="en-US" sz="2400" b="1" dirty="0"/>
          </a:p>
        </p:txBody>
      </p:sp>
      <p:sp>
        <p:nvSpPr>
          <p:cNvPr id="47" name="Rectangle 5"/>
          <p:cNvSpPr>
            <a:spLocks noChangeArrowheads="1"/>
          </p:cNvSpPr>
          <p:nvPr/>
        </p:nvSpPr>
        <p:spPr bwMode="auto">
          <a:xfrm>
            <a:off x="50800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Bảo Nam</a:t>
            </a:r>
            <a:endParaRPr lang="en-US" sz="2400" b="1" dirty="0"/>
          </a:p>
        </p:txBody>
      </p:sp>
      <p:sp>
        <p:nvSpPr>
          <p:cNvPr id="48" name="Rectangle 6"/>
          <p:cNvSpPr>
            <a:spLocks noChangeArrowheads="1"/>
          </p:cNvSpPr>
          <p:nvPr/>
        </p:nvSpPr>
        <p:spPr bwMode="auto">
          <a:xfrm>
            <a:off x="72136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Thuần</a:t>
            </a:r>
            <a:r>
              <a:rPr lang="en-US" sz="2400" b="1" dirty="0"/>
              <a:t>	</a:t>
            </a:r>
          </a:p>
        </p:txBody>
      </p:sp>
      <p:sp>
        <p:nvSpPr>
          <p:cNvPr id="50" name="Rectangle 7"/>
          <p:cNvSpPr>
            <a:spLocks noChangeArrowheads="1"/>
          </p:cNvSpPr>
          <p:nvPr/>
        </p:nvSpPr>
        <p:spPr bwMode="auto">
          <a:xfrm>
            <a:off x="9347200" y="6096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Hùng</a:t>
            </a:r>
            <a:endParaRPr lang="en-US" sz="2400" b="1" dirty="0"/>
          </a:p>
        </p:txBody>
      </p:sp>
      <p:sp>
        <p:nvSpPr>
          <p:cNvPr id="54" name="Rectangle 10"/>
          <p:cNvSpPr>
            <a:spLocks noChangeArrowheads="1"/>
          </p:cNvSpPr>
          <p:nvPr/>
        </p:nvSpPr>
        <p:spPr bwMode="auto">
          <a:xfrm>
            <a:off x="37592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cs typeface="Times New Roman" pitchFamily="18" charset="0"/>
              </a:rPr>
              <a:t>Mai Linh</a:t>
            </a:r>
            <a:endParaRPr lang="en-US" sz="2400" b="1" dirty="0">
              <a:cs typeface="Times New Roman" pitchFamily="18" charset="0"/>
            </a:endParaRPr>
          </a:p>
        </p:txBody>
      </p:sp>
      <p:sp>
        <p:nvSpPr>
          <p:cNvPr id="55" name="Rectangle 11"/>
          <p:cNvSpPr>
            <a:spLocks noChangeArrowheads="1"/>
          </p:cNvSpPr>
          <p:nvPr/>
        </p:nvSpPr>
        <p:spPr bwMode="auto">
          <a:xfrm>
            <a:off x="8128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 Trang</a:t>
            </a:r>
            <a:endParaRPr lang="en-US" sz="2400" b="1" dirty="0"/>
          </a:p>
        </p:txBody>
      </p:sp>
      <p:sp>
        <p:nvSpPr>
          <p:cNvPr id="56" name="Rectangle 12"/>
          <p:cNvSpPr>
            <a:spLocks noChangeArrowheads="1"/>
          </p:cNvSpPr>
          <p:nvPr/>
        </p:nvSpPr>
        <p:spPr bwMode="auto">
          <a:xfrm>
            <a:off x="29464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Hương Giang</a:t>
            </a:r>
            <a:endParaRPr lang="en-US" sz="2400" b="1" dirty="0"/>
          </a:p>
        </p:txBody>
      </p:sp>
      <p:sp>
        <p:nvSpPr>
          <p:cNvPr id="57" name="Rectangle 13"/>
          <p:cNvSpPr>
            <a:spLocks noChangeArrowheads="1"/>
          </p:cNvSpPr>
          <p:nvPr/>
        </p:nvSpPr>
        <p:spPr bwMode="auto">
          <a:xfrm>
            <a:off x="50800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 </a:t>
            </a:r>
            <a:r>
              <a:rPr lang="en-US" sz="2400" b="1" dirty="0" smtClean="0"/>
              <a:t>Kim Ngân</a:t>
            </a:r>
            <a:endParaRPr lang="en-US" sz="2400" b="1" dirty="0"/>
          </a:p>
        </p:txBody>
      </p:sp>
      <p:sp>
        <p:nvSpPr>
          <p:cNvPr id="58" name="Rectangle 14"/>
          <p:cNvSpPr>
            <a:spLocks noChangeArrowheads="1"/>
          </p:cNvSpPr>
          <p:nvPr/>
        </p:nvSpPr>
        <p:spPr bwMode="auto">
          <a:xfrm>
            <a:off x="72136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Đại Minh</a:t>
            </a:r>
            <a:endParaRPr lang="en-US" sz="2400" b="1" dirty="0"/>
          </a:p>
        </p:txBody>
      </p:sp>
      <p:sp>
        <p:nvSpPr>
          <p:cNvPr id="59" name="Rectangle 15"/>
          <p:cNvSpPr>
            <a:spLocks noChangeArrowheads="1"/>
          </p:cNvSpPr>
          <p:nvPr/>
        </p:nvSpPr>
        <p:spPr bwMode="auto">
          <a:xfrm>
            <a:off x="9347200" y="16002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a:t>Long</a:t>
            </a:r>
          </a:p>
        </p:txBody>
      </p:sp>
      <p:sp>
        <p:nvSpPr>
          <p:cNvPr id="61" name="Rectangle 17"/>
          <p:cNvSpPr>
            <a:spLocks noChangeArrowheads="1"/>
          </p:cNvSpPr>
          <p:nvPr/>
        </p:nvSpPr>
        <p:spPr bwMode="auto">
          <a:xfrm>
            <a:off x="6604000" y="52578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63" name="Rectangle 19"/>
          <p:cNvSpPr>
            <a:spLocks noChangeArrowheads="1"/>
          </p:cNvSpPr>
          <p:nvPr/>
        </p:nvSpPr>
        <p:spPr bwMode="auto">
          <a:xfrm>
            <a:off x="8128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Hải</a:t>
            </a:r>
            <a:endParaRPr lang="en-US" sz="2400" b="1" dirty="0"/>
          </a:p>
        </p:txBody>
      </p:sp>
      <p:sp>
        <p:nvSpPr>
          <p:cNvPr id="64" name="Rectangle 20"/>
          <p:cNvSpPr>
            <a:spLocks noChangeArrowheads="1"/>
          </p:cNvSpPr>
          <p:nvPr/>
        </p:nvSpPr>
        <p:spPr bwMode="auto">
          <a:xfrm>
            <a:off x="29464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Tuấn Khanh</a:t>
            </a:r>
            <a:endParaRPr lang="en-US" sz="2400" b="1" dirty="0"/>
          </a:p>
        </p:txBody>
      </p:sp>
      <p:sp>
        <p:nvSpPr>
          <p:cNvPr id="65" name="Rectangle 21"/>
          <p:cNvSpPr>
            <a:spLocks noChangeArrowheads="1"/>
          </p:cNvSpPr>
          <p:nvPr/>
        </p:nvSpPr>
        <p:spPr bwMode="auto">
          <a:xfrm>
            <a:off x="50800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Trường</a:t>
            </a:r>
            <a:endParaRPr lang="en-US" sz="2400" b="1" dirty="0"/>
          </a:p>
        </p:txBody>
      </p:sp>
      <p:sp>
        <p:nvSpPr>
          <p:cNvPr id="66" name="Rectangle 22"/>
          <p:cNvSpPr>
            <a:spLocks noChangeArrowheads="1"/>
          </p:cNvSpPr>
          <p:nvPr/>
        </p:nvSpPr>
        <p:spPr bwMode="auto">
          <a:xfrm>
            <a:off x="72136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Tiến Dũng</a:t>
            </a:r>
            <a:endParaRPr lang="en-US" sz="2400" b="1" dirty="0"/>
          </a:p>
        </p:txBody>
      </p:sp>
      <p:sp>
        <p:nvSpPr>
          <p:cNvPr id="67" name="Rectangle 23"/>
          <p:cNvSpPr>
            <a:spLocks noChangeArrowheads="1"/>
          </p:cNvSpPr>
          <p:nvPr/>
        </p:nvSpPr>
        <p:spPr bwMode="auto">
          <a:xfrm>
            <a:off x="9347200" y="25146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Ngân</a:t>
            </a:r>
            <a:endParaRPr lang="en-US" sz="2400" b="1" dirty="0"/>
          </a:p>
        </p:txBody>
      </p:sp>
      <p:sp>
        <p:nvSpPr>
          <p:cNvPr id="71" name="Rectangle 27"/>
          <p:cNvSpPr>
            <a:spLocks noChangeArrowheads="1"/>
          </p:cNvSpPr>
          <p:nvPr/>
        </p:nvSpPr>
        <p:spPr bwMode="auto">
          <a:xfrm>
            <a:off x="8128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err="1"/>
              <a:t>Nhi</a:t>
            </a:r>
            <a:endParaRPr lang="en-US" sz="2400" b="1" dirty="0"/>
          </a:p>
        </p:txBody>
      </p:sp>
      <p:sp>
        <p:nvSpPr>
          <p:cNvPr id="72" name="Rectangle 28"/>
          <p:cNvSpPr>
            <a:spLocks noChangeArrowheads="1"/>
          </p:cNvSpPr>
          <p:nvPr/>
        </p:nvSpPr>
        <p:spPr bwMode="auto">
          <a:xfrm>
            <a:off x="29464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Hà Vi</a:t>
            </a:r>
            <a:endParaRPr lang="en-US" sz="2400" b="1" dirty="0"/>
          </a:p>
        </p:txBody>
      </p:sp>
      <p:sp>
        <p:nvSpPr>
          <p:cNvPr id="73" name="Rectangle 29"/>
          <p:cNvSpPr>
            <a:spLocks noChangeArrowheads="1"/>
          </p:cNvSpPr>
          <p:nvPr/>
        </p:nvSpPr>
        <p:spPr bwMode="auto">
          <a:xfrm>
            <a:off x="50800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Thanh Hương</a:t>
            </a:r>
            <a:endParaRPr lang="en-US" sz="2400" b="1" dirty="0"/>
          </a:p>
        </p:txBody>
      </p:sp>
      <p:sp>
        <p:nvSpPr>
          <p:cNvPr id="74" name="Rectangle 30"/>
          <p:cNvSpPr>
            <a:spLocks noChangeArrowheads="1"/>
          </p:cNvSpPr>
          <p:nvPr/>
        </p:nvSpPr>
        <p:spPr bwMode="auto">
          <a:xfrm>
            <a:off x="72136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Bình</a:t>
            </a:r>
            <a:endParaRPr lang="en-US" sz="2400" b="1" dirty="0"/>
          </a:p>
        </p:txBody>
      </p:sp>
      <p:sp>
        <p:nvSpPr>
          <p:cNvPr id="75" name="Rectangle 31"/>
          <p:cNvSpPr>
            <a:spLocks noChangeArrowheads="1"/>
          </p:cNvSpPr>
          <p:nvPr/>
        </p:nvSpPr>
        <p:spPr bwMode="auto">
          <a:xfrm>
            <a:off x="9347200" y="3429000"/>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Lê Huy</a:t>
            </a:r>
            <a:endParaRPr lang="en-US" sz="2400" b="1" dirty="0"/>
          </a:p>
        </p:txBody>
      </p:sp>
      <p:sp>
        <p:nvSpPr>
          <p:cNvPr id="77" name="Rectangle 35"/>
          <p:cNvSpPr>
            <a:spLocks noChangeArrowheads="1"/>
          </p:cNvSpPr>
          <p:nvPr/>
        </p:nvSpPr>
        <p:spPr bwMode="auto">
          <a:xfrm>
            <a:off x="8128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Hồng Đăng</a:t>
            </a:r>
            <a:endParaRPr lang="en-US" sz="2400" b="1" dirty="0"/>
          </a:p>
        </p:txBody>
      </p:sp>
      <p:sp>
        <p:nvSpPr>
          <p:cNvPr id="78" name="Rectangle 36"/>
          <p:cNvSpPr>
            <a:spLocks noChangeArrowheads="1"/>
          </p:cNvSpPr>
          <p:nvPr/>
        </p:nvSpPr>
        <p:spPr bwMode="auto">
          <a:xfrm>
            <a:off x="29464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Văn Thảo</a:t>
            </a:r>
            <a:endParaRPr lang="en-US" sz="2400" b="1" dirty="0"/>
          </a:p>
        </p:txBody>
      </p:sp>
      <p:sp>
        <p:nvSpPr>
          <p:cNvPr id="79" name="Rectangle 37"/>
          <p:cNvSpPr>
            <a:spLocks noChangeArrowheads="1"/>
          </p:cNvSpPr>
          <p:nvPr/>
        </p:nvSpPr>
        <p:spPr bwMode="auto">
          <a:xfrm>
            <a:off x="50800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Đăng 	D	ương</a:t>
            </a:r>
            <a:endParaRPr lang="en-US" sz="2400" b="1" dirty="0"/>
          </a:p>
        </p:txBody>
      </p:sp>
      <p:sp>
        <p:nvSpPr>
          <p:cNvPr id="80" name="Rectangle 38"/>
          <p:cNvSpPr>
            <a:spLocks noChangeArrowheads="1"/>
          </p:cNvSpPr>
          <p:nvPr/>
        </p:nvSpPr>
        <p:spPr bwMode="auto">
          <a:xfrm>
            <a:off x="72136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Châu</a:t>
            </a:r>
            <a:endParaRPr lang="en-US" sz="2400" b="1" dirty="0"/>
          </a:p>
        </p:txBody>
      </p:sp>
      <p:sp>
        <p:nvSpPr>
          <p:cNvPr id="81" name="Rectangle 39"/>
          <p:cNvSpPr>
            <a:spLocks noChangeArrowheads="1"/>
          </p:cNvSpPr>
          <p:nvPr/>
        </p:nvSpPr>
        <p:spPr bwMode="auto">
          <a:xfrm>
            <a:off x="9347200" y="4343401"/>
            <a:ext cx="1828800" cy="762000"/>
          </a:xfrm>
          <a:prstGeom prst="rect">
            <a:avLst/>
          </a:prstGeom>
          <a:gradFill rotWithShape="1">
            <a:gsLst>
              <a:gs pos="0">
                <a:srgbClr val="00FF00"/>
              </a:gs>
              <a:gs pos="50000">
                <a:srgbClr val="FFFFFF"/>
              </a:gs>
              <a:gs pos="100000">
                <a:srgbClr val="00FF00"/>
              </a:gs>
            </a:gsLst>
            <a:lin ang="5400000" scaled="1"/>
          </a:gradFill>
          <a:ln w="57150" cmpd="thinThick">
            <a:solidFill>
              <a:srgbClr val="669900"/>
            </a:solidFill>
            <a:miter lim="800000"/>
            <a:headEnd/>
            <a:tailEnd/>
          </a:ln>
          <a:effectLst>
            <a:outerShdw dist="35921" dir="2700000" algn="ctr" rotWithShape="0">
              <a:schemeClr val="bg2">
                <a:alpha val="50000"/>
              </a:schemeClr>
            </a:outerShdw>
          </a:effectLst>
        </p:spPr>
        <p:txBody>
          <a:bodyPr wrap="none" lIns="108849" tIns="54425" rIns="108849" bIns="54425" anchor="ctr"/>
          <a:lstStyle/>
          <a:p>
            <a:pPr algn="ctr">
              <a:defRPr/>
            </a:pPr>
            <a:r>
              <a:rPr lang="en-US" sz="2400" b="1" dirty="0" smtClean="0"/>
              <a:t>Bích Ngọc</a:t>
            </a:r>
            <a:endParaRPr lang="en-US" sz="2400" b="1" dirty="0"/>
          </a:p>
        </p:txBody>
      </p:sp>
      <p:pic>
        <p:nvPicPr>
          <p:cNvPr id="9" name="Picture 16" descr="Picture36"/>
          <p:cNvPicPr>
            <a:picLocks noChangeAspect="1" noChangeArrowheads="1" noCrop="1"/>
          </p:cNvPicPr>
          <p:nvPr/>
        </p:nvPicPr>
        <p:blipFill>
          <a:blip r:embed="rId8" cstate="print"/>
          <a:srcRect/>
          <a:stretch>
            <a:fillRect/>
          </a:stretch>
        </p:blipFill>
        <p:spPr bwMode="auto">
          <a:xfrm>
            <a:off x="6512984" y="6010275"/>
            <a:ext cx="1422400" cy="1143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1" fill="hold"/>
                                        <p:tgtEl>
                                          <p:spTgt spid="43059"/>
                                        </p:tgtEl>
                                      </p:cBhvr>
                                    </p:cmd>
                                  </p:childTnLst>
                                </p:cTn>
                              </p:par>
                              <p:par>
                                <p:cTn id="7" presetID="21" presetClass="emph" presetSubtype="0" fill="remove" grpId="0" nodeType="withEffect">
                                  <p:stCondLst>
                                    <p:cond delay="0"/>
                                  </p:stCondLst>
                                  <p:childTnLst>
                                    <p:animClr clrSpc="hsl" dir="cw">
                                      <p:cBhvr override="childStyle">
                                        <p:cTn id="8" dur="50" fill="hold"/>
                                        <p:tgtEl>
                                          <p:spTgt spid="47"/>
                                        </p:tgtEl>
                                        <p:attrNameLst>
                                          <p:attrName>style.color</p:attrName>
                                        </p:attrNameLst>
                                      </p:cBhvr>
                                      <p:by>
                                        <p:hsl h="7200000" s="0" l="0"/>
                                      </p:by>
                                    </p:animClr>
                                    <p:animClr clrSpc="hsl" dir="cw">
                                      <p:cBhvr>
                                        <p:cTn id="9" dur="50" fill="hold"/>
                                        <p:tgtEl>
                                          <p:spTgt spid="47"/>
                                        </p:tgtEl>
                                        <p:attrNameLst>
                                          <p:attrName>fillcolor</p:attrName>
                                        </p:attrNameLst>
                                      </p:cBhvr>
                                      <p:by>
                                        <p:hsl h="7200000" s="0" l="0"/>
                                      </p:by>
                                    </p:animClr>
                                    <p:animClr clrSpc="hsl" dir="cw">
                                      <p:cBhvr>
                                        <p:cTn id="10" dur="50" fill="hold"/>
                                        <p:tgtEl>
                                          <p:spTgt spid="47"/>
                                        </p:tgtEl>
                                        <p:attrNameLst>
                                          <p:attrName>stroke.color</p:attrName>
                                        </p:attrNameLst>
                                      </p:cBhvr>
                                      <p:by>
                                        <p:hsl h="7200000" s="0" l="0"/>
                                      </p:by>
                                    </p:animClr>
                                    <p:set>
                                      <p:cBhvr>
                                        <p:cTn id="11" dur="50" fill="hold"/>
                                        <p:tgtEl>
                                          <p:spTgt spid="47"/>
                                        </p:tgtEl>
                                        <p:attrNameLst>
                                          <p:attrName>fill.type</p:attrName>
                                        </p:attrNameLst>
                                      </p:cBhvr>
                                      <p:to>
                                        <p:strVal val="solid"/>
                                      </p:to>
                                    </p:set>
                                  </p:childTnLst>
                                </p:cTn>
                              </p:par>
                              <p:par>
                                <p:cTn id="12" presetID="21" presetClass="emph" presetSubtype="0" fill="remove" grpId="0" nodeType="withEffect">
                                  <p:stCondLst>
                                    <p:cond delay="0"/>
                                  </p:stCondLst>
                                  <p:childTnLst>
                                    <p:animClr clrSpc="hsl" dir="cw">
                                      <p:cBhvr override="childStyle">
                                        <p:cTn id="13" dur="10" fill="hold"/>
                                        <p:tgtEl>
                                          <p:spTgt spid="45"/>
                                        </p:tgtEl>
                                        <p:attrNameLst>
                                          <p:attrName>style.color</p:attrName>
                                        </p:attrNameLst>
                                      </p:cBhvr>
                                      <p:by>
                                        <p:hsl h="7200000" s="0" l="0"/>
                                      </p:by>
                                    </p:animClr>
                                    <p:animClr clrSpc="hsl" dir="cw">
                                      <p:cBhvr>
                                        <p:cTn id="14" dur="10" fill="hold"/>
                                        <p:tgtEl>
                                          <p:spTgt spid="45"/>
                                        </p:tgtEl>
                                        <p:attrNameLst>
                                          <p:attrName>fillcolor</p:attrName>
                                        </p:attrNameLst>
                                      </p:cBhvr>
                                      <p:by>
                                        <p:hsl h="7200000" s="0" l="0"/>
                                      </p:by>
                                    </p:animClr>
                                    <p:animClr clrSpc="hsl" dir="cw">
                                      <p:cBhvr>
                                        <p:cTn id="15" dur="10" fill="hold"/>
                                        <p:tgtEl>
                                          <p:spTgt spid="45"/>
                                        </p:tgtEl>
                                        <p:attrNameLst>
                                          <p:attrName>stroke.color</p:attrName>
                                        </p:attrNameLst>
                                      </p:cBhvr>
                                      <p:by>
                                        <p:hsl h="7200000" s="0" l="0"/>
                                      </p:by>
                                    </p:animClr>
                                    <p:set>
                                      <p:cBhvr>
                                        <p:cTn id="16" dur="10" fill="hold"/>
                                        <p:tgtEl>
                                          <p:spTgt spid="45"/>
                                        </p:tgtEl>
                                        <p:attrNameLst>
                                          <p:attrName>fill.type</p:attrName>
                                        </p:attrNameLst>
                                      </p:cBhvr>
                                      <p:to>
                                        <p:strVal val="solid"/>
                                      </p:to>
                                    </p:set>
                                  </p:childTnLst>
                                </p:cTn>
                              </p:par>
                              <p:par>
                                <p:cTn id="17" presetID="21" presetClass="emph" presetSubtype="0" fill="remove" nodeType="withEffect">
                                  <p:stCondLst>
                                    <p:cond delay="0"/>
                                  </p:stCondLst>
                                  <p:childTnLst>
                                    <p:animClr clrSpc="hsl" dir="cw">
                                      <p:cBhvr override="childStyle">
                                        <p:cTn id="18" dur="50" fill="hold"/>
                                        <p:tgtEl>
                                          <p:spTgt spid="46"/>
                                        </p:tgtEl>
                                        <p:attrNameLst>
                                          <p:attrName>style.color</p:attrName>
                                        </p:attrNameLst>
                                      </p:cBhvr>
                                      <p:by>
                                        <p:hsl h="7200000" s="0" l="0"/>
                                      </p:by>
                                    </p:animClr>
                                    <p:animClr clrSpc="hsl" dir="cw">
                                      <p:cBhvr>
                                        <p:cTn id="19" dur="50" fill="hold"/>
                                        <p:tgtEl>
                                          <p:spTgt spid="46"/>
                                        </p:tgtEl>
                                        <p:attrNameLst>
                                          <p:attrName>fillcolor</p:attrName>
                                        </p:attrNameLst>
                                      </p:cBhvr>
                                      <p:by>
                                        <p:hsl h="7200000" s="0" l="0"/>
                                      </p:by>
                                    </p:animClr>
                                    <p:animClr clrSpc="hsl" dir="cw">
                                      <p:cBhvr>
                                        <p:cTn id="20" dur="50" fill="hold"/>
                                        <p:tgtEl>
                                          <p:spTgt spid="46"/>
                                        </p:tgtEl>
                                        <p:attrNameLst>
                                          <p:attrName>stroke.color</p:attrName>
                                        </p:attrNameLst>
                                      </p:cBhvr>
                                      <p:by>
                                        <p:hsl h="7200000" s="0" l="0"/>
                                      </p:by>
                                    </p:animClr>
                                    <p:set>
                                      <p:cBhvr>
                                        <p:cTn id="21" dur="50" fill="hold"/>
                                        <p:tgtEl>
                                          <p:spTgt spid="46"/>
                                        </p:tgtEl>
                                        <p:attrNameLst>
                                          <p:attrName>fill.type</p:attrName>
                                        </p:attrNameLst>
                                      </p:cBhvr>
                                      <p:to>
                                        <p:strVal val="solid"/>
                                      </p:to>
                                    </p:set>
                                  </p:childTnLst>
                                </p:cTn>
                              </p:par>
                            </p:childTnLst>
                          </p:cTn>
                        </p:par>
                        <p:par>
                          <p:cTn id="22" fill="hold" nodeType="afterGroup">
                            <p:stCondLst>
                              <p:cond delay="50"/>
                            </p:stCondLst>
                            <p:childTnLst>
                              <p:par>
                                <p:cTn id="23" presetID="21" presetClass="emph" presetSubtype="0" fill="remove" grpId="0" nodeType="afterEffect">
                                  <p:stCondLst>
                                    <p:cond delay="0"/>
                                  </p:stCondLst>
                                  <p:childTnLst>
                                    <p:animClr clrSpc="hsl" dir="cw">
                                      <p:cBhvr override="childStyle">
                                        <p:cTn id="24" dur="50" fill="hold"/>
                                        <p:tgtEl>
                                          <p:spTgt spid="48"/>
                                        </p:tgtEl>
                                        <p:attrNameLst>
                                          <p:attrName>style.color</p:attrName>
                                        </p:attrNameLst>
                                      </p:cBhvr>
                                      <p:by>
                                        <p:hsl h="7200000" s="0" l="0"/>
                                      </p:by>
                                    </p:animClr>
                                    <p:animClr clrSpc="hsl" dir="cw">
                                      <p:cBhvr>
                                        <p:cTn id="25" dur="50" fill="hold"/>
                                        <p:tgtEl>
                                          <p:spTgt spid="48"/>
                                        </p:tgtEl>
                                        <p:attrNameLst>
                                          <p:attrName>fillcolor</p:attrName>
                                        </p:attrNameLst>
                                      </p:cBhvr>
                                      <p:by>
                                        <p:hsl h="7200000" s="0" l="0"/>
                                      </p:by>
                                    </p:animClr>
                                    <p:animClr clrSpc="hsl" dir="cw">
                                      <p:cBhvr>
                                        <p:cTn id="26" dur="50" fill="hold"/>
                                        <p:tgtEl>
                                          <p:spTgt spid="48"/>
                                        </p:tgtEl>
                                        <p:attrNameLst>
                                          <p:attrName>stroke.color</p:attrName>
                                        </p:attrNameLst>
                                      </p:cBhvr>
                                      <p:by>
                                        <p:hsl h="7200000" s="0" l="0"/>
                                      </p:by>
                                    </p:animClr>
                                    <p:set>
                                      <p:cBhvr>
                                        <p:cTn id="27" dur="50" fill="hold"/>
                                        <p:tgtEl>
                                          <p:spTgt spid="48"/>
                                        </p:tgtEl>
                                        <p:attrNameLst>
                                          <p:attrName>fill.type</p:attrName>
                                        </p:attrNameLst>
                                      </p:cBhvr>
                                      <p:to>
                                        <p:strVal val="solid"/>
                                      </p:to>
                                    </p:set>
                                  </p:childTnLst>
                                </p:cTn>
                              </p:par>
                            </p:childTnLst>
                          </p:cTn>
                        </p:par>
                        <p:par>
                          <p:cTn id="28" fill="hold" nodeType="afterGroup">
                            <p:stCondLst>
                              <p:cond delay="100"/>
                            </p:stCondLst>
                            <p:childTnLst>
                              <p:par>
                                <p:cTn id="29" presetID="21" presetClass="emph" presetSubtype="0" fill="remove" grpId="0" nodeType="afterEffect">
                                  <p:stCondLst>
                                    <p:cond delay="0"/>
                                  </p:stCondLst>
                                  <p:childTnLst>
                                    <p:animClr clrSpc="hsl" dir="cw">
                                      <p:cBhvr override="childStyle">
                                        <p:cTn id="30" dur="50" fill="hold"/>
                                        <p:tgtEl>
                                          <p:spTgt spid="50"/>
                                        </p:tgtEl>
                                        <p:attrNameLst>
                                          <p:attrName>style.color</p:attrName>
                                        </p:attrNameLst>
                                      </p:cBhvr>
                                      <p:by>
                                        <p:hsl h="7200000" s="0" l="0"/>
                                      </p:by>
                                    </p:animClr>
                                    <p:animClr clrSpc="hsl" dir="cw">
                                      <p:cBhvr>
                                        <p:cTn id="31" dur="50" fill="hold"/>
                                        <p:tgtEl>
                                          <p:spTgt spid="50"/>
                                        </p:tgtEl>
                                        <p:attrNameLst>
                                          <p:attrName>fillcolor</p:attrName>
                                        </p:attrNameLst>
                                      </p:cBhvr>
                                      <p:by>
                                        <p:hsl h="7200000" s="0" l="0"/>
                                      </p:by>
                                    </p:animClr>
                                    <p:animClr clrSpc="hsl" dir="cw">
                                      <p:cBhvr>
                                        <p:cTn id="32" dur="50" fill="hold"/>
                                        <p:tgtEl>
                                          <p:spTgt spid="50"/>
                                        </p:tgtEl>
                                        <p:attrNameLst>
                                          <p:attrName>stroke.color</p:attrName>
                                        </p:attrNameLst>
                                      </p:cBhvr>
                                      <p:by>
                                        <p:hsl h="7200000" s="0" l="0"/>
                                      </p:by>
                                    </p:animClr>
                                    <p:set>
                                      <p:cBhvr>
                                        <p:cTn id="33" dur="50" fill="hold"/>
                                        <p:tgtEl>
                                          <p:spTgt spid="50"/>
                                        </p:tgtEl>
                                        <p:attrNameLst>
                                          <p:attrName>fill.type</p:attrName>
                                        </p:attrNameLst>
                                      </p:cBhvr>
                                      <p:to>
                                        <p:strVal val="solid"/>
                                      </p:to>
                                    </p:set>
                                  </p:childTnLst>
                                </p:cTn>
                              </p:par>
                            </p:childTnLst>
                          </p:cTn>
                        </p:par>
                        <p:par>
                          <p:cTn id="34" fill="hold" nodeType="afterGroup">
                            <p:stCondLst>
                              <p:cond delay="150"/>
                            </p:stCondLst>
                            <p:childTnLst>
                              <p:par>
                                <p:cTn id="35" presetID="21" presetClass="emph" presetSubtype="0" fill="remove" grpId="0" nodeType="afterEffect">
                                  <p:stCondLst>
                                    <p:cond delay="0"/>
                                  </p:stCondLst>
                                  <p:childTnLst>
                                    <p:animClr clrSpc="hsl" dir="cw">
                                      <p:cBhvr override="childStyle">
                                        <p:cTn id="36" dur="50" fill="hold"/>
                                        <p:tgtEl>
                                          <p:spTgt spid="54"/>
                                        </p:tgtEl>
                                        <p:attrNameLst>
                                          <p:attrName>style.color</p:attrName>
                                        </p:attrNameLst>
                                      </p:cBhvr>
                                      <p:by>
                                        <p:hsl h="7200000" s="0" l="0"/>
                                      </p:by>
                                    </p:animClr>
                                    <p:animClr clrSpc="hsl" dir="cw">
                                      <p:cBhvr>
                                        <p:cTn id="37" dur="50" fill="hold"/>
                                        <p:tgtEl>
                                          <p:spTgt spid="54"/>
                                        </p:tgtEl>
                                        <p:attrNameLst>
                                          <p:attrName>fillcolor</p:attrName>
                                        </p:attrNameLst>
                                      </p:cBhvr>
                                      <p:by>
                                        <p:hsl h="7200000" s="0" l="0"/>
                                      </p:by>
                                    </p:animClr>
                                    <p:animClr clrSpc="hsl" dir="cw">
                                      <p:cBhvr>
                                        <p:cTn id="38" dur="50" fill="hold"/>
                                        <p:tgtEl>
                                          <p:spTgt spid="54"/>
                                        </p:tgtEl>
                                        <p:attrNameLst>
                                          <p:attrName>stroke.color</p:attrName>
                                        </p:attrNameLst>
                                      </p:cBhvr>
                                      <p:by>
                                        <p:hsl h="7200000" s="0" l="0"/>
                                      </p:by>
                                    </p:animClr>
                                    <p:set>
                                      <p:cBhvr>
                                        <p:cTn id="39" dur="50" fill="hold"/>
                                        <p:tgtEl>
                                          <p:spTgt spid="54"/>
                                        </p:tgtEl>
                                        <p:attrNameLst>
                                          <p:attrName>fill.type</p:attrName>
                                        </p:attrNameLst>
                                      </p:cBhvr>
                                      <p:to>
                                        <p:strVal val="solid"/>
                                      </p:to>
                                    </p:set>
                                  </p:childTnLst>
                                </p:cTn>
                              </p:par>
                            </p:childTnLst>
                          </p:cTn>
                        </p:par>
                        <p:par>
                          <p:cTn id="40" fill="hold" nodeType="afterGroup">
                            <p:stCondLst>
                              <p:cond delay="200"/>
                            </p:stCondLst>
                            <p:childTnLst>
                              <p:par>
                                <p:cTn id="41" presetID="21" presetClass="emph" presetSubtype="0" fill="remove" grpId="0" nodeType="afterEffect">
                                  <p:stCondLst>
                                    <p:cond delay="0"/>
                                  </p:stCondLst>
                                  <p:childTnLst>
                                    <p:animClr clrSpc="hsl" dir="cw">
                                      <p:cBhvr override="childStyle">
                                        <p:cTn id="42" dur="50" fill="hold"/>
                                        <p:tgtEl>
                                          <p:spTgt spid="55"/>
                                        </p:tgtEl>
                                        <p:attrNameLst>
                                          <p:attrName>style.color</p:attrName>
                                        </p:attrNameLst>
                                      </p:cBhvr>
                                      <p:by>
                                        <p:hsl h="7200000" s="0" l="0"/>
                                      </p:by>
                                    </p:animClr>
                                    <p:animClr clrSpc="hsl" dir="cw">
                                      <p:cBhvr>
                                        <p:cTn id="43" dur="50" fill="hold"/>
                                        <p:tgtEl>
                                          <p:spTgt spid="55"/>
                                        </p:tgtEl>
                                        <p:attrNameLst>
                                          <p:attrName>fillcolor</p:attrName>
                                        </p:attrNameLst>
                                      </p:cBhvr>
                                      <p:by>
                                        <p:hsl h="7200000" s="0" l="0"/>
                                      </p:by>
                                    </p:animClr>
                                    <p:animClr clrSpc="hsl" dir="cw">
                                      <p:cBhvr>
                                        <p:cTn id="44" dur="50" fill="hold"/>
                                        <p:tgtEl>
                                          <p:spTgt spid="55"/>
                                        </p:tgtEl>
                                        <p:attrNameLst>
                                          <p:attrName>stroke.color</p:attrName>
                                        </p:attrNameLst>
                                      </p:cBhvr>
                                      <p:by>
                                        <p:hsl h="7200000" s="0" l="0"/>
                                      </p:by>
                                    </p:animClr>
                                    <p:set>
                                      <p:cBhvr>
                                        <p:cTn id="45" dur="50" fill="hold"/>
                                        <p:tgtEl>
                                          <p:spTgt spid="55"/>
                                        </p:tgtEl>
                                        <p:attrNameLst>
                                          <p:attrName>fill.type</p:attrName>
                                        </p:attrNameLst>
                                      </p:cBhvr>
                                      <p:to>
                                        <p:strVal val="solid"/>
                                      </p:to>
                                    </p:set>
                                  </p:childTnLst>
                                </p:cTn>
                              </p:par>
                            </p:childTnLst>
                          </p:cTn>
                        </p:par>
                        <p:par>
                          <p:cTn id="46" fill="hold" nodeType="afterGroup">
                            <p:stCondLst>
                              <p:cond delay="250"/>
                            </p:stCondLst>
                            <p:childTnLst>
                              <p:par>
                                <p:cTn id="47" presetID="21" presetClass="emph" presetSubtype="0" fill="remove" grpId="0" nodeType="afterEffect">
                                  <p:stCondLst>
                                    <p:cond delay="0"/>
                                  </p:stCondLst>
                                  <p:childTnLst>
                                    <p:animClr clrSpc="hsl" dir="cw">
                                      <p:cBhvr override="childStyle">
                                        <p:cTn id="48" dur="50" fill="hold"/>
                                        <p:tgtEl>
                                          <p:spTgt spid="56"/>
                                        </p:tgtEl>
                                        <p:attrNameLst>
                                          <p:attrName>style.color</p:attrName>
                                        </p:attrNameLst>
                                      </p:cBhvr>
                                      <p:by>
                                        <p:hsl h="7200000" s="0" l="0"/>
                                      </p:by>
                                    </p:animClr>
                                    <p:animClr clrSpc="hsl" dir="cw">
                                      <p:cBhvr>
                                        <p:cTn id="49" dur="50" fill="hold"/>
                                        <p:tgtEl>
                                          <p:spTgt spid="56"/>
                                        </p:tgtEl>
                                        <p:attrNameLst>
                                          <p:attrName>fillcolor</p:attrName>
                                        </p:attrNameLst>
                                      </p:cBhvr>
                                      <p:by>
                                        <p:hsl h="7200000" s="0" l="0"/>
                                      </p:by>
                                    </p:animClr>
                                    <p:animClr clrSpc="hsl" dir="cw">
                                      <p:cBhvr>
                                        <p:cTn id="50" dur="50" fill="hold"/>
                                        <p:tgtEl>
                                          <p:spTgt spid="56"/>
                                        </p:tgtEl>
                                        <p:attrNameLst>
                                          <p:attrName>stroke.color</p:attrName>
                                        </p:attrNameLst>
                                      </p:cBhvr>
                                      <p:by>
                                        <p:hsl h="7200000" s="0" l="0"/>
                                      </p:by>
                                    </p:animClr>
                                    <p:set>
                                      <p:cBhvr>
                                        <p:cTn id="51" dur="50" fill="hold"/>
                                        <p:tgtEl>
                                          <p:spTgt spid="56"/>
                                        </p:tgtEl>
                                        <p:attrNameLst>
                                          <p:attrName>fill.type</p:attrName>
                                        </p:attrNameLst>
                                      </p:cBhvr>
                                      <p:to>
                                        <p:strVal val="solid"/>
                                      </p:to>
                                    </p:set>
                                  </p:childTnLst>
                                </p:cTn>
                              </p:par>
                            </p:childTnLst>
                          </p:cTn>
                        </p:par>
                        <p:par>
                          <p:cTn id="52" fill="hold" nodeType="afterGroup">
                            <p:stCondLst>
                              <p:cond delay="300"/>
                            </p:stCondLst>
                            <p:childTnLst>
                              <p:par>
                                <p:cTn id="53" presetID="21" presetClass="emph" presetSubtype="0" fill="remove" grpId="0" nodeType="afterEffect">
                                  <p:stCondLst>
                                    <p:cond delay="0"/>
                                  </p:stCondLst>
                                  <p:childTnLst>
                                    <p:animClr clrSpc="hsl" dir="cw">
                                      <p:cBhvr override="childStyle">
                                        <p:cTn id="54" dur="50" fill="hold"/>
                                        <p:tgtEl>
                                          <p:spTgt spid="57"/>
                                        </p:tgtEl>
                                        <p:attrNameLst>
                                          <p:attrName>style.color</p:attrName>
                                        </p:attrNameLst>
                                      </p:cBhvr>
                                      <p:by>
                                        <p:hsl h="7200000" s="0" l="0"/>
                                      </p:by>
                                    </p:animClr>
                                    <p:animClr clrSpc="hsl" dir="cw">
                                      <p:cBhvr>
                                        <p:cTn id="55" dur="50" fill="hold"/>
                                        <p:tgtEl>
                                          <p:spTgt spid="57"/>
                                        </p:tgtEl>
                                        <p:attrNameLst>
                                          <p:attrName>fillcolor</p:attrName>
                                        </p:attrNameLst>
                                      </p:cBhvr>
                                      <p:by>
                                        <p:hsl h="7200000" s="0" l="0"/>
                                      </p:by>
                                    </p:animClr>
                                    <p:animClr clrSpc="hsl" dir="cw">
                                      <p:cBhvr>
                                        <p:cTn id="56" dur="50" fill="hold"/>
                                        <p:tgtEl>
                                          <p:spTgt spid="57"/>
                                        </p:tgtEl>
                                        <p:attrNameLst>
                                          <p:attrName>stroke.color</p:attrName>
                                        </p:attrNameLst>
                                      </p:cBhvr>
                                      <p:by>
                                        <p:hsl h="7200000" s="0" l="0"/>
                                      </p:by>
                                    </p:animClr>
                                    <p:set>
                                      <p:cBhvr>
                                        <p:cTn id="57" dur="50" fill="hold"/>
                                        <p:tgtEl>
                                          <p:spTgt spid="57"/>
                                        </p:tgtEl>
                                        <p:attrNameLst>
                                          <p:attrName>fill.type</p:attrName>
                                        </p:attrNameLst>
                                      </p:cBhvr>
                                      <p:to>
                                        <p:strVal val="solid"/>
                                      </p:to>
                                    </p:set>
                                  </p:childTnLst>
                                </p:cTn>
                              </p:par>
                            </p:childTnLst>
                          </p:cTn>
                        </p:par>
                        <p:par>
                          <p:cTn id="58" fill="hold" nodeType="afterGroup">
                            <p:stCondLst>
                              <p:cond delay="350"/>
                            </p:stCondLst>
                            <p:childTnLst>
                              <p:par>
                                <p:cTn id="59" presetID="21" presetClass="emph" presetSubtype="0" fill="remove" grpId="0" nodeType="afterEffect">
                                  <p:stCondLst>
                                    <p:cond delay="0"/>
                                  </p:stCondLst>
                                  <p:childTnLst>
                                    <p:animClr clrSpc="hsl" dir="cw">
                                      <p:cBhvr override="childStyle">
                                        <p:cTn id="60" dur="50" fill="hold"/>
                                        <p:tgtEl>
                                          <p:spTgt spid="58"/>
                                        </p:tgtEl>
                                        <p:attrNameLst>
                                          <p:attrName>style.color</p:attrName>
                                        </p:attrNameLst>
                                      </p:cBhvr>
                                      <p:by>
                                        <p:hsl h="7200000" s="0" l="0"/>
                                      </p:by>
                                    </p:animClr>
                                    <p:animClr clrSpc="hsl" dir="cw">
                                      <p:cBhvr>
                                        <p:cTn id="61" dur="50" fill="hold"/>
                                        <p:tgtEl>
                                          <p:spTgt spid="58"/>
                                        </p:tgtEl>
                                        <p:attrNameLst>
                                          <p:attrName>fillcolor</p:attrName>
                                        </p:attrNameLst>
                                      </p:cBhvr>
                                      <p:by>
                                        <p:hsl h="7200000" s="0" l="0"/>
                                      </p:by>
                                    </p:animClr>
                                    <p:animClr clrSpc="hsl" dir="cw">
                                      <p:cBhvr>
                                        <p:cTn id="62" dur="50" fill="hold"/>
                                        <p:tgtEl>
                                          <p:spTgt spid="58"/>
                                        </p:tgtEl>
                                        <p:attrNameLst>
                                          <p:attrName>stroke.color</p:attrName>
                                        </p:attrNameLst>
                                      </p:cBhvr>
                                      <p:by>
                                        <p:hsl h="7200000" s="0" l="0"/>
                                      </p:by>
                                    </p:animClr>
                                    <p:set>
                                      <p:cBhvr>
                                        <p:cTn id="63" dur="50" fill="hold"/>
                                        <p:tgtEl>
                                          <p:spTgt spid="58"/>
                                        </p:tgtEl>
                                        <p:attrNameLst>
                                          <p:attrName>fill.type</p:attrName>
                                        </p:attrNameLst>
                                      </p:cBhvr>
                                      <p:to>
                                        <p:strVal val="solid"/>
                                      </p:to>
                                    </p:set>
                                  </p:childTnLst>
                                </p:cTn>
                              </p:par>
                            </p:childTnLst>
                          </p:cTn>
                        </p:par>
                        <p:par>
                          <p:cTn id="64" fill="hold" nodeType="afterGroup">
                            <p:stCondLst>
                              <p:cond delay="400"/>
                            </p:stCondLst>
                            <p:childTnLst>
                              <p:par>
                                <p:cTn id="65" presetID="21" presetClass="emph" presetSubtype="0" fill="remove" grpId="0" nodeType="afterEffect">
                                  <p:stCondLst>
                                    <p:cond delay="0"/>
                                  </p:stCondLst>
                                  <p:childTnLst>
                                    <p:animClr clrSpc="hsl" dir="cw">
                                      <p:cBhvr override="childStyle">
                                        <p:cTn id="66" dur="50" fill="hold"/>
                                        <p:tgtEl>
                                          <p:spTgt spid="59"/>
                                        </p:tgtEl>
                                        <p:attrNameLst>
                                          <p:attrName>style.color</p:attrName>
                                        </p:attrNameLst>
                                      </p:cBhvr>
                                      <p:by>
                                        <p:hsl h="7200000" s="0" l="0"/>
                                      </p:by>
                                    </p:animClr>
                                    <p:animClr clrSpc="hsl" dir="cw">
                                      <p:cBhvr>
                                        <p:cTn id="67" dur="50" fill="hold"/>
                                        <p:tgtEl>
                                          <p:spTgt spid="59"/>
                                        </p:tgtEl>
                                        <p:attrNameLst>
                                          <p:attrName>fillcolor</p:attrName>
                                        </p:attrNameLst>
                                      </p:cBhvr>
                                      <p:by>
                                        <p:hsl h="7200000" s="0" l="0"/>
                                      </p:by>
                                    </p:animClr>
                                    <p:animClr clrSpc="hsl" dir="cw">
                                      <p:cBhvr>
                                        <p:cTn id="68" dur="50" fill="hold"/>
                                        <p:tgtEl>
                                          <p:spTgt spid="59"/>
                                        </p:tgtEl>
                                        <p:attrNameLst>
                                          <p:attrName>stroke.color</p:attrName>
                                        </p:attrNameLst>
                                      </p:cBhvr>
                                      <p:by>
                                        <p:hsl h="7200000" s="0" l="0"/>
                                      </p:by>
                                    </p:animClr>
                                    <p:set>
                                      <p:cBhvr>
                                        <p:cTn id="69" dur="50" fill="hold"/>
                                        <p:tgtEl>
                                          <p:spTgt spid="59"/>
                                        </p:tgtEl>
                                        <p:attrNameLst>
                                          <p:attrName>fill.type</p:attrName>
                                        </p:attrNameLst>
                                      </p:cBhvr>
                                      <p:to>
                                        <p:strVal val="solid"/>
                                      </p:to>
                                    </p:set>
                                  </p:childTnLst>
                                </p:cTn>
                              </p:par>
                            </p:childTnLst>
                          </p:cTn>
                        </p:par>
                        <p:par>
                          <p:cTn id="70" fill="hold" nodeType="afterGroup">
                            <p:stCondLst>
                              <p:cond delay="450"/>
                            </p:stCondLst>
                            <p:childTnLst>
                              <p:par>
                                <p:cTn id="71" presetID="21" presetClass="emph" presetSubtype="0" fill="remove" grpId="0" nodeType="afterEffect">
                                  <p:stCondLst>
                                    <p:cond delay="0"/>
                                  </p:stCondLst>
                                  <p:childTnLst>
                                    <p:animClr clrSpc="hsl" dir="cw">
                                      <p:cBhvr override="childStyle">
                                        <p:cTn id="72" dur="50" fill="hold"/>
                                        <p:tgtEl>
                                          <p:spTgt spid="61"/>
                                        </p:tgtEl>
                                        <p:attrNameLst>
                                          <p:attrName>style.color</p:attrName>
                                        </p:attrNameLst>
                                      </p:cBhvr>
                                      <p:by>
                                        <p:hsl h="7200000" s="0" l="0"/>
                                      </p:by>
                                    </p:animClr>
                                    <p:animClr clrSpc="hsl" dir="cw">
                                      <p:cBhvr>
                                        <p:cTn id="73" dur="50" fill="hold"/>
                                        <p:tgtEl>
                                          <p:spTgt spid="61"/>
                                        </p:tgtEl>
                                        <p:attrNameLst>
                                          <p:attrName>fillcolor</p:attrName>
                                        </p:attrNameLst>
                                      </p:cBhvr>
                                      <p:by>
                                        <p:hsl h="7200000" s="0" l="0"/>
                                      </p:by>
                                    </p:animClr>
                                    <p:animClr clrSpc="hsl" dir="cw">
                                      <p:cBhvr>
                                        <p:cTn id="74" dur="50" fill="hold"/>
                                        <p:tgtEl>
                                          <p:spTgt spid="61"/>
                                        </p:tgtEl>
                                        <p:attrNameLst>
                                          <p:attrName>stroke.color</p:attrName>
                                        </p:attrNameLst>
                                      </p:cBhvr>
                                      <p:by>
                                        <p:hsl h="7200000" s="0" l="0"/>
                                      </p:by>
                                    </p:animClr>
                                    <p:set>
                                      <p:cBhvr>
                                        <p:cTn id="75" dur="50" fill="hold"/>
                                        <p:tgtEl>
                                          <p:spTgt spid="61"/>
                                        </p:tgtEl>
                                        <p:attrNameLst>
                                          <p:attrName>fill.type</p:attrName>
                                        </p:attrNameLst>
                                      </p:cBhvr>
                                      <p:to>
                                        <p:strVal val="solid"/>
                                      </p:to>
                                    </p:set>
                                  </p:childTnLst>
                                </p:cTn>
                              </p:par>
                            </p:childTnLst>
                          </p:cTn>
                        </p:par>
                        <p:par>
                          <p:cTn id="76" fill="hold" nodeType="afterGroup">
                            <p:stCondLst>
                              <p:cond delay="500"/>
                            </p:stCondLst>
                            <p:childTnLst>
                              <p:par>
                                <p:cTn id="77" presetID="21" presetClass="emph" presetSubtype="0" fill="remove" grpId="0" nodeType="afterEffect">
                                  <p:stCondLst>
                                    <p:cond delay="0"/>
                                  </p:stCondLst>
                                  <p:childTnLst>
                                    <p:animClr clrSpc="hsl" dir="cw">
                                      <p:cBhvr override="childStyle">
                                        <p:cTn id="78" dur="50" fill="hold"/>
                                        <p:tgtEl>
                                          <p:spTgt spid="63"/>
                                        </p:tgtEl>
                                        <p:attrNameLst>
                                          <p:attrName>style.color</p:attrName>
                                        </p:attrNameLst>
                                      </p:cBhvr>
                                      <p:by>
                                        <p:hsl h="7200000" s="0" l="0"/>
                                      </p:by>
                                    </p:animClr>
                                    <p:animClr clrSpc="hsl" dir="cw">
                                      <p:cBhvr>
                                        <p:cTn id="79" dur="50" fill="hold"/>
                                        <p:tgtEl>
                                          <p:spTgt spid="63"/>
                                        </p:tgtEl>
                                        <p:attrNameLst>
                                          <p:attrName>fillcolor</p:attrName>
                                        </p:attrNameLst>
                                      </p:cBhvr>
                                      <p:by>
                                        <p:hsl h="7200000" s="0" l="0"/>
                                      </p:by>
                                    </p:animClr>
                                    <p:animClr clrSpc="hsl" dir="cw">
                                      <p:cBhvr>
                                        <p:cTn id="80" dur="50" fill="hold"/>
                                        <p:tgtEl>
                                          <p:spTgt spid="63"/>
                                        </p:tgtEl>
                                        <p:attrNameLst>
                                          <p:attrName>stroke.color</p:attrName>
                                        </p:attrNameLst>
                                      </p:cBhvr>
                                      <p:by>
                                        <p:hsl h="7200000" s="0" l="0"/>
                                      </p:by>
                                    </p:animClr>
                                    <p:set>
                                      <p:cBhvr>
                                        <p:cTn id="81" dur="50" fill="hold"/>
                                        <p:tgtEl>
                                          <p:spTgt spid="63"/>
                                        </p:tgtEl>
                                        <p:attrNameLst>
                                          <p:attrName>fill.type</p:attrName>
                                        </p:attrNameLst>
                                      </p:cBhvr>
                                      <p:to>
                                        <p:strVal val="solid"/>
                                      </p:to>
                                    </p:set>
                                  </p:childTnLst>
                                </p:cTn>
                              </p:par>
                            </p:childTnLst>
                          </p:cTn>
                        </p:par>
                        <p:par>
                          <p:cTn id="82" fill="hold" nodeType="afterGroup">
                            <p:stCondLst>
                              <p:cond delay="550"/>
                            </p:stCondLst>
                            <p:childTnLst>
                              <p:par>
                                <p:cTn id="83" presetID="21" presetClass="emph" presetSubtype="0" fill="remove" grpId="0" nodeType="afterEffect">
                                  <p:stCondLst>
                                    <p:cond delay="0"/>
                                  </p:stCondLst>
                                  <p:childTnLst>
                                    <p:animClr clrSpc="hsl" dir="cw">
                                      <p:cBhvr override="childStyle">
                                        <p:cTn id="84" dur="50" fill="hold"/>
                                        <p:tgtEl>
                                          <p:spTgt spid="64"/>
                                        </p:tgtEl>
                                        <p:attrNameLst>
                                          <p:attrName>style.color</p:attrName>
                                        </p:attrNameLst>
                                      </p:cBhvr>
                                      <p:by>
                                        <p:hsl h="7200000" s="0" l="0"/>
                                      </p:by>
                                    </p:animClr>
                                    <p:animClr clrSpc="hsl" dir="cw">
                                      <p:cBhvr>
                                        <p:cTn id="85" dur="50" fill="hold"/>
                                        <p:tgtEl>
                                          <p:spTgt spid="64"/>
                                        </p:tgtEl>
                                        <p:attrNameLst>
                                          <p:attrName>fillcolor</p:attrName>
                                        </p:attrNameLst>
                                      </p:cBhvr>
                                      <p:by>
                                        <p:hsl h="7200000" s="0" l="0"/>
                                      </p:by>
                                    </p:animClr>
                                    <p:animClr clrSpc="hsl" dir="cw">
                                      <p:cBhvr>
                                        <p:cTn id="86" dur="50" fill="hold"/>
                                        <p:tgtEl>
                                          <p:spTgt spid="64"/>
                                        </p:tgtEl>
                                        <p:attrNameLst>
                                          <p:attrName>stroke.color</p:attrName>
                                        </p:attrNameLst>
                                      </p:cBhvr>
                                      <p:by>
                                        <p:hsl h="7200000" s="0" l="0"/>
                                      </p:by>
                                    </p:animClr>
                                    <p:set>
                                      <p:cBhvr>
                                        <p:cTn id="87" dur="50" fill="hold"/>
                                        <p:tgtEl>
                                          <p:spTgt spid="64"/>
                                        </p:tgtEl>
                                        <p:attrNameLst>
                                          <p:attrName>fill.type</p:attrName>
                                        </p:attrNameLst>
                                      </p:cBhvr>
                                      <p:to>
                                        <p:strVal val="solid"/>
                                      </p:to>
                                    </p:set>
                                  </p:childTnLst>
                                </p:cTn>
                              </p:par>
                            </p:childTnLst>
                          </p:cTn>
                        </p:par>
                        <p:par>
                          <p:cTn id="88" fill="hold" nodeType="afterGroup">
                            <p:stCondLst>
                              <p:cond delay="600"/>
                            </p:stCondLst>
                            <p:childTnLst>
                              <p:par>
                                <p:cTn id="89" presetID="21" presetClass="emph" presetSubtype="0" fill="remove" grpId="0" nodeType="afterEffect">
                                  <p:stCondLst>
                                    <p:cond delay="0"/>
                                  </p:stCondLst>
                                  <p:childTnLst>
                                    <p:animClr clrSpc="hsl" dir="cw">
                                      <p:cBhvr override="childStyle">
                                        <p:cTn id="90" dur="50" fill="hold"/>
                                        <p:tgtEl>
                                          <p:spTgt spid="65"/>
                                        </p:tgtEl>
                                        <p:attrNameLst>
                                          <p:attrName>style.color</p:attrName>
                                        </p:attrNameLst>
                                      </p:cBhvr>
                                      <p:by>
                                        <p:hsl h="7200000" s="0" l="0"/>
                                      </p:by>
                                    </p:animClr>
                                    <p:animClr clrSpc="hsl" dir="cw">
                                      <p:cBhvr>
                                        <p:cTn id="91" dur="50" fill="hold"/>
                                        <p:tgtEl>
                                          <p:spTgt spid="65"/>
                                        </p:tgtEl>
                                        <p:attrNameLst>
                                          <p:attrName>fillcolor</p:attrName>
                                        </p:attrNameLst>
                                      </p:cBhvr>
                                      <p:by>
                                        <p:hsl h="7200000" s="0" l="0"/>
                                      </p:by>
                                    </p:animClr>
                                    <p:animClr clrSpc="hsl" dir="cw">
                                      <p:cBhvr>
                                        <p:cTn id="92" dur="50" fill="hold"/>
                                        <p:tgtEl>
                                          <p:spTgt spid="65"/>
                                        </p:tgtEl>
                                        <p:attrNameLst>
                                          <p:attrName>stroke.color</p:attrName>
                                        </p:attrNameLst>
                                      </p:cBhvr>
                                      <p:by>
                                        <p:hsl h="7200000" s="0" l="0"/>
                                      </p:by>
                                    </p:animClr>
                                    <p:set>
                                      <p:cBhvr>
                                        <p:cTn id="93" dur="50" fill="hold"/>
                                        <p:tgtEl>
                                          <p:spTgt spid="65"/>
                                        </p:tgtEl>
                                        <p:attrNameLst>
                                          <p:attrName>fill.type</p:attrName>
                                        </p:attrNameLst>
                                      </p:cBhvr>
                                      <p:to>
                                        <p:strVal val="solid"/>
                                      </p:to>
                                    </p:set>
                                  </p:childTnLst>
                                </p:cTn>
                              </p:par>
                            </p:childTnLst>
                          </p:cTn>
                        </p:par>
                        <p:par>
                          <p:cTn id="94" fill="hold" nodeType="afterGroup">
                            <p:stCondLst>
                              <p:cond delay="650"/>
                            </p:stCondLst>
                            <p:childTnLst>
                              <p:par>
                                <p:cTn id="95" presetID="21" presetClass="emph" presetSubtype="0" fill="remove" grpId="0" nodeType="afterEffect">
                                  <p:stCondLst>
                                    <p:cond delay="0"/>
                                  </p:stCondLst>
                                  <p:childTnLst>
                                    <p:animClr clrSpc="hsl" dir="cw">
                                      <p:cBhvr override="childStyle">
                                        <p:cTn id="96" dur="50" fill="hold"/>
                                        <p:tgtEl>
                                          <p:spTgt spid="66"/>
                                        </p:tgtEl>
                                        <p:attrNameLst>
                                          <p:attrName>style.color</p:attrName>
                                        </p:attrNameLst>
                                      </p:cBhvr>
                                      <p:by>
                                        <p:hsl h="7200000" s="0" l="0"/>
                                      </p:by>
                                    </p:animClr>
                                    <p:animClr clrSpc="hsl" dir="cw">
                                      <p:cBhvr>
                                        <p:cTn id="97" dur="50" fill="hold"/>
                                        <p:tgtEl>
                                          <p:spTgt spid="66"/>
                                        </p:tgtEl>
                                        <p:attrNameLst>
                                          <p:attrName>fillcolor</p:attrName>
                                        </p:attrNameLst>
                                      </p:cBhvr>
                                      <p:by>
                                        <p:hsl h="7200000" s="0" l="0"/>
                                      </p:by>
                                    </p:animClr>
                                    <p:animClr clrSpc="hsl" dir="cw">
                                      <p:cBhvr>
                                        <p:cTn id="98" dur="50" fill="hold"/>
                                        <p:tgtEl>
                                          <p:spTgt spid="66"/>
                                        </p:tgtEl>
                                        <p:attrNameLst>
                                          <p:attrName>stroke.color</p:attrName>
                                        </p:attrNameLst>
                                      </p:cBhvr>
                                      <p:by>
                                        <p:hsl h="7200000" s="0" l="0"/>
                                      </p:by>
                                    </p:animClr>
                                    <p:set>
                                      <p:cBhvr>
                                        <p:cTn id="99" dur="50" fill="hold"/>
                                        <p:tgtEl>
                                          <p:spTgt spid="66"/>
                                        </p:tgtEl>
                                        <p:attrNameLst>
                                          <p:attrName>fill.type</p:attrName>
                                        </p:attrNameLst>
                                      </p:cBhvr>
                                      <p:to>
                                        <p:strVal val="solid"/>
                                      </p:to>
                                    </p:set>
                                  </p:childTnLst>
                                </p:cTn>
                              </p:par>
                            </p:childTnLst>
                          </p:cTn>
                        </p:par>
                        <p:par>
                          <p:cTn id="100" fill="hold" nodeType="afterGroup">
                            <p:stCondLst>
                              <p:cond delay="700"/>
                            </p:stCondLst>
                            <p:childTnLst>
                              <p:par>
                                <p:cTn id="101" presetID="21" presetClass="emph" presetSubtype="0" fill="remove" grpId="0" nodeType="afterEffect">
                                  <p:stCondLst>
                                    <p:cond delay="0"/>
                                  </p:stCondLst>
                                  <p:childTnLst>
                                    <p:animClr clrSpc="hsl" dir="cw">
                                      <p:cBhvr override="childStyle">
                                        <p:cTn id="102" dur="50" fill="hold"/>
                                        <p:tgtEl>
                                          <p:spTgt spid="67"/>
                                        </p:tgtEl>
                                        <p:attrNameLst>
                                          <p:attrName>style.color</p:attrName>
                                        </p:attrNameLst>
                                      </p:cBhvr>
                                      <p:by>
                                        <p:hsl h="7200000" s="0" l="0"/>
                                      </p:by>
                                    </p:animClr>
                                    <p:animClr clrSpc="hsl" dir="cw">
                                      <p:cBhvr>
                                        <p:cTn id="103" dur="50" fill="hold"/>
                                        <p:tgtEl>
                                          <p:spTgt spid="67"/>
                                        </p:tgtEl>
                                        <p:attrNameLst>
                                          <p:attrName>fillcolor</p:attrName>
                                        </p:attrNameLst>
                                      </p:cBhvr>
                                      <p:by>
                                        <p:hsl h="7200000" s="0" l="0"/>
                                      </p:by>
                                    </p:animClr>
                                    <p:animClr clrSpc="hsl" dir="cw">
                                      <p:cBhvr>
                                        <p:cTn id="104" dur="50" fill="hold"/>
                                        <p:tgtEl>
                                          <p:spTgt spid="67"/>
                                        </p:tgtEl>
                                        <p:attrNameLst>
                                          <p:attrName>stroke.color</p:attrName>
                                        </p:attrNameLst>
                                      </p:cBhvr>
                                      <p:by>
                                        <p:hsl h="7200000" s="0" l="0"/>
                                      </p:by>
                                    </p:animClr>
                                    <p:set>
                                      <p:cBhvr>
                                        <p:cTn id="105" dur="50" fill="hold"/>
                                        <p:tgtEl>
                                          <p:spTgt spid="67"/>
                                        </p:tgtEl>
                                        <p:attrNameLst>
                                          <p:attrName>fill.type</p:attrName>
                                        </p:attrNameLst>
                                      </p:cBhvr>
                                      <p:to>
                                        <p:strVal val="solid"/>
                                      </p:to>
                                    </p:set>
                                  </p:childTnLst>
                                </p:cTn>
                              </p:par>
                            </p:childTnLst>
                          </p:cTn>
                        </p:par>
                        <p:par>
                          <p:cTn id="106" fill="hold" nodeType="afterGroup">
                            <p:stCondLst>
                              <p:cond delay="750"/>
                            </p:stCondLst>
                            <p:childTnLst>
                              <p:par>
                                <p:cTn id="107" presetID="21" presetClass="emph" presetSubtype="0" fill="remove" grpId="0" nodeType="afterEffect">
                                  <p:stCondLst>
                                    <p:cond delay="0"/>
                                  </p:stCondLst>
                                  <p:childTnLst>
                                    <p:animClr clrSpc="hsl" dir="cw">
                                      <p:cBhvr override="childStyle">
                                        <p:cTn id="108" dur="50" fill="hold"/>
                                        <p:tgtEl>
                                          <p:spTgt spid="71"/>
                                        </p:tgtEl>
                                        <p:attrNameLst>
                                          <p:attrName>style.color</p:attrName>
                                        </p:attrNameLst>
                                      </p:cBhvr>
                                      <p:by>
                                        <p:hsl h="7200000" s="0" l="0"/>
                                      </p:by>
                                    </p:animClr>
                                    <p:animClr clrSpc="hsl" dir="cw">
                                      <p:cBhvr>
                                        <p:cTn id="109" dur="50" fill="hold"/>
                                        <p:tgtEl>
                                          <p:spTgt spid="71"/>
                                        </p:tgtEl>
                                        <p:attrNameLst>
                                          <p:attrName>fillcolor</p:attrName>
                                        </p:attrNameLst>
                                      </p:cBhvr>
                                      <p:by>
                                        <p:hsl h="7200000" s="0" l="0"/>
                                      </p:by>
                                    </p:animClr>
                                    <p:animClr clrSpc="hsl" dir="cw">
                                      <p:cBhvr>
                                        <p:cTn id="110" dur="50" fill="hold"/>
                                        <p:tgtEl>
                                          <p:spTgt spid="71"/>
                                        </p:tgtEl>
                                        <p:attrNameLst>
                                          <p:attrName>stroke.color</p:attrName>
                                        </p:attrNameLst>
                                      </p:cBhvr>
                                      <p:by>
                                        <p:hsl h="7200000" s="0" l="0"/>
                                      </p:by>
                                    </p:animClr>
                                    <p:set>
                                      <p:cBhvr>
                                        <p:cTn id="111" dur="50" fill="hold"/>
                                        <p:tgtEl>
                                          <p:spTgt spid="71"/>
                                        </p:tgtEl>
                                        <p:attrNameLst>
                                          <p:attrName>fill.type</p:attrName>
                                        </p:attrNameLst>
                                      </p:cBhvr>
                                      <p:to>
                                        <p:strVal val="solid"/>
                                      </p:to>
                                    </p:set>
                                  </p:childTnLst>
                                </p:cTn>
                              </p:par>
                            </p:childTnLst>
                          </p:cTn>
                        </p:par>
                        <p:par>
                          <p:cTn id="112" fill="hold" nodeType="afterGroup">
                            <p:stCondLst>
                              <p:cond delay="800"/>
                            </p:stCondLst>
                            <p:childTnLst>
                              <p:par>
                                <p:cTn id="113" presetID="21" presetClass="emph" presetSubtype="0" fill="remove" grpId="0" nodeType="afterEffect">
                                  <p:stCondLst>
                                    <p:cond delay="0"/>
                                  </p:stCondLst>
                                  <p:childTnLst>
                                    <p:animClr clrSpc="hsl" dir="cw">
                                      <p:cBhvr override="childStyle">
                                        <p:cTn id="114" dur="50" fill="hold"/>
                                        <p:tgtEl>
                                          <p:spTgt spid="72"/>
                                        </p:tgtEl>
                                        <p:attrNameLst>
                                          <p:attrName>style.color</p:attrName>
                                        </p:attrNameLst>
                                      </p:cBhvr>
                                      <p:by>
                                        <p:hsl h="7200000" s="0" l="0"/>
                                      </p:by>
                                    </p:animClr>
                                    <p:animClr clrSpc="hsl" dir="cw">
                                      <p:cBhvr>
                                        <p:cTn id="115" dur="50" fill="hold"/>
                                        <p:tgtEl>
                                          <p:spTgt spid="72"/>
                                        </p:tgtEl>
                                        <p:attrNameLst>
                                          <p:attrName>fillcolor</p:attrName>
                                        </p:attrNameLst>
                                      </p:cBhvr>
                                      <p:by>
                                        <p:hsl h="7200000" s="0" l="0"/>
                                      </p:by>
                                    </p:animClr>
                                    <p:animClr clrSpc="hsl" dir="cw">
                                      <p:cBhvr>
                                        <p:cTn id="116" dur="50" fill="hold"/>
                                        <p:tgtEl>
                                          <p:spTgt spid="72"/>
                                        </p:tgtEl>
                                        <p:attrNameLst>
                                          <p:attrName>stroke.color</p:attrName>
                                        </p:attrNameLst>
                                      </p:cBhvr>
                                      <p:by>
                                        <p:hsl h="7200000" s="0" l="0"/>
                                      </p:by>
                                    </p:animClr>
                                    <p:set>
                                      <p:cBhvr>
                                        <p:cTn id="117" dur="50" fill="hold"/>
                                        <p:tgtEl>
                                          <p:spTgt spid="72"/>
                                        </p:tgtEl>
                                        <p:attrNameLst>
                                          <p:attrName>fill.type</p:attrName>
                                        </p:attrNameLst>
                                      </p:cBhvr>
                                      <p:to>
                                        <p:strVal val="solid"/>
                                      </p:to>
                                    </p:set>
                                  </p:childTnLst>
                                </p:cTn>
                              </p:par>
                            </p:childTnLst>
                          </p:cTn>
                        </p:par>
                        <p:par>
                          <p:cTn id="118" fill="hold" nodeType="afterGroup">
                            <p:stCondLst>
                              <p:cond delay="850"/>
                            </p:stCondLst>
                            <p:childTnLst>
                              <p:par>
                                <p:cTn id="119" presetID="21" presetClass="emph" presetSubtype="0" fill="remove" grpId="0" nodeType="afterEffect">
                                  <p:stCondLst>
                                    <p:cond delay="0"/>
                                  </p:stCondLst>
                                  <p:childTnLst>
                                    <p:animClr clrSpc="hsl" dir="cw">
                                      <p:cBhvr override="childStyle">
                                        <p:cTn id="120" dur="50" fill="hold"/>
                                        <p:tgtEl>
                                          <p:spTgt spid="73"/>
                                        </p:tgtEl>
                                        <p:attrNameLst>
                                          <p:attrName>style.color</p:attrName>
                                        </p:attrNameLst>
                                      </p:cBhvr>
                                      <p:by>
                                        <p:hsl h="7200000" s="0" l="0"/>
                                      </p:by>
                                    </p:animClr>
                                    <p:animClr clrSpc="hsl" dir="cw">
                                      <p:cBhvr>
                                        <p:cTn id="121" dur="50" fill="hold"/>
                                        <p:tgtEl>
                                          <p:spTgt spid="73"/>
                                        </p:tgtEl>
                                        <p:attrNameLst>
                                          <p:attrName>fillcolor</p:attrName>
                                        </p:attrNameLst>
                                      </p:cBhvr>
                                      <p:by>
                                        <p:hsl h="7200000" s="0" l="0"/>
                                      </p:by>
                                    </p:animClr>
                                    <p:animClr clrSpc="hsl" dir="cw">
                                      <p:cBhvr>
                                        <p:cTn id="122" dur="50" fill="hold"/>
                                        <p:tgtEl>
                                          <p:spTgt spid="73"/>
                                        </p:tgtEl>
                                        <p:attrNameLst>
                                          <p:attrName>stroke.color</p:attrName>
                                        </p:attrNameLst>
                                      </p:cBhvr>
                                      <p:by>
                                        <p:hsl h="7200000" s="0" l="0"/>
                                      </p:by>
                                    </p:animClr>
                                    <p:set>
                                      <p:cBhvr>
                                        <p:cTn id="123" dur="50" fill="hold"/>
                                        <p:tgtEl>
                                          <p:spTgt spid="73"/>
                                        </p:tgtEl>
                                        <p:attrNameLst>
                                          <p:attrName>fill.type</p:attrName>
                                        </p:attrNameLst>
                                      </p:cBhvr>
                                      <p:to>
                                        <p:strVal val="solid"/>
                                      </p:to>
                                    </p:set>
                                  </p:childTnLst>
                                </p:cTn>
                              </p:par>
                            </p:childTnLst>
                          </p:cTn>
                        </p:par>
                        <p:par>
                          <p:cTn id="124" fill="hold" nodeType="afterGroup">
                            <p:stCondLst>
                              <p:cond delay="900"/>
                            </p:stCondLst>
                            <p:childTnLst>
                              <p:par>
                                <p:cTn id="125" presetID="21" presetClass="emph" presetSubtype="0" fill="remove" grpId="0" nodeType="afterEffect">
                                  <p:stCondLst>
                                    <p:cond delay="0"/>
                                  </p:stCondLst>
                                  <p:childTnLst>
                                    <p:animClr clrSpc="hsl" dir="cw">
                                      <p:cBhvr override="childStyle">
                                        <p:cTn id="126" dur="50" fill="hold"/>
                                        <p:tgtEl>
                                          <p:spTgt spid="74"/>
                                        </p:tgtEl>
                                        <p:attrNameLst>
                                          <p:attrName>style.color</p:attrName>
                                        </p:attrNameLst>
                                      </p:cBhvr>
                                      <p:by>
                                        <p:hsl h="7200000" s="0" l="0"/>
                                      </p:by>
                                    </p:animClr>
                                    <p:animClr clrSpc="hsl" dir="cw">
                                      <p:cBhvr>
                                        <p:cTn id="127" dur="50" fill="hold"/>
                                        <p:tgtEl>
                                          <p:spTgt spid="74"/>
                                        </p:tgtEl>
                                        <p:attrNameLst>
                                          <p:attrName>fillcolor</p:attrName>
                                        </p:attrNameLst>
                                      </p:cBhvr>
                                      <p:by>
                                        <p:hsl h="7200000" s="0" l="0"/>
                                      </p:by>
                                    </p:animClr>
                                    <p:animClr clrSpc="hsl" dir="cw">
                                      <p:cBhvr>
                                        <p:cTn id="128" dur="50" fill="hold"/>
                                        <p:tgtEl>
                                          <p:spTgt spid="74"/>
                                        </p:tgtEl>
                                        <p:attrNameLst>
                                          <p:attrName>stroke.color</p:attrName>
                                        </p:attrNameLst>
                                      </p:cBhvr>
                                      <p:by>
                                        <p:hsl h="7200000" s="0" l="0"/>
                                      </p:by>
                                    </p:animClr>
                                    <p:set>
                                      <p:cBhvr>
                                        <p:cTn id="129" dur="50" fill="hold"/>
                                        <p:tgtEl>
                                          <p:spTgt spid="74"/>
                                        </p:tgtEl>
                                        <p:attrNameLst>
                                          <p:attrName>fill.type</p:attrName>
                                        </p:attrNameLst>
                                      </p:cBhvr>
                                      <p:to>
                                        <p:strVal val="solid"/>
                                      </p:to>
                                    </p:set>
                                  </p:childTnLst>
                                </p:cTn>
                              </p:par>
                            </p:childTnLst>
                          </p:cTn>
                        </p:par>
                        <p:par>
                          <p:cTn id="130" fill="hold" nodeType="afterGroup">
                            <p:stCondLst>
                              <p:cond delay="950"/>
                            </p:stCondLst>
                            <p:childTnLst>
                              <p:par>
                                <p:cTn id="131" presetID="21" presetClass="emph" presetSubtype="0" fill="remove" grpId="0" nodeType="afterEffect">
                                  <p:stCondLst>
                                    <p:cond delay="0"/>
                                  </p:stCondLst>
                                  <p:childTnLst>
                                    <p:animClr clrSpc="hsl" dir="cw">
                                      <p:cBhvr override="childStyle">
                                        <p:cTn id="132" dur="50" fill="hold"/>
                                        <p:tgtEl>
                                          <p:spTgt spid="75"/>
                                        </p:tgtEl>
                                        <p:attrNameLst>
                                          <p:attrName>style.color</p:attrName>
                                        </p:attrNameLst>
                                      </p:cBhvr>
                                      <p:by>
                                        <p:hsl h="7200000" s="0" l="0"/>
                                      </p:by>
                                    </p:animClr>
                                    <p:animClr clrSpc="hsl" dir="cw">
                                      <p:cBhvr>
                                        <p:cTn id="133" dur="50" fill="hold"/>
                                        <p:tgtEl>
                                          <p:spTgt spid="75"/>
                                        </p:tgtEl>
                                        <p:attrNameLst>
                                          <p:attrName>fillcolor</p:attrName>
                                        </p:attrNameLst>
                                      </p:cBhvr>
                                      <p:by>
                                        <p:hsl h="7200000" s="0" l="0"/>
                                      </p:by>
                                    </p:animClr>
                                    <p:animClr clrSpc="hsl" dir="cw">
                                      <p:cBhvr>
                                        <p:cTn id="134" dur="50" fill="hold"/>
                                        <p:tgtEl>
                                          <p:spTgt spid="75"/>
                                        </p:tgtEl>
                                        <p:attrNameLst>
                                          <p:attrName>stroke.color</p:attrName>
                                        </p:attrNameLst>
                                      </p:cBhvr>
                                      <p:by>
                                        <p:hsl h="7200000" s="0" l="0"/>
                                      </p:by>
                                    </p:animClr>
                                    <p:set>
                                      <p:cBhvr>
                                        <p:cTn id="135" dur="50" fill="hold"/>
                                        <p:tgtEl>
                                          <p:spTgt spid="75"/>
                                        </p:tgtEl>
                                        <p:attrNameLst>
                                          <p:attrName>fill.type</p:attrName>
                                        </p:attrNameLst>
                                      </p:cBhvr>
                                      <p:to>
                                        <p:strVal val="solid"/>
                                      </p:to>
                                    </p:set>
                                  </p:childTnLst>
                                </p:cTn>
                              </p:par>
                            </p:childTnLst>
                          </p:cTn>
                        </p:par>
                        <p:par>
                          <p:cTn id="136" fill="hold" nodeType="afterGroup">
                            <p:stCondLst>
                              <p:cond delay="1000"/>
                            </p:stCondLst>
                            <p:childTnLst>
                              <p:par>
                                <p:cTn id="137" presetID="21" presetClass="emph" presetSubtype="0" fill="remove" grpId="0" nodeType="afterEffect">
                                  <p:stCondLst>
                                    <p:cond delay="0"/>
                                  </p:stCondLst>
                                  <p:childTnLst>
                                    <p:animClr clrSpc="hsl" dir="cw">
                                      <p:cBhvr override="childStyle">
                                        <p:cTn id="138" dur="50" fill="hold"/>
                                        <p:tgtEl>
                                          <p:spTgt spid="77"/>
                                        </p:tgtEl>
                                        <p:attrNameLst>
                                          <p:attrName>style.color</p:attrName>
                                        </p:attrNameLst>
                                      </p:cBhvr>
                                      <p:by>
                                        <p:hsl h="7200000" s="0" l="0"/>
                                      </p:by>
                                    </p:animClr>
                                    <p:animClr clrSpc="hsl" dir="cw">
                                      <p:cBhvr>
                                        <p:cTn id="139" dur="50" fill="hold"/>
                                        <p:tgtEl>
                                          <p:spTgt spid="77"/>
                                        </p:tgtEl>
                                        <p:attrNameLst>
                                          <p:attrName>fillcolor</p:attrName>
                                        </p:attrNameLst>
                                      </p:cBhvr>
                                      <p:by>
                                        <p:hsl h="7200000" s="0" l="0"/>
                                      </p:by>
                                    </p:animClr>
                                    <p:animClr clrSpc="hsl" dir="cw">
                                      <p:cBhvr>
                                        <p:cTn id="140" dur="50" fill="hold"/>
                                        <p:tgtEl>
                                          <p:spTgt spid="77"/>
                                        </p:tgtEl>
                                        <p:attrNameLst>
                                          <p:attrName>stroke.color</p:attrName>
                                        </p:attrNameLst>
                                      </p:cBhvr>
                                      <p:by>
                                        <p:hsl h="7200000" s="0" l="0"/>
                                      </p:by>
                                    </p:animClr>
                                    <p:set>
                                      <p:cBhvr>
                                        <p:cTn id="141" dur="50" fill="hold"/>
                                        <p:tgtEl>
                                          <p:spTgt spid="77"/>
                                        </p:tgtEl>
                                        <p:attrNameLst>
                                          <p:attrName>fill.type</p:attrName>
                                        </p:attrNameLst>
                                      </p:cBhvr>
                                      <p:to>
                                        <p:strVal val="solid"/>
                                      </p:to>
                                    </p:set>
                                  </p:childTnLst>
                                </p:cTn>
                              </p:par>
                            </p:childTnLst>
                          </p:cTn>
                        </p:par>
                        <p:par>
                          <p:cTn id="142" fill="hold" nodeType="afterGroup">
                            <p:stCondLst>
                              <p:cond delay="1050"/>
                            </p:stCondLst>
                            <p:childTnLst>
                              <p:par>
                                <p:cTn id="143" presetID="21" presetClass="emph" presetSubtype="0" fill="remove" grpId="0" nodeType="afterEffect">
                                  <p:stCondLst>
                                    <p:cond delay="0"/>
                                  </p:stCondLst>
                                  <p:childTnLst>
                                    <p:animClr clrSpc="hsl" dir="cw">
                                      <p:cBhvr override="childStyle">
                                        <p:cTn id="144" dur="50" fill="hold"/>
                                        <p:tgtEl>
                                          <p:spTgt spid="78"/>
                                        </p:tgtEl>
                                        <p:attrNameLst>
                                          <p:attrName>style.color</p:attrName>
                                        </p:attrNameLst>
                                      </p:cBhvr>
                                      <p:by>
                                        <p:hsl h="7200000" s="0" l="0"/>
                                      </p:by>
                                    </p:animClr>
                                    <p:animClr clrSpc="hsl" dir="cw">
                                      <p:cBhvr>
                                        <p:cTn id="145" dur="50" fill="hold"/>
                                        <p:tgtEl>
                                          <p:spTgt spid="78"/>
                                        </p:tgtEl>
                                        <p:attrNameLst>
                                          <p:attrName>fillcolor</p:attrName>
                                        </p:attrNameLst>
                                      </p:cBhvr>
                                      <p:by>
                                        <p:hsl h="7200000" s="0" l="0"/>
                                      </p:by>
                                    </p:animClr>
                                    <p:animClr clrSpc="hsl" dir="cw">
                                      <p:cBhvr>
                                        <p:cTn id="146" dur="50" fill="hold"/>
                                        <p:tgtEl>
                                          <p:spTgt spid="78"/>
                                        </p:tgtEl>
                                        <p:attrNameLst>
                                          <p:attrName>stroke.color</p:attrName>
                                        </p:attrNameLst>
                                      </p:cBhvr>
                                      <p:by>
                                        <p:hsl h="7200000" s="0" l="0"/>
                                      </p:by>
                                    </p:animClr>
                                    <p:set>
                                      <p:cBhvr>
                                        <p:cTn id="147" dur="50" fill="hold"/>
                                        <p:tgtEl>
                                          <p:spTgt spid="78"/>
                                        </p:tgtEl>
                                        <p:attrNameLst>
                                          <p:attrName>fill.type</p:attrName>
                                        </p:attrNameLst>
                                      </p:cBhvr>
                                      <p:to>
                                        <p:strVal val="solid"/>
                                      </p:to>
                                    </p:set>
                                  </p:childTnLst>
                                </p:cTn>
                              </p:par>
                            </p:childTnLst>
                          </p:cTn>
                        </p:par>
                        <p:par>
                          <p:cTn id="148" fill="hold" nodeType="afterGroup">
                            <p:stCondLst>
                              <p:cond delay="1100"/>
                            </p:stCondLst>
                            <p:childTnLst>
                              <p:par>
                                <p:cTn id="149" presetID="21" presetClass="emph" presetSubtype="0" fill="remove" grpId="0" nodeType="afterEffect">
                                  <p:stCondLst>
                                    <p:cond delay="0"/>
                                  </p:stCondLst>
                                  <p:childTnLst>
                                    <p:animClr clrSpc="hsl" dir="cw">
                                      <p:cBhvr override="childStyle">
                                        <p:cTn id="150" dur="50" fill="hold"/>
                                        <p:tgtEl>
                                          <p:spTgt spid="79"/>
                                        </p:tgtEl>
                                        <p:attrNameLst>
                                          <p:attrName>style.color</p:attrName>
                                        </p:attrNameLst>
                                      </p:cBhvr>
                                      <p:by>
                                        <p:hsl h="7200000" s="0" l="0"/>
                                      </p:by>
                                    </p:animClr>
                                    <p:animClr clrSpc="hsl" dir="cw">
                                      <p:cBhvr>
                                        <p:cTn id="151" dur="50" fill="hold"/>
                                        <p:tgtEl>
                                          <p:spTgt spid="79"/>
                                        </p:tgtEl>
                                        <p:attrNameLst>
                                          <p:attrName>fillcolor</p:attrName>
                                        </p:attrNameLst>
                                      </p:cBhvr>
                                      <p:by>
                                        <p:hsl h="7200000" s="0" l="0"/>
                                      </p:by>
                                    </p:animClr>
                                    <p:animClr clrSpc="hsl" dir="cw">
                                      <p:cBhvr>
                                        <p:cTn id="152" dur="50" fill="hold"/>
                                        <p:tgtEl>
                                          <p:spTgt spid="79"/>
                                        </p:tgtEl>
                                        <p:attrNameLst>
                                          <p:attrName>stroke.color</p:attrName>
                                        </p:attrNameLst>
                                      </p:cBhvr>
                                      <p:by>
                                        <p:hsl h="7200000" s="0" l="0"/>
                                      </p:by>
                                    </p:animClr>
                                    <p:set>
                                      <p:cBhvr>
                                        <p:cTn id="153" dur="50" fill="hold"/>
                                        <p:tgtEl>
                                          <p:spTgt spid="79"/>
                                        </p:tgtEl>
                                        <p:attrNameLst>
                                          <p:attrName>fill.type</p:attrName>
                                        </p:attrNameLst>
                                      </p:cBhvr>
                                      <p:to>
                                        <p:strVal val="solid"/>
                                      </p:to>
                                    </p:set>
                                  </p:childTnLst>
                                </p:cTn>
                              </p:par>
                            </p:childTnLst>
                          </p:cTn>
                        </p:par>
                        <p:par>
                          <p:cTn id="154" fill="hold" nodeType="afterGroup">
                            <p:stCondLst>
                              <p:cond delay="1150"/>
                            </p:stCondLst>
                            <p:childTnLst>
                              <p:par>
                                <p:cTn id="155" presetID="21" presetClass="emph" presetSubtype="0" fill="remove" grpId="0" nodeType="afterEffect">
                                  <p:stCondLst>
                                    <p:cond delay="0"/>
                                  </p:stCondLst>
                                  <p:childTnLst>
                                    <p:animClr clrSpc="hsl" dir="cw">
                                      <p:cBhvr override="childStyle">
                                        <p:cTn id="156" dur="50" fill="hold"/>
                                        <p:tgtEl>
                                          <p:spTgt spid="80"/>
                                        </p:tgtEl>
                                        <p:attrNameLst>
                                          <p:attrName>style.color</p:attrName>
                                        </p:attrNameLst>
                                      </p:cBhvr>
                                      <p:by>
                                        <p:hsl h="7200000" s="0" l="0"/>
                                      </p:by>
                                    </p:animClr>
                                    <p:animClr clrSpc="hsl" dir="cw">
                                      <p:cBhvr>
                                        <p:cTn id="157" dur="50" fill="hold"/>
                                        <p:tgtEl>
                                          <p:spTgt spid="80"/>
                                        </p:tgtEl>
                                        <p:attrNameLst>
                                          <p:attrName>fillcolor</p:attrName>
                                        </p:attrNameLst>
                                      </p:cBhvr>
                                      <p:by>
                                        <p:hsl h="7200000" s="0" l="0"/>
                                      </p:by>
                                    </p:animClr>
                                    <p:animClr clrSpc="hsl" dir="cw">
                                      <p:cBhvr>
                                        <p:cTn id="158" dur="50" fill="hold"/>
                                        <p:tgtEl>
                                          <p:spTgt spid="80"/>
                                        </p:tgtEl>
                                        <p:attrNameLst>
                                          <p:attrName>stroke.color</p:attrName>
                                        </p:attrNameLst>
                                      </p:cBhvr>
                                      <p:by>
                                        <p:hsl h="7200000" s="0" l="0"/>
                                      </p:by>
                                    </p:animClr>
                                    <p:set>
                                      <p:cBhvr>
                                        <p:cTn id="159" dur="50" fill="hold"/>
                                        <p:tgtEl>
                                          <p:spTgt spid="80"/>
                                        </p:tgtEl>
                                        <p:attrNameLst>
                                          <p:attrName>fill.type</p:attrName>
                                        </p:attrNameLst>
                                      </p:cBhvr>
                                      <p:to>
                                        <p:strVal val="solid"/>
                                      </p:to>
                                    </p:set>
                                  </p:childTnLst>
                                </p:cTn>
                              </p:par>
                            </p:childTnLst>
                          </p:cTn>
                        </p:par>
                        <p:par>
                          <p:cTn id="160" fill="hold" nodeType="afterGroup">
                            <p:stCondLst>
                              <p:cond delay="1200"/>
                            </p:stCondLst>
                            <p:childTnLst>
                              <p:par>
                                <p:cTn id="161" presetID="21" presetClass="emph" presetSubtype="0" fill="remove" grpId="0" nodeType="afterEffect">
                                  <p:stCondLst>
                                    <p:cond delay="0"/>
                                  </p:stCondLst>
                                  <p:childTnLst>
                                    <p:animClr clrSpc="hsl" dir="cw">
                                      <p:cBhvr override="childStyle">
                                        <p:cTn id="162" dur="50" fill="hold"/>
                                        <p:tgtEl>
                                          <p:spTgt spid="81"/>
                                        </p:tgtEl>
                                        <p:attrNameLst>
                                          <p:attrName>style.color</p:attrName>
                                        </p:attrNameLst>
                                      </p:cBhvr>
                                      <p:by>
                                        <p:hsl h="7200000" s="0" l="0"/>
                                      </p:by>
                                    </p:animClr>
                                    <p:animClr clrSpc="hsl" dir="cw">
                                      <p:cBhvr>
                                        <p:cTn id="163" dur="50" fill="hold"/>
                                        <p:tgtEl>
                                          <p:spTgt spid="81"/>
                                        </p:tgtEl>
                                        <p:attrNameLst>
                                          <p:attrName>fillcolor</p:attrName>
                                        </p:attrNameLst>
                                      </p:cBhvr>
                                      <p:by>
                                        <p:hsl h="7200000" s="0" l="0"/>
                                      </p:by>
                                    </p:animClr>
                                    <p:animClr clrSpc="hsl" dir="cw">
                                      <p:cBhvr>
                                        <p:cTn id="164" dur="50" fill="hold"/>
                                        <p:tgtEl>
                                          <p:spTgt spid="81"/>
                                        </p:tgtEl>
                                        <p:attrNameLst>
                                          <p:attrName>stroke.color</p:attrName>
                                        </p:attrNameLst>
                                      </p:cBhvr>
                                      <p:by>
                                        <p:hsl h="7200000" s="0" l="0"/>
                                      </p:by>
                                    </p:animClr>
                                    <p:set>
                                      <p:cBhvr>
                                        <p:cTn id="165" dur="50" fill="hold"/>
                                        <p:tgtEl>
                                          <p:spTgt spid="81"/>
                                        </p:tgtEl>
                                        <p:attrNameLst>
                                          <p:attrName>fill.type</p:attrName>
                                        </p:attrNameLst>
                                      </p:cBhvr>
                                      <p:to>
                                        <p:strVal val="solid"/>
                                      </p:to>
                                    </p:set>
                                  </p:childTnLst>
                                </p:cTn>
                              </p:par>
                            </p:childTnLst>
                          </p:cTn>
                        </p:par>
                        <p:par>
                          <p:cTn id="166" fill="hold" nodeType="afterGroup">
                            <p:stCondLst>
                              <p:cond delay="1250"/>
                            </p:stCondLst>
                            <p:childTnLst>
                              <p:par>
                                <p:cTn id="167" presetID="21" presetClass="emph" presetSubtype="0" fill="remove" grpId="1" nodeType="afterEffect">
                                  <p:stCondLst>
                                    <p:cond delay="0"/>
                                  </p:stCondLst>
                                  <p:childTnLst>
                                    <p:animClr clrSpc="hsl" dir="cw">
                                      <p:cBhvr override="childStyle">
                                        <p:cTn id="168" dur="50" fill="hold"/>
                                        <p:tgtEl>
                                          <p:spTgt spid="45"/>
                                        </p:tgtEl>
                                        <p:attrNameLst>
                                          <p:attrName>style.color</p:attrName>
                                        </p:attrNameLst>
                                      </p:cBhvr>
                                      <p:by>
                                        <p:hsl h="7200000" s="0" l="0"/>
                                      </p:by>
                                    </p:animClr>
                                    <p:animClr clrSpc="hsl" dir="cw">
                                      <p:cBhvr>
                                        <p:cTn id="169" dur="50" fill="hold"/>
                                        <p:tgtEl>
                                          <p:spTgt spid="45"/>
                                        </p:tgtEl>
                                        <p:attrNameLst>
                                          <p:attrName>fillcolor</p:attrName>
                                        </p:attrNameLst>
                                      </p:cBhvr>
                                      <p:by>
                                        <p:hsl h="7200000" s="0" l="0"/>
                                      </p:by>
                                    </p:animClr>
                                    <p:animClr clrSpc="hsl" dir="cw">
                                      <p:cBhvr>
                                        <p:cTn id="170" dur="50" fill="hold"/>
                                        <p:tgtEl>
                                          <p:spTgt spid="45"/>
                                        </p:tgtEl>
                                        <p:attrNameLst>
                                          <p:attrName>stroke.color</p:attrName>
                                        </p:attrNameLst>
                                      </p:cBhvr>
                                      <p:by>
                                        <p:hsl h="7200000" s="0" l="0"/>
                                      </p:by>
                                    </p:animClr>
                                    <p:set>
                                      <p:cBhvr>
                                        <p:cTn id="171" dur="50" fill="hold"/>
                                        <p:tgtEl>
                                          <p:spTgt spid="45"/>
                                        </p:tgtEl>
                                        <p:attrNameLst>
                                          <p:attrName>fill.type</p:attrName>
                                        </p:attrNameLst>
                                      </p:cBhvr>
                                      <p:to>
                                        <p:strVal val="solid"/>
                                      </p:to>
                                    </p:set>
                                  </p:childTnLst>
                                </p:cTn>
                              </p:par>
                              <p:par>
                                <p:cTn id="172" presetID="21" presetClass="emph" presetSubtype="0" fill="remove" nodeType="withEffect">
                                  <p:stCondLst>
                                    <p:cond delay="0"/>
                                  </p:stCondLst>
                                  <p:childTnLst>
                                    <p:animClr clrSpc="hsl" dir="cw">
                                      <p:cBhvr override="childStyle">
                                        <p:cTn id="173" dur="50" fill="hold"/>
                                        <p:tgtEl>
                                          <p:spTgt spid="46"/>
                                        </p:tgtEl>
                                        <p:attrNameLst>
                                          <p:attrName>style.color</p:attrName>
                                        </p:attrNameLst>
                                      </p:cBhvr>
                                      <p:by>
                                        <p:hsl h="7200000" s="0" l="0"/>
                                      </p:by>
                                    </p:animClr>
                                    <p:animClr clrSpc="hsl" dir="cw">
                                      <p:cBhvr>
                                        <p:cTn id="174" dur="50" fill="hold"/>
                                        <p:tgtEl>
                                          <p:spTgt spid="46"/>
                                        </p:tgtEl>
                                        <p:attrNameLst>
                                          <p:attrName>fillcolor</p:attrName>
                                        </p:attrNameLst>
                                      </p:cBhvr>
                                      <p:by>
                                        <p:hsl h="7200000" s="0" l="0"/>
                                      </p:by>
                                    </p:animClr>
                                    <p:animClr clrSpc="hsl" dir="cw">
                                      <p:cBhvr>
                                        <p:cTn id="175" dur="50" fill="hold"/>
                                        <p:tgtEl>
                                          <p:spTgt spid="46"/>
                                        </p:tgtEl>
                                        <p:attrNameLst>
                                          <p:attrName>stroke.color</p:attrName>
                                        </p:attrNameLst>
                                      </p:cBhvr>
                                      <p:by>
                                        <p:hsl h="7200000" s="0" l="0"/>
                                      </p:by>
                                    </p:animClr>
                                    <p:set>
                                      <p:cBhvr>
                                        <p:cTn id="176" dur="50" fill="hold"/>
                                        <p:tgtEl>
                                          <p:spTgt spid="46"/>
                                        </p:tgtEl>
                                        <p:attrNameLst>
                                          <p:attrName>fill.type</p:attrName>
                                        </p:attrNameLst>
                                      </p:cBhvr>
                                      <p:to>
                                        <p:strVal val="solid"/>
                                      </p:to>
                                    </p:set>
                                  </p:childTnLst>
                                </p:cTn>
                              </p:par>
                            </p:childTnLst>
                          </p:cTn>
                        </p:par>
                        <p:par>
                          <p:cTn id="177" fill="hold" nodeType="afterGroup">
                            <p:stCondLst>
                              <p:cond delay="1300"/>
                            </p:stCondLst>
                            <p:childTnLst>
                              <p:par>
                                <p:cTn id="178" presetID="21" presetClass="emph" presetSubtype="0" fill="remove" grpId="1" nodeType="afterEffect">
                                  <p:stCondLst>
                                    <p:cond delay="0"/>
                                  </p:stCondLst>
                                  <p:childTnLst>
                                    <p:animClr clrSpc="hsl" dir="cw">
                                      <p:cBhvr override="childStyle">
                                        <p:cTn id="179" dur="50" fill="hold"/>
                                        <p:tgtEl>
                                          <p:spTgt spid="47"/>
                                        </p:tgtEl>
                                        <p:attrNameLst>
                                          <p:attrName>style.color</p:attrName>
                                        </p:attrNameLst>
                                      </p:cBhvr>
                                      <p:by>
                                        <p:hsl h="7200000" s="0" l="0"/>
                                      </p:by>
                                    </p:animClr>
                                    <p:animClr clrSpc="hsl" dir="cw">
                                      <p:cBhvr>
                                        <p:cTn id="180" dur="50" fill="hold"/>
                                        <p:tgtEl>
                                          <p:spTgt spid="47"/>
                                        </p:tgtEl>
                                        <p:attrNameLst>
                                          <p:attrName>fillcolor</p:attrName>
                                        </p:attrNameLst>
                                      </p:cBhvr>
                                      <p:by>
                                        <p:hsl h="7200000" s="0" l="0"/>
                                      </p:by>
                                    </p:animClr>
                                    <p:animClr clrSpc="hsl" dir="cw">
                                      <p:cBhvr>
                                        <p:cTn id="181" dur="50" fill="hold"/>
                                        <p:tgtEl>
                                          <p:spTgt spid="47"/>
                                        </p:tgtEl>
                                        <p:attrNameLst>
                                          <p:attrName>stroke.color</p:attrName>
                                        </p:attrNameLst>
                                      </p:cBhvr>
                                      <p:by>
                                        <p:hsl h="7200000" s="0" l="0"/>
                                      </p:by>
                                    </p:animClr>
                                    <p:set>
                                      <p:cBhvr>
                                        <p:cTn id="182" dur="50" fill="hold"/>
                                        <p:tgtEl>
                                          <p:spTgt spid="47"/>
                                        </p:tgtEl>
                                        <p:attrNameLst>
                                          <p:attrName>fill.type</p:attrName>
                                        </p:attrNameLst>
                                      </p:cBhvr>
                                      <p:to>
                                        <p:strVal val="solid"/>
                                      </p:to>
                                    </p:set>
                                  </p:childTnLst>
                                </p:cTn>
                              </p:par>
                            </p:childTnLst>
                          </p:cTn>
                        </p:par>
                        <p:par>
                          <p:cTn id="183" fill="hold" nodeType="afterGroup">
                            <p:stCondLst>
                              <p:cond delay="1350"/>
                            </p:stCondLst>
                            <p:childTnLst>
                              <p:par>
                                <p:cTn id="184" presetID="21" presetClass="emph" presetSubtype="0" fill="remove" grpId="1" nodeType="afterEffect">
                                  <p:stCondLst>
                                    <p:cond delay="0"/>
                                  </p:stCondLst>
                                  <p:childTnLst>
                                    <p:animClr clrSpc="hsl" dir="cw">
                                      <p:cBhvr override="childStyle">
                                        <p:cTn id="185" dur="50" fill="hold"/>
                                        <p:tgtEl>
                                          <p:spTgt spid="48"/>
                                        </p:tgtEl>
                                        <p:attrNameLst>
                                          <p:attrName>style.color</p:attrName>
                                        </p:attrNameLst>
                                      </p:cBhvr>
                                      <p:by>
                                        <p:hsl h="7200000" s="0" l="0"/>
                                      </p:by>
                                    </p:animClr>
                                    <p:animClr clrSpc="hsl" dir="cw">
                                      <p:cBhvr>
                                        <p:cTn id="186" dur="50" fill="hold"/>
                                        <p:tgtEl>
                                          <p:spTgt spid="48"/>
                                        </p:tgtEl>
                                        <p:attrNameLst>
                                          <p:attrName>fillcolor</p:attrName>
                                        </p:attrNameLst>
                                      </p:cBhvr>
                                      <p:by>
                                        <p:hsl h="7200000" s="0" l="0"/>
                                      </p:by>
                                    </p:animClr>
                                    <p:animClr clrSpc="hsl" dir="cw">
                                      <p:cBhvr>
                                        <p:cTn id="187" dur="50" fill="hold"/>
                                        <p:tgtEl>
                                          <p:spTgt spid="48"/>
                                        </p:tgtEl>
                                        <p:attrNameLst>
                                          <p:attrName>stroke.color</p:attrName>
                                        </p:attrNameLst>
                                      </p:cBhvr>
                                      <p:by>
                                        <p:hsl h="7200000" s="0" l="0"/>
                                      </p:by>
                                    </p:animClr>
                                    <p:set>
                                      <p:cBhvr>
                                        <p:cTn id="188" dur="50" fill="hold"/>
                                        <p:tgtEl>
                                          <p:spTgt spid="48"/>
                                        </p:tgtEl>
                                        <p:attrNameLst>
                                          <p:attrName>fill.type</p:attrName>
                                        </p:attrNameLst>
                                      </p:cBhvr>
                                      <p:to>
                                        <p:strVal val="solid"/>
                                      </p:to>
                                    </p:set>
                                  </p:childTnLst>
                                </p:cTn>
                              </p:par>
                            </p:childTnLst>
                          </p:cTn>
                        </p:par>
                        <p:par>
                          <p:cTn id="189" fill="hold" nodeType="afterGroup">
                            <p:stCondLst>
                              <p:cond delay="1400"/>
                            </p:stCondLst>
                            <p:childTnLst>
                              <p:par>
                                <p:cTn id="190" presetID="21" presetClass="emph" presetSubtype="0" fill="remove" grpId="1" nodeType="afterEffect">
                                  <p:stCondLst>
                                    <p:cond delay="0"/>
                                  </p:stCondLst>
                                  <p:childTnLst>
                                    <p:animClr clrSpc="hsl" dir="cw">
                                      <p:cBhvr override="childStyle">
                                        <p:cTn id="191" dur="50" fill="hold"/>
                                        <p:tgtEl>
                                          <p:spTgt spid="50"/>
                                        </p:tgtEl>
                                        <p:attrNameLst>
                                          <p:attrName>style.color</p:attrName>
                                        </p:attrNameLst>
                                      </p:cBhvr>
                                      <p:by>
                                        <p:hsl h="7200000" s="0" l="0"/>
                                      </p:by>
                                    </p:animClr>
                                    <p:animClr clrSpc="hsl" dir="cw">
                                      <p:cBhvr>
                                        <p:cTn id="192" dur="50" fill="hold"/>
                                        <p:tgtEl>
                                          <p:spTgt spid="50"/>
                                        </p:tgtEl>
                                        <p:attrNameLst>
                                          <p:attrName>fillcolor</p:attrName>
                                        </p:attrNameLst>
                                      </p:cBhvr>
                                      <p:by>
                                        <p:hsl h="7200000" s="0" l="0"/>
                                      </p:by>
                                    </p:animClr>
                                    <p:animClr clrSpc="hsl" dir="cw">
                                      <p:cBhvr>
                                        <p:cTn id="193" dur="50" fill="hold"/>
                                        <p:tgtEl>
                                          <p:spTgt spid="50"/>
                                        </p:tgtEl>
                                        <p:attrNameLst>
                                          <p:attrName>stroke.color</p:attrName>
                                        </p:attrNameLst>
                                      </p:cBhvr>
                                      <p:by>
                                        <p:hsl h="7200000" s="0" l="0"/>
                                      </p:by>
                                    </p:animClr>
                                    <p:set>
                                      <p:cBhvr>
                                        <p:cTn id="194" dur="50" fill="hold"/>
                                        <p:tgtEl>
                                          <p:spTgt spid="50"/>
                                        </p:tgtEl>
                                        <p:attrNameLst>
                                          <p:attrName>fill.type</p:attrName>
                                        </p:attrNameLst>
                                      </p:cBhvr>
                                      <p:to>
                                        <p:strVal val="solid"/>
                                      </p:to>
                                    </p:set>
                                  </p:childTnLst>
                                </p:cTn>
                              </p:par>
                            </p:childTnLst>
                          </p:cTn>
                        </p:par>
                        <p:par>
                          <p:cTn id="195" fill="hold" nodeType="afterGroup">
                            <p:stCondLst>
                              <p:cond delay="1450"/>
                            </p:stCondLst>
                            <p:childTnLst>
                              <p:par>
                                <p:cTn id="196" presetID="21" presetClass="emph" presetSubtype="0" fill="remove" grpId="1" nodeType="afterEffect">
                                  <p:stCondLst>
                                    <p:cond delay="0"/>
                                  </p:stCondLst>
                                  <p:childTnLst>
                                    <p:animClr clrSpc="hsl" dir="cw">
                                      <p:cBhvr override="childStyle">
                                        <p:cTn id="197" dur="50" fill="hold"/>
                                        <p:tgtEl>
                                          <p:spTgt spid="54"/>
                                        </p:tgtEl>
                                        <p:attrNameLst>
                                          <p:attrName>style.color</p:attrName>
                                        </p:attrNameLst>
                                      </p:cBhvr>
                                      <p:by>
                                        <p:hsl h="7200000" s="0" l="0"/>
                                      </p:by>
                                    </p:animClr>
                                    <p:animClr clrSpc="hsl" dir="cw">
                                      <p:cBhvr>
                                        <p:cTn id="198" dur="50" fill="hold"/>
                                        <p:tgtEl>
                                          <p:spTgt spid="54"/>
                                        </p:tgtEl>
                                        <p:attrNameLst>
                                          <p:attrName>fillcolor</p:attrName>
                                        </p:attrNameLst>
                                      </p:cBhvr>
                                      <p:by>
                                        <p:hsl h="7200000" s="0" l="0"/>
                                      </p:by>
                                    </p:animClr>
                                    <p:animClr clrSpc="hsl" dir="cw">
                                      <p:cBhvr>
                                        <p:cTn id="199" dur="50" fill="hold"/>
                                        <p:tgtEl>
                                          <p:spTgt spid="54"/>
                                        </p:tgtEl>
                                        <p:attrNameLst>
                                          <p:attrName>stroke.color</p:attrName>
                                        </p:attrNameLst>
                                      </p:cBhvr>
                                      <p:by>
                                        <p:hsl h="7200000" s="0" l="0"/>
                                      </p:by>
                                    </p:animClr>
                                    <p:set>
                                      <p:cBhvr>
                                        <p:cTn id="200" dur="50" fill="hold"/>
                                        <p:tgtEl>
                                          <p:spTgt spid="54"/>
                                        </p:tgtEl>
                                        <p:attrNameLst>
                                          <p:attrName>fill.type</p:attrName>
                                        </p:attrNameLst>
                                      </p:cBhvr>
                                      <p:to>
                                        <p:strVal val="solid"/>
                                      </p:to>
                                    </p:set>
                                  </p:childTnLst>
                                </p:cTn>
                              </p:par>
                            </p:childTnLst>
                          </p:cTn>
                        </p:par>
                        <p:par>
                          <p:cTn id="201" fill="hold" nodeType="afterGroup">
                            <p:stCondLst>
                              <p:cond delay="1500"/>
                            </p:stCondLst>
                            <p:childTnLst>
                              <p:par>
                                <p:cTn id="202" presetID="21" presetClass="emph" presetSubtype="0" fill="remove" grpId="1" nodeType="afterEffect">
                                  <p:stCondLst>
                                    <p:cond delay="0"/>
                                  </p:stCondLst>
                                  <p:childTnLst>
                                    <p:animClr clrSpc="hsl" dir="cw">
                                      <p:cBhvr override="childStyle">
                                        <p:cTn id="203" dur="50" fill="hold"/>
                                        <p:tgtEl>
                                          <p:spTgt spid="61"/>
                                        </p:tgtEl>
                                        <p:attrNameLst>
                                          <p:attrName>style.color</p:attrName>
                                        </p:attrNameLst>
                                      </p:cBhvr>
                                      <p:by>
                                        <p:hsl h="7200000" s="0" l="0"/>
                                      </p:by>
                                    </p:animClr>
                                    <p:animClr clrSpc="hsl" dir="cw">
                                      <p:cBhvr>
                                        <p:cTn id="204" dur="50" fill="hold"/>
                                        <p:tgtEl>
                                          <p:spTgt spid="61"/>
                                        </p:tgtEl>
                                        <p:attrNameLst>
                                          <p:attrName>fillcolor</p:attrName>
                                        </p:attrNameLst>
                                      </p:cBhvr>
                                      <p:by>
                                        <p:hsl h="7200000" s="0" l="0"/>
                                      </p:by>
                                    </p:animClr>
                                    <p:animClr clrSpc="hsl" dir="cw">
                                      <p:cBhvr>
                                        <p:cTn id="205" dur="50" fill="hold"/>
                                        <p:tgtEl>
                                          <p:spTgt spid="61"/>
                                        </p:tgtEl>
                                        <p:attrNameLst>
                                          <p:attrName>stroke.color</p:attrName>
                                        </p:attrNameLst>
                                      </p:cBhvr>
                                      <p:by>
                                        <p:hsl h="7200000" s="0" l="0"/>
                                      </p:by>
                                    </p:animClr>
                                    <p:set>
                                      <p:cBhvr>
                                        <p:cTn id="206" dur="50" fill="hold"/>
                                        <p:tgtEl>
                                          <p:spTgt spid="61"/>
                                        </p:tgtEl>
                                        <p:attrNameLst>
                                          <p:attrName>fill.type</p:attrName>
                                        </p:attrNameLst>
                                      </p:cBhvr>
                                      <p:to>
                                        <p:strVal val="solid"/>
                                      </p:to>
                                    </p:set>
                                  </p:childTnLst>
                                </p:cTn>
                              </p:par>
                            </p:childTnLst>
                          </p:cTn>
                        </p:par>
                        <p:par>
                          <p:cTn id="207" fill="hold" nodeType="afterGroup">
                            <p:stCondLst>
                              <p:cond delay="1550"/>
                            </p:stCondLst>
                            <p:childTnLst>
                              <p:par>
                                <p:cTn id="208" presetID="21" presetClass="emph" presetSubtype="0" fill="remove" grpId="1" nodeType="afterEffect">
                                  <p:stCondLst>
                                    <p:cond delay="0"/>
                                  </p:stCondLst>
                                  <p:childTnLst>
                                    <p:animClr clrSpc="hsl" dir="cw">
                                      <p:cBhvr override="childStyle">
                                        <p:cTn id="209" dur="50" fill="hold"/>
                                        <p:tgtEl>
                                          <p:spTgt spid="59"/>
                                        </p:tgtEl>
                                        <p:attrNameLst>
                                          <p:attrName>style.color</p:attrName>
                                        </p:attrNameLst>
                                      </p:cBhvr>
                                      <p:by>
                                        <p:hsl h="7200000" s="0" l="0"/>
                                      </p:by>
                                    </p:animClr>
                                    <p:animClr clrSpc="hsl" dir="cw">
                                      <p:cBhvr>
                                        <p:cTn id="210" dur="50" fill="hold"/>
                                        <p:tgtEl>
                                          <p:spTgt spid="59"/>
                                        </p:tgtEl>
                                        <p:attrNameLst>
                                          <p:attrName>fillcolor</p:attrName>
                                        </p:attrNameLst>
                                      </p:cBhvr>
                                      <p:by>
                                        <p:hsl h="7200000" s="0" l="0"/>
                                      </p:by>
                                    </p:animClr>
                                    <p:animClr clrSpc="hsl" dir="cw">
                                      <p:cBhvr>
                                        <p:cTn id="211" dur="50" fill="hold"/>
                                        <p:tgtEl>
                                          <p:spTgt spid="59"/>
                                        </p:tgtEl>
                                        <p:attrNameLst>
                                          <p:attrName>stroke.color</p:attrName>
                                        </p:attrNameLst>
                                      </p:cBhvr>
                                      <p:by>
                                        <p:hsl h="7200000" s="0" l="0"/>
                                      </p:by>
                                    </p:animClr>
                                    <p:set>
                                      <p:cBhvr>
                                        <p:cTn id="212" dur="50" fill="hold"/>
                                        <p:tgtEl>
                                          <p:spTgt spid="59"/>
                                        </p:tgtEl>
                                        <p:attrNameLst>
                                          <p:attrName>fill.type</p:attrName>
                                        </p:attrNameLst>
                                      </p:cBhvr>
                                      <p:to>
                                        <p:strVal val="solid"/>
                                      </p:to>
                                    </p:set>
                                  </p:childTnLst>
                                </p:cTn>
                              </p:par>
                            </p:childTnLst>
                          </p:cTn>
                        </p:par>
                        <p:par>
                          <p:cTn id="213" fill="hold" nodeType="afterGroup">
                            <p:stCondLst>
                              <p:cond delay="1600"/>
                            </p:stCondLst>
                            <p:childTnLst>
                              <p:par>
                                <p:cTn id="214" presetID="21" presetClass="emph" presetSubtype="0" fill="remove" grpId="1" nodeType="afterEffect">
                                  <p:stCondLst>
                                    <p:cond delay="0"/>
                                  </p:stCondLst>
                                  <p:childTnLst>
                                    <p:animClr clrSpc="hsl" dir="cw">
                                      <p:cBhvr override="childStyle">
                                        <p:cTn id="215" dur="50" fill="hold"/>
                                        <p:tgtEl>
                                          <p:spTgt spid="58"/>
                                        </p:tgtEl>
                                        <p:attrNameLst>
                                          <p:attrName>style.color</p:attrName>
                                        </p:attrNameLst>
                                      </p:cBhvr>
                                      <p:by>
                                        <p:hsl h="7200000" s="0" l="0"/>
                                      </p:by>
                                    </p:animClr>
                                    <p:animClr clrSpc="hsl" dir="cw">
                                      <p:cBhvr>
                                        <p:cTn id="216" dur="50" fill="hold"/>
                                        <p:tgtEl>
                                          <p:spTgt spid="58"/>
                                        </p:tgtEl>
                                        <p:attrNameLst>
                                          <p:attrName>fillcolor</p:attrName>
                                        </p:attrNameLst>
                                      </p:cBhvr>
                                      <p:by>
                                        <p:hsl h="7200000" s="0" l="0"/>
                                      </p:by>
                                    </p:animClr>
                                    <p:animClr clrSpc="hsl" dir="cw">
                                      <p:cBhvr>
                                        <p:cTn id="217" dur="50" fill="hold"/>
                                        <p:tgtEl>
                                          <p:spTgt spid="58"/>
                                        </p:tgtEl>
                                        <p:attrNameLst>
                                          <p:attrName>stroke.color</p:attrName>
                                        </p:attrNameLst>
                                      </p:cBhvr>
                                      <p:by>
                                        <p:hsl h="7200000" s="0" l="0"/>
                                      </p:by>
                                    </p:animClr>
                                    <p:set>
                                      <p:cBhvr>
                                        <p:cTn id="218" dur="50" fill="hold"/>
                                        <p:tgtEl>
                                          <p:spTgt spid="58"/>
                                        </p:tgtEl>
                                        <p:attrNameLst>
                                          <p:attrName>fill.type</p:attrName>
                                        </p:attrNameLst>
                                      </p:cBhvr>
                                      <p:to>
                                        <p:strVal val="solid"/>
                                      </p:to>
                                    </p:set>
                                  </p:childTnLst>
                                </p:cTn>
                              </p:par>
                            </p:childTnLst>
                          </p:cTn>
                        </p:par>
                        <p:par>
                          <p:cTn id="219" fill="hold" nodeType="afterGroup">
                            <p:stCondLst>
                              <p:cond delay="1650"/>
                            </p:stCondLst>
                            <p:childTnLst>
                              <p:par>
                                <p:cTn id="220" presetID="21" presetClass="emph" presetSubtype="0" fill="remove" grpId="1" nodeType="afterEffect">
                                  <p:stCondLst>
                                    <p:cond delay="0"/>
                                  </p:stCondLst>
                                  <p:childTnLst>
                                    <p:animClr clrSpc="hsl" dir="cw">
                                      <p:cBhvr override="childStyle">
                                        <p:cTn id="221" dur="50" fill="hold"/>
                                        <p:tgtEl>
                                          <p:spTgt spid="57"/>
                                        </p:tgtEl>
                                        <p:attrNameLst>
                                          <p:attrName>style.color</p:attrName>
                                        </p:attrNameLst>
                                      </p:cBhvr>
                                      <p:by>
                                        <p:hsl h="7200000" s="0" l="0"/>
                                      </p:by>
                                    </p:animClr>
                                    <p:animClr clrSpc="hsl" dir="cw">
                                      <p:cBhvr>
                                        <p:cTn id="222" dur="50" fill="hold"/>
                                        <p:tgtEl>
                                          <p:spTgt spid="57"/>
                                        </p:tgtEl>
                                        <p:attrNameLst>
                                          <p:attrName>fillcolor</p:attrName>
                                        </p:attrNameLst>
                                      </p:cBhvr>
                                      <p:by>
                                        <p:hsl h="7200000" s="0" l="0"/>
                                      </p:by>
                                    </p:animClr>
                                    <p:animClr clrSpc="hsl" dir="cw">
                                      <p:cBhvr>
                                        <p:cTn id="223" dur="50" fill="hold"/>
                                        <p:tgtEl>
                                          <p:spTgt spid="57"/>
                                        </p:tgtEl>
                                        <p:attrNameLst>
                                          <p:attrName>stroke.color</p:attrName>
                                        </p:attrNameLst>
                                      </p:cBhvr>
                                      <p:by>
                                        <p:hsl h="7200000" s="0" l="0"/>
                                      </p:by>
                                    </p:animClr>
                                    <p:set>
                                      <p:cBhvr>
                                        <p:cTn id="224" dur="50" fill="hold"/>
                                        <p:tgtEl>
                                          <p:spTgt spid="57"/>
                                        </p:tgtEl>
                                        <p:attrNameLst>
                                          <p:attrName>fill.type</p:attrName>
                                        </p:attrNameLst>
                                      </p:cBhvr>
                                      <p:to>
                                        <p:strVal val="solid"/>
                                      </p:to>
                                    </p:set>
                                  </p:childTnLst>
                                </p:cTn>
                              </p:par>
                            </p:childTnLst>
                          </p:cTn>
                        </p:par>
                        <p:par>
                          <p:cTn id="225" fill="hold" nodeType="afterGroup">
                            <p:stCondLst>
                              <p:cond delay="1700"/>
                            </p:stCondLst>
                            <p:childTnLst>
                              <p:par>
                                <p:cTn id="226" presetID="21" presetClass="emph" presetSubtype="0" fill="remove" grpId="1" nodeType="afterEffect">
                                  <p:stCondLst>
                                    <p:cond delay="0"/>
                                  </p:stCondLst>
                                  <p:childTnLst>
                                    <p:animClr clrSpc="hsl" dir="cw">
                                      <p:cBhvr override="childStyle">
                                        <p:cTn id="227" dur="50" fill="hold"/>
                                        <p:tgtEl>
                                          <p:spTgt spid="56"/>
                                        </p:tgtEl>
                                        <p:attrNameLst>
                                          <p:attrName>style.color</p:attrName>
                                        </p:attrNameLst>
                                      </p:cBhvr>
                                      <p:by>
                                        <p:hsl h="7200000" s="0" l="0"/>
                                      </p:by>
                                    </p:animClr>
                                    <p:animClr clrSpc="hsl" dir="cw">
                                      <p:cBhvr>
                                        <p:cTn id="228" dur="50" fill="hold"/>
                                        <p:tgtEl>
                                          <p:spTgt spid="56"/>
                                        </p:tgtEl>
                                        <p:attrNameLst>
                                          <p:attrName>fillcolor</p:attrName>
                                        </p:attrNameLst>
                                      </p:cBhvr>
                                      <p:by>
                                        <p:hsl h="7200000" s="0" l="0"/>
                                      </p:by>
                                    </p:animClr>
                                    <p:animClr clrSpc="hsl" dir="cw">
                                      <p:cBhvr>
                                        <p:cTn id="229" dur="50" fill="hold"/>
                                        <p:tgtEl>
                                          <p:spTgt spid="56"/>
                                        </p:tgtEl>
                                        <p:attrNameLst>
                                          <p:attrName>stroke.color</p:attrName>
                                        </p:attrNameLst>
                                      </p:cBhvr>
                                      <p:by>
                                        <p:hsl h="7200000" s="0" l="0"/>
                                      </p:by>
                                    </p:animClr>
                                    <p:set>
                                      <p:cBhvr>
                                        <p:cTn id="230" dur="50" fill="hold"/>
                                        <p:tgtEl>
                                          <p:spTgt spid="56"/>
                                        </p:tgtEl>
                                        <p:attrNameLst>
                                          <p:attrName>fill.type</p:attrName>
                                        </p:attrNameLst>
                                      </p:cBhvr>
                                      <p:to>
                                        <p:strVal val="solid"/>
                                      </p:to>
                                    </p:set>
                                  </p:childTnLst>
                                </p:cTn>
                              </p:par>
                            </p:childTnLst>
                          </p:cTn>
                        </p:par>
                        <p:par>
                          <p:cTn id="231" fill="hold" nodeType="afterGroup">
                            <p:stCondLst>
                              <p:cond delay="1750"/>
                            </p:stCondLst>
                            <p:childTnLst>
                              <p:par>
                                <p:cTn id="232" presetID="21" presetClass="emph" presetSubtype="0" fill="remove" grpId="1" nodeType="afterEffect">
                                  <p:stCondLst>
                                    <p:cond delay="0"/>
                                  </p:stCondLst>
                                  <p:childTnLst>
                                    <p:animClr clrSpc="hsl" dir="cw">
                                      <p:cBhvr override="childStyle">
                                        <p:cTn id="233" dur="50" fill="hold"/>
                                        <p:tgtEl>
                                          <p:spTgt spid="55"/>
                                        </p:tgtEl>
                                        <p:attrNameLst>
                                          <p:attrName>style.color</p:attrName>
                                        </p:attrNameLst>
                                      </p:cBhvr>
                                      <p:by>
                                        <p:hsl h="7200000" s="0" l="0"/>
                                      </p:by>
                                    </p:animClr>
                                    <p:animClr clrSpc="hsl" dir="cw">
                                      <p:cBhvr>
                                        <p:cTn id="234" dur="50" fill="hold"/>
                                        <p:tgtEl>
                                          <p:spTgt spid="55"/>
                                        </p:tgtEl>
                                        <p:attrNameLst>
                                          <p:attrName>fillcolor</p:attrName>
                                        </p:attrNameLst>
                                      </p:cBhvr>
                                      <p:by>
                                        <p:hsl h="7200000" s="0" l="0"/>
                                      </p:by>
                                    </p:animClr>
                                    <p:animClr clrSpc="hsl" dir="cw">
                                      <p:cBhvr>
                                        <p:cTn id="235" dur="50" fill="hold"/>
                                        <p:tgtEl>
                                          <p:spTgt spid="55"/>
                                        </p:tgtEl>
                                        <p:attrNameLst>
                                          <p:attrName>stroke.color</p:attrName>
                                        </p:attrNameLst>
                                      </p:cBhvr>
                                      <p:by>
                                        <p:hsl h="7200000" s="0" l="0"/>
                                      </p:by>
                                    </p:animClr>
                                    <p:set>
                                      <p:cBhvr>
                                        <p:cTn id="236" dur="50" fill="hold"/>
                                        <p:tgtEl>
                                          <p:spTgt spid="55"/>
                                        </p:tgtEl>
                                        <p:attrNameLst>
                                          <p:attrName>fill.type</p:attrName>
                                        </p:attrNameLst>
                                      </p:cBhvr>
                                      <p:to>
                                        <p:strVal val="solid"/>
                                      </p:to>
                                    </p:set>
                                  </p:childTnLst>
                                </p:cTn>
                              </p:par>
                            </p:childTnLst>
                          </p:cTn>
                        </p:par>
                        <p:par>
                          <p:cTn id="237" fill="hold" nodeType="afterGroup">
                            <p:stCondLst>
                              <p:cond delay="1800"/>
                            </p:stCondLst>
                            <p:childTnLst>
                              <p:par>
                                <p:cTn id="238" presetID="21" presetClass="emph" presetSubtype="0" fill="remove" grpId="1" nodeType="afterEffect">
                                  <p:stCondLst>
                                    <p:cond delay="0"/>
                                  </p:stCondLst>
                                  <p:childTnLst>
                                    <p:animClr clrSpc="hsl" dir="cw">
                                      <p:cBhvr override="childStyle">
                                        <p:cTn id="239" dur="50" fill="hold"/>
                                        <p:tgtEl>
                                          <p:spTgt spid="63"/>
                                        </p:tgtEl>
                                        <p:attrNameLst>
                                          <p:attrName>style.color</p:attrName>
                                        </p:attrNameLst>
                                      </p:cBhvr>
                                      <p:by>
                                        <p:hsl h="7200000" s="0" l="0"/>
                                      </p:by>
                                    </p:animClr>
                                    <p:animClr clrSpc="hsl" dir="cw">
                                      <p:cBhvr>
                                        <p:cTn id="240" dur="50" fill="hold"/>
                                        <p:tgtEl>
                                          <p:spTgt spid="63"/>
                                        </p:tgtEl>
                                        <p:attrNameLst>
                                          <p:attrName>fillcolor</p:attrName>
                                        </p:attrNameLst>
                                      </p:cBhvr>
                                      <p:by>
                                        <p:hsl h="7200000" s="0" l="0"/>
                                      </p:by>
                                    </p:animClr>
                                    <p:animClr clrSpc="hsl" dir="cw">
                                      <p:cBhvr>
                                        <p:cTn id="241" dur="50" fill="hold"/>
                                        <p:tgtEl>
                                          <p:spTgt spid="63"/>
                                        </p:tgtEl>
                                        <p:attrNameLst>
                                          <p:attrName>stroke.color</p:attrName>
                                        </p:attrNameLst>
                                      </p:cBhvr>
                                      <p:by>
                                        <p:hsl h="7200000" s="0" l="0"/>
                                      </p:by>
                                    </p:animClr>
                                    <p:set>
                                      <p:cBhvr>
                                        <p:cTn id="242" dur="50" fill="hold"/>
                                        <p:tgtEl>
                                          <p:spTgt spid="63"/>
                                        </p:tgtEl>
                                        <p:attrNameLst>
                                          <p:attrName>fill.type</p:attrName>
                                        </p:attrNameLst>
                                      </p:cBhvr>
                                      <p:to>
                                        <p:strVal val="solid"/>
                                      </p:to>
                                    </p:set>
                                  </p:childTnLst>
                                </p:cTn>
                              </p:par>
                            </p:childTnLst>
                          </p:cTn>
                        </p:par>
                        <p:par>
                          <p:cTn id="243" fill="hold" nodeType="afterGroup">
                            <p:stCondLst>
                              <p:cond delay="1850"/>
                            </p:stCondLst>
                            <p:childTnLst>
                              <p:par>
                                <p:cTn id="244" presetID="21" presetClass="emph" presetSubtype="0" fill="remove" grpId="1" nodeType="afterEffect">
                                  <p:stCondLst>
                                    <p:cond delay="0"/>
                                  </p:stCondLst>
                                  <p:childTnLst>
                                    <p:animClr clrSpc="hsl" dir="cw">
                                      <p:cBhvr override="childStyle">
                                        <p:cTn id="245" dur="50" fill="hold"/>
                                        <p:tgtEl>
                                          <p:spTgt spid="64"/>
                                        </p:tgtEl>
                                        <p:attrNameLst>
                                          <p:attrName>style.color</p:attrName>
                                        </p:attrNameLst>
                                      </p:cBhvr>
                                      <p:by>
                                        <p:hsl h="7200000" s="0" l="0"/>
                                      </p:by>
                                    </p:animClr>
                                    <p:animClr clrSpc="hsl" dir="cw">
                                      <p:cBhvr>
                                        <p:cTn id="246" dur="50" fill="hold"/>
                                        <p:tgtEl>
                                          <p:spTgt spid="64"/>
                                        </p:tgtEl>
                                        <p:attrNameLst>
                                          <p:attrName>fillcolor</p:attrName>
                                        </p:attrNameLst>
                                      </p:cBhvr>
                                      <p:by>
                                        <p:hsl h="7200000" s="0" l="0"/>
                                      </p:by>
                                    </p:animClr>
                                    <p:animClr clrSpc="hsl" dir="cw">
                                      <p:cBhvr>
                                        <p:cTn id="247" dur="50" fill="hold"/>
                                        <p:tgtEl>
                                          <p:spTgt spid="64"/>
                                        </p:tgtEl>
                                        <p:attrNameLst>
                                          <p:attrName>stroke.color</p:attrName>
                                        </p:attrNameLst>
                                      </p:cBhvr>
                                      <p:by>
                                        <p:hsl h="7200000" s="0" l="0"/>
                                      </p:by>
                                    </p:animClr>
                                    <p:set>
                                      <p:cBhvr>
                                        <p:cTn id="248" dur="50" fill="hold"/>
                                        <p:tgtEl>
                                          <p:spTgt spid="64"/>
                                        </p:tgtEl>
                                        <p:attrNameLst>
                                          <p:attrName>fill.type</p:attrName>
                                        </p:attrNameLst>
                                      </p:cBhvr>
                                      <p:to>
                                        <p:strVal val="solid"/>
                                      </p:to>
                                    </p:set>
                                  </p:childTnLst>
                                </p:cTn>
                              </p:par>
                            </p:childTnLst>
                          </p:cTn>
                        </p:par>
                        <p:par>
                          <p:cTn id="249" fill="hold" nodeType="afterGroup">
                            <p:stCondLst>
                              <p:cond delay="1900"/>
                            </p:stCondLst>
                            <p:childTnLst>
                              <p:par>
                                <p:cTn id="250" presetID="21" presetClass="emph" presetSubtype="0" fill="remove" grpId="1" nodeType="afterEffect">
                                  <p:stCondLst>
                                    <p:cond delay="0"/>
                                  </p:stCondLst>
                                  <p:childTnLst>
                                    <p:animClr clrSpc="hsl" dir="cw">
                                      <p:cBhvr override="childStyle">
                                        <p:cTn id="251" dur="50" fill="hold"/>
                                        <p:tgtEl>
                                          <p:spTgt spid="65"/>
                                        </p:tgtEl>
                                        <p:attrNameLst>
                                          <p:attrName>style.color</p:attrName>
                                        </p:attrNameLst>
                                      </p:cBhvr>
                                      <p:by>
                                        <p:hsl h="7200000" s="0" l="0"/>
                                      </p:by>
                                    </p:animClr>
                                    <p:animClr clrSpc="hsl" dir="cw">
                                      <p:cBhvr>
                                        <p:cTn id="252" dur="50" fill="hold"/>
                                        <p:tgtEl>
                                          <p:spTgt spid="65"/>
                                        </p:tgtEl>
                                        <p:attrNameLst>
                                          <p:attrName>fillcolor</p:attrName>
                                        </p:attrNameLst>
                                      </p:cBhvr>
                                      <p:by>
                                        <p:hsl h="7200000" s="0" l="0"/>
                                      </p:by>
                                    </p:animClr>
                                    <p:animClr clrSpc="hsl" dir="cw">
                                      <p:cBhvr>
                                        <p:cTn id="253" dur="50" fill="hold"/>
                                        <p:tgtEl>
                                          <p:spTgt spid="65"/>
                                        </p:tgtEl>
                                        <p:attrNameLst>
                                          <p:attrName>stroke.color</p:attrName>
                                        </p:attrNameLst>
                                      </p:cBhvr>
                                      <p:by>
                                        <p:hsl h="7200000" s="0" l="0"/>
                                      </p:by>
                                    </p:animClr>
                                    <p:set>
                                      <p:cBhvr>
                                        <p:cTn id="254" dur="50" fill="hold"/>
                                        <p:tgtEl>
                                          <p:spTgt spid="65"/>
                                        </p:tgtEl>
                                        <p:attrNameLst>
                                          <p:attrName>fill.type</p:attrName>
                                        </p:attrNameLst>
                                      </p:cBhvr>
                                      <p:to>
                                        <p:strVal val="solid"/>
                                      </p:to>
                                    </p:set>
                                  </p:childTnLst>
                                </p:cTn>
                              </p:par>
                            </p:childTnLst>
                          </p:cTn>
                        </p:par>
                        <p:par>
                          <p:cTn id="255" fill="hold" nodeType="afterGroup">
                            <p:stCondLst>
                              <p:cond delay="1950"/>
                            </p:stCondLst>
                            <p:childTnLst>
                              <p:par>
                                <p:cTn id="256" presetID="21" presetClass="emph" presetSubtype="0" fill="remove" grpId="1" nodeType="afterEffect">
                                  <p:stCondLst>
                                    <p:cond delay="0"/>
                                  </p:stCondLst>
                                  <p:childTnLst>
                                    <p:animClr clrSpc="hsl" dir="cw">
                                      <p:cBhvr override="childStyle">
                                        <p:cTn id="257" dur="50" fill="hold"/>
                                        <p:tgtEl>
                                          <p:spTgt spid="66"/>
                                        </p:tgtEl>
                                        <p:attrNameLst>
                                          <p:attrName>style.color</p:attrName>
                                        </p:attrNameLst>
                                      </p:cBhvr>
                                      <p:by>
                                        <p:hsl h="7200000" s="0" l="0"/>
                                      </p:by>
                                    </p:animClr>
                                    <p:animClr clrSpc="hsl" dir="cw">
                                      <p:cBhvr>
                                        <p:cTn id="258" dur="50" fill="hold"/>
                                        <p:tgtEl>
                                          <p:spTgt spid="66"/>
                                        </p:tgtEl>
                                        <p:attrNameLst>
                                          <p:attrName>fillcolor</p:attrName>
                                        </p:attrNameLst>
                                      </p:cBhvr>
                                      <p:by>
                                        <p:hsl h="7200000" s="0" l="0"/>
                                      </p:by>
                                    </p:animClr>
                                    <p:animClr clrSpc="hsl" dir="cw">
                                      <p:cBhvr>
                                        <p:cTn id="259" dur="50" fill="hold"/>
                                        <p:tgtEl>
                                          <p:spTgt spid="66"/>
                                        </p:tgtEl>
                                        <p:attrNameLst>
                                          <p:attrName>stroke.color</p:attrName>
                                        </p:attrNameLst>
                                      </p:cBhvr>
                                      <p:by>
                                        <p:hsl h="7200000" s="0" l="0"/>
                                      </p:by>
                                    </p:animClr>
                                    <p:set>
                                      <p:cBhvr>
                                        <p:cTn id="260" dur="50" fill="hold"/>
                                        <p:tgtEl>
                                          <p:spTgt spid="66"/>
                                        </p:tgtEl>
                                        <p:attrNameLst>
                                          <p:attrName>fill.type</p:attrName>
                                        </p:attrNameLst>
                                      </p:cBhvr>
                                      <p:to>
                                        <p:strVal val="solid"/>
                                      </p:to>
                                    </p:set>
                                  </p:childTnLst>
                                </p:cTn>
                              </p:par>
                            </p:childTnLst>
                          </p:cTn>
                        </p:par>
                        <p:par>
                          <p:cTn id="261" fill="hold" nodeType="afterGroup">
                            <p:stCondLst>
                              <p:cond delay="2000"/>
                            </p:stCondLst>
                            <p:childTnLst>
                              <p:par>
                                <p:cTn id="262" presetID="21" presetClass="emph" presetSubtype="0" fill="remove" grpId="1" nodeType="afterEffect">
                                  <p:stCondLst>
                                    <p:cond delay="0"/>
                                  </p:stCondLst>
                                  <p:childTnLst>
                                    <p:animClr clrSpc="hsl" dir="cw">
                                      <p:cBhvr override="childStyle">
                                        <p:cTn id="263" dur="50" fill="hold"/>
                                        <p:tgtEl>
                                          <p:spTgt spid="67"/>
                                        </p:tgtEl>
                                        <p:attrNameLst>
                                          <p:attrName>style.color</p:attrName>
                                        </p:attrNameLst>
                                      </p:cBhvr>
                                      <p:by>
                                        <p:hsl h="7200000" s="0" l="0"/>
                                      </p:by>
                                    </p:animClr>
                                    <p:animClr clrSpc="hsl" dir="cw">
                                      <p:cBhvr>
                                        <p:cTn id="264" dur="50" fill="hold"/>
                                        <p:tgtEl>
                                          <p:spTgt spid="67"/>
                                        </p:tgtEl>
                                        <p:attrNameLst>
                                          <p:attrName>fillcolor</p:attrName>
                                        </p:attrNameLst>
                                      </p:cBhvr>
                                      <p:by>
                                        <p:hsl h="7200000" s="0" l="0"/>
                                      </p:by>
                                    </p:animClr>
                                    <p:animClr clrSpc="hsl" dir="cw">
                                      <p:cBhvr>
                                        <p:cTn id="265" dur="50" fill="hold"/>
                                        <p:tgtEl>
                                          <p:spTgt spid="67"/>
                                        </p:tgtEl>
                                        <p:attrNameLst>
                                          <p:attrName>stroke.color</p:attrName>
                                        </p:attrNameLst>
                                      </p:cBhvr>
                                      <p:by>
                                        <p:hsl h="7200000" s="0" l="0"/>
                                      </p:by>
                                    </p:animClr>
                                    <p:set>
                                      <p:cBhvr>
                                        <p:cTn id="266" dur="50" fill="hold"/>
                                        <p:tgtEl>
                                          <p:spTgt spid="67"/>
                                        </p:tgtEl>
                                        <p:attrNameLst>
                                          <p:attrName>fill.type</p:attrName>
                                        </p:attrNameLst>
                                      </p:cBhvr>
                                      <p:to>
                                        <p:strVal val="solid"/>
                                      </p:to>
                                    </p:set>
                                  </p:childTnLst>
                                </p:cTn>
                              </p:par>
                            </p:childTnLst>
                          </p:cTn>
                        </p:par>
                        <p:par>
                          <p:cTn id="267" fill="hold" nodeType="afterGroup">
                            <p:stCondLst>
                              <p:cond delay="2050"/>
                            </p:stCondLst>
                            <p:childTnLst>
                              <p:par>
                                <p:cTn id="268" presetID="21" presetClass="emph" presetSubtype="0" fill="remove" grpId="1" nodeType="afterEffect">
                                  <p:stCondLst>
                                    <p:cond delay="0"/>
                                  </p:stCondLst>
                                  <p:childTnLst>
                                    <p:animClr clrSpc="hsl" dir="cw">
                                      <p:cBhvr override="childStyle">
                                        <p:cTn id="269" dur="50" fill="hold"/>
                                        <p:tgtEl>
                                          <p:spTgt spid="75"/>
                                        </p:tgtEl>
                                        <p:attrNameLst>
                                          <p:attrName>style.color</p:attrName>
                                        </p:attrNameLst>
                                      </p:cBhvr>
                                      <p:by>
                                        <p:hsl h="7200000" s="0" l="0"/>
                                      </p:by>
                                    </p:animClr>
                                    <p:animClr clrSpc="hsl" dir="cw">
                                      <p:cBhvr>
                                        <p:cTn id="270" dur="50" fill="hold"/>
                                        <p:tgtEl>
                                          <p:spTgt spid="75"/>
                                        </p:tgtEl>
                                        <p:attrNameLst>
                                          <p:attrName>fillcolor</p:attrName>
                                        </p:attrNameLst>
                                      </p:cBhvr>
                                      <p:by>
                                        <p:hsl h="7200000" s="0" l="0"/>
                                      </p:by>
                                    </p:animClr>
                                    <p:animClr clrSpc="hsl" dir="cw">
                                      <p:cBhvr>
                                        <p:cTn id="271" dur="50" fill="hold"/>
                                        <p:tgtEl>
                                          <p:spTgt spid="75"/>
                                        </p:tgtEl>
                                        <p:attrNameLst>
                                          <p:attrName>stroke.color</p:attrName>
                                        </p:attrNameLst>
                                      </p:cBhvr>
                                      <p:by>
                                        <p:hsl h="7200000" s="0" l="0"/>
                                      </p:by>
                                    </p:animClr>
                                    <p:set>
                                      <p:cBhvr>
                                        <p:cTn id="272" dur="50" fill="hold"/>
                                        <p:tgtEl>
                                          <p:spTgt spid="75"/>
                                        </p:tgtEl>
                                        <p:attrNameLst>
                                          <p:attrName>fill.type</p:attrName>
                                        </p:attrNameLst>
                                      </p:cBhvr>
                                      <p:to>
                                        <p:strVal val="solid"/>
                                      </p:to>
                                    </p:set>
                                  </p:childTnLst>
                                </p:cTn>
                              </p:par>
                            </p:childTnLst>
                          </p:cTn>
                        </p:par>
                        <p:par>
                          <p:cTn id="273" fill="hold" nodeType="afterGroup">
                            <p:stCondLst>
                              <p:cond delay="2100"/>
                            </p:stCondLst>
                            <p:childTnLst>
                              <p:par>
                                <p:cTn id="274" presetID="21" presetClass="emph" presetSubtype="0" fill="remove" grpId="1" nodeType="afterEffect">
                                  <p:stCondLst>
                                    <p:cond delay="0"/>
                                  </p:stCondLst>
                                  <p:childTnLst>
                                    <p:animClr clrSpc="hsl" dir="cw">
                                      <p:cBhvr override="childStyle">
                                        <p:cTn id="275" dur="50" fill="hold"/>
                                        <p:tgtEl>
                                          <p:spTgt spid="74"/>
                                        </p:tgtEl>
                                        <p:attrNameLst>
                                          <p:attrName>style.color</p:attrName>
                                        </p:attrNameLst>
                                      </p:cBhvr>
                                      <p:by>
                                        <p:hsl h="7200000" s="0" l="0"/>
                                      </p:by>
                                    </p:animClr>
                                    <p:animClr clrSpc="hsl" dir="cw">
                                      <p:cBhvr>
                                        <p:cTn id="276" dur="50" fill="hold"/>
                                        <p:tgtEl>
                                          <p:spTgt spid="74"/>
                                        </p:tgtEl>
                                        <p:attrNameLst>
                                          <p:attrName>fillcolor</p:attrName>
                                        </p:attrNameLst>
                                      </p:cBhvr>
                                      <p:by>
                                        <p:hsl h="7200000" s="0" l="0"/>
                                      </p:by>
                                    </p:animClr>
                                    <p:animClr clrSpc="hsl" dir="cw">
                                      <p:cBhvr>
                                        <p:cTn id="277" dur="50" fill="hold"/>
                                        <p:tgtEl>
                                          <p:spTgt spid="74"/>
                                        </p:tgtEl>
                                        <p:attrNameLst>
                                          <p:attrName>stroke.color</p:attrName>
                                        </p:attrNameLst>
                                      </p:cBhvr>
                                      <p:by>
                                        <p:hsl h="7200000" s="0" l="0"/>
                                      </p:by>
                                    </p:animClr>
                                    <p:set>
                                      <p:cBhvr>
                                        <p:cTn id="278" dur="50" fill="hold"/>
                                        <p:tgtEl>
                                          <p:spTgt spid="74"/>
                                        </p:tgtEl>
                                        <p:attrNameLst>
                                          <p:attrName>fill.type</p:attrName>
                                        </p:attrNameLst>
                                      </p:cBhvr>
                                      <p:to>
                                        <p:strVal val="solid"/>
                                      </p:to>
                                    </p:set>
                                  </p:childTnLst>
                                </p:cTn>
                              </p:par>
                            </p:childTnLst>
                          </p:cTn>
                        </p:par>
                        <p:par>
                          <p:cTn id="279" fill="hold" nodeType="afterGroup">
                            <p:stCondLst>
                              <p:cond delay="2150"/>
                            </p:stCondLst>
                            <p:childTnLst>
                              <p:par>
                                <p:cTn id="280" presetID="21" presetClass="emph" presetSubtype="0" fill="remove" grpId="1" nodeType="afterEffect">
                                  <p:stCondLst>
                                    <p:cond delay="0"/>
                                  </p:stCondLst>
                                  <p:childTnLst>
                                    <p:animClr clrSpc="hsl" dir="cw">
                                      <p:cBhvr override="childStyle">
                                        <p:cTn id="281" dur="50" fill="hold"/>
                                        <p:tgtEl>
                                          <p:spTgt spid="73"/>
                                        </p:tgtEl>
                                        <p:attrNameLst>
                                          <p:attrName>style.color</p:attrName>
                                        </p:attrNameLst>
                                      </p:cBhvr>
                                      <p:by>
                                        <p:hsl h="7200000" s="0" l="0"/>
                                      </p:by>
                                    </p:animClr>
                                    <p:animClr clrSpc="hsl" dir="cw">
                                      <p:cBhvr>
                                        <p:cTn id="282" dur="50" fill="hold"/>
                                        <p:tgtEl>
                                          <p:spTgt spid="73"/>
                                        </p:tgtEl>
                                        <p:attrNameLst>
                                          <p:attrName>fillcolor</p:attrName>
                                        </p:attrNameLst>
                                      </p:cBhvr>
                                      <p:by>
                                        <p:hsl h="7200000" s="0" l="0"/>
                                      </p:by>
                                    </p:animClr>
                                    <p:animClr clrSpc="hsl" dir="cw">
                                      <p:cBhvr>
                                        <p:cTn id="283" dur="50" fill="hold"/>
                                        <p:tgtEl>
                                          <p:spTgt spid="73"/>
                                        </p:tgtEl>
                                        <p:attrNameLst>
                                          <p:attrName>stroke.color</p:attrName>
                                        </p:attrNameLst>
                                      </p:cBhvr>
                                      <p:by>
                                        <p:hsl h="7200000" s="0" l="0"/>
                                      </p:by>
                                    </p:animClr>
                                    <p:set>
                                      <p:cBhvr>
                                        <p:cTn id="284" dur="50" fill="hold"/>
                                        <p:tgtEl>
                                          <p:spTgt spid="73"/>
                                        </p:tgtEl>
                                        <p:attrNameLst>
                                          <p:attrName>fill.type</p:attrName>
                                        </p:attrNameLst>
                                      </p:cBhvr>
                                      <p:to>
                                        <p:strVal val="solid"/>
                                      </p:to>
                                    </p:set>
                                  </p:childTnLst>
                                </p:cTn>
                              </p:par>
                            </p:childTnLst>
                          </p:cTn>
                        </p:par>
                        <p:par>
                          <p:cTn id="285" fill="hold" nodeType="afterGroup">
                            <p:stCondLst>
                              <p:cond delay="2200"/>
                            </p:stCondLst>
                            <p:childTnLst>
                              <p:par>
                                <p:cTn id="286" presetID="21" presetClass="emph" presetSubtype="0" fill="remove" grpId="1" nodeType="afterEffect">
                                  <p:stCondLst>
                                    <p:cond delay="0"/>
                                  </p:stCondLst>
                                  <p:childTnLst>
                                    <p:animClr clrSpc="hsl" dir="cw">
                                      <p:cBhvr override="childStyle">
                                        <p:cTn id="287" dur="50" fill="hold"/>
                                        <p:tgtEl>
                                          <p:spTgt spid="72"/>
                                        </p:tgtEl>
                                        <p:attrNameLst>
                                          <p:attrName>style.color</p:attrName>
                                        </p:attrNameLst>
                                      </p:cBhvr>
                                      <p:by>
                                        <p:hsl h="7200000" s="0" l="0"/>
                                      </p:by>
                                    </p:animClr>
                                    <p:animClr clrSpc="hsl" dir="cw">
                                      <p:cBhvr>
                                        <p:cTn id="288" dur="50" fill="hold"/>
                                        <p:tgtEl>
                                          <p:spTgt spid="72"/>
                                        </p:tgtEl>
                                        <p:attrNameLst>
                                          <p:attrName>fillcolor</p:attrName>
                                        </p:attrNameLst>
                                      </p:cBhvr>
                                      <p:by>
                                        <p:hsl h="7200000" s="0" l="0"/>
                                      </p:by>
                                    </p:animClr>
                                    <p:animClr clrSpc="hsl" dir="cw">
                                      <p:cBhvr>
                                        <p:cTn id="289" dur="50" fill="hold"/>
                                        <p:tgtEl>
                                          <p:spTgt spid="72"/>
                                        </p:tgtEl>
                                        <p:attrNameLst>
                                          <p:attrName>stroke.color</p:attrName>
                                        </p:attrNameLst>
                                      </p:cBhvr>
                                      <p:by>
                                        <p:hsl h="7200000" s="0" l="0"/>
                                      </p:by>
                                    </p:animClr>
                                    <p:set>
                                      <p:cBhvr>
                                        <p:cTn id="290" dur="50" fill="hold"/>
                                        <p:tgtEl>
                                          <p:spTgt spid="72"/>
                                        </p:tgtEl>
                                        <p:attrNameLst>
                                          <p:attrName>fill.type</p:attrName>
                                        </p:attrNameLst>
                                      </p:cBhvr>
                                      <p:to>
                                        <p:strVal val="solid"/>
                                      </p:to>
                                    </p:set>
                                  </p:childTnLst>
                                </p:cTn>
                              </p:par>
                            </p:childTnLst>
                          </p:cTn>
                        </p:par>
                        <p:par>
                          <p:cTn id="291" fill="hold" nodeType="afterGroup">
                            <p:stCondLst>
                              <p:cond delay="2250"/>
                            </p:stCondLst>
                            <p:childTnLst>
                              <p:par>
                                <p:cTn id="292" presetID="21" presetClass="emph" presetSubtype="0" fill="remove" grpId="1" nodeType="afterEffect">
                                  <p:stCondLst>
                                    <p:cond delay="0"/>
                                  </p:stCondLst>
                                  <p:childTnLst>
                                    <p:animClr clrSpc="hsl" dir="cw">
                                      <p:cBhvr override="childStyle">
                                        <p:cTn id="293" dur="50" fill="hold"/>
                                        <p:tgtEl>
                                          <p:spTgt spid="71"/>
                                        </p:tgtEl>
                                        <p:attrNameLst>
                                          <p:attrName>style.color</p:attrName>
                                        </p:attrNameLst>
                                      </p:cBhvr>
                                      <p:by>
                                        <p:hsl h="7200000" s="0" l="0"/>
                                      </p:by>
                                    </p:animClr>
                                    <p:animClr clrSpc="hsl" dir="cw">
                                      <p:cBhvr>
                                        <p:cTn id="294" dur="50" fill="hold"/>
                                        <p:tgtEl>
                                          <p:spTgt spid="71"/>
                                        </p:tgtEl>
                                        <p:attrNameLst>
                                          <p:attrName>fillcolor</p:attrName>
                                        </p:attrNameLst>
                                      </p:cBhvr>
                                      <p:by>
                                        <p:hsl h="7200000" s="0" l="0"/>
                                      </p:by>
                                    </p:animClr>
                                    <p:animClr clrSpc="hsl" dir="cw">
                                      <p:cBhvr>
                                        <p:cTn id="295" dur="50" fill="hold"/>
                                        <p:tgtEl>
                                          <p:spTgt spid="71"/>
                                        </p:tgtEl>
                                        <p:attrNameLst>
                                          <p:attrName>stroke.color</p:attrName>
                                        </p:attrNameLst>
                                      </p:cBhvr>
                                      <p:by>
                                        <p:hsl h="7200000" s="0" l="0"/>
                                      </p:by>
                                    </p:animClr>
                                    <p:set>
                                      <p:cBhvr>
                                        <p:cTn id="296" dur="50" fill="hold"/>
                                        <p:tgtEl>
                                          <p:spTgt spid="71"/>
                                        </p:tgtEl>
                                        <p:attrNameLst>
                                          <p:attrName>fill.type</p:attrName>
                                        </p:attrNameLst>
                                      </p:cBhvr>
                                      <p:to>
                                        <p:strVal val="solid"/>
                                      </p:to>
                                    </p:set>
                                  </p:childTnLst>
                                </p:cTn>
                              </p:par>
                            </p:childTnLst>
                          </p:cTn>
                        </p:par>
                        <p:par>
                          <p:cTn id="297" fill="hold" nodeType="afterGroup">
                            <p:stCondLst>
                              <p:cond delay="2300"/>
                            </p:stCondLst>
                            <p:childTnLst>
                              <p:par>
                                <p:cTn id="298" presetID="21" presetClass="emph" presetSubtype="0" fill="remove" grpId="1" nodeType="afterEffect">
                                  <p:stCondLst>
                                    <p:cond delay="0"/>
                                  </p:stCondLst>
                                  <p:childTnLst>
                                    <p:animClr clrSpc="hsl" dir="cw">
                                      <p:cBhvr override="childStyle">
                                        <p:cTn id="299" dur="50" fill="hold"/>
                                        <p:tgtEl>
                                          <p:spTgt spid="77"/>
                                        </p:tgtEl>
                                        <p:attrNameLst>
                                          <p:attrName>style.color</p:attrName>
                                        </p:attrNameLst>
                                      </p:cBhvr>
                                      <p:by>
                                        <p:hsl h="7200000" s="0" l="0"/>
                                      </p:by>
                                    </p:animClr>
                                    <p:animClr clrSpc="hsl" dir="cw">
                                      <p:cBhvr>
                                        <p:cTn id="300" dur="50" fill="hold"/>
                                        <p:tgtEl>
                                          <p:spTgt spid="77"/>
                                        </p:tgtEl>
                                        <p:attrNameLst>
                                          <p:attrName>fillcolor</p:attrName>
                                        </p:attrNameLst>
                                      </p:cBhvr>
                                      <p:by>
                                        <p:hsl h="7200000" s="0" l="0"/>
                                      </p:by>
                                    </p:animClr>
                                    <p:animClr clrSpc="hsl" dir="cw">
                                      <p:cBhvr>
                                        <p:cTn id="301" dur="50" fill="hold"/>
                                        <p:tgtEl>
                                          <p:spTgt spid="77"/>
                                        </p:tgtEl>
                                        <p:attrNameLst>
                                          <p:attrName>stroke.color</p:attrName>
                                        </p:attrNameLst>
                                      </p:cBhvr>
                                      <p:by>
                                        <p:hsl h="7200000" s="0" l="0"/>
                                      </p:by>
                                    </p:animClr>
                                    <p:set>
                                      <p:cBhvr>
                                        <p:cTn id="302" dur="50" fill="hold"/>
                                        <p:tgtEl>
                                          <p:spTgt spid="77"/>
                                        </p:tgtEl>
                                        <p:attrNameLst>
                                          <p:attrName>fill.type</p:attrName>
                                        </p:attrNameLst>
                                      </p:cBhvr>
                                      <p:to>
                                        <p:strVal val="solid"/>
                                      </p:to>
                                    </p:set>
                                  </p:childTnLst>
                                </p:cTn>
                              </p:par>
                            </p:childTnLst>
                          </p:cTn>
                        </p:par>
                        <p:par>
                          <p:cTn id="303" fill="hold" nodeType="afterGroup">
                            <p:stCondLst>
                              <p:cond delay="2350"/>
                            </p:stCondLst>
                            <p:childTnLst>
                              <p:par>
                                <p:cTn id="304" presetID="21" presetClass="emph" presetSubtype="0" fill="remove" grpId="1" nodeType="afterEffect">
                                  <p:stCondLst>
                                    <p:cond delay="0"/>
                                  </p:stCondLst>
                                  <p:childTnLst>
                                    <p:animClr clrSpc="hsl" dir="cw">
                                      <p:cBhvr override="childStyle">
                                        <p:cTn id="305" dur="50" fill="hold"/>
                                        <p:tgtEl>
                                          <p:spTgt spid="78"/>
                                        </p:tgtEl>
                                        <p:attrNameLst>
                                          <p:attrName>style.color</p:attrName>
                                        </p:attrNameLst>
                                      </p:cBhvr>
                                      <p:by>
                                        <p:hsl h="7200000" s="0" l="0"/>
                                      </p:by>
                                    </p:animClr>
                                    <p:animClr clrSpc="hsl" dir="cw">
                                      <p:cBhvr>
                                        <p:cTn id="306" dur="50" fill="hold"/>
                                        <p:tgtEl>
                                          <p:spTgt spid="78"/>
                                        </p:tgtEl>
                                        <p:attrNameLst>
                                          <p:attrName>fillcolor</p:attrName>
                                        </p:attrNameLst>
                                      </p:cBhvr>
                                      <p:by>
                                        <p:hsl h="7200000" s="0" l="0"/>
                                      </p:by>
                                    </p:animClr>
                                    <p:animClr clrSpc="hsl" dir="cw">
                                      <p:cBhvr>
                                        <p:cTn id="307" dur="50" fill="hold"/>
                                        <p:tgtEl>
                                          <p:spTgt spid="78"/>
                                        </p:tgtEl>
                                        <p:attrNameLst>
                                          <p:attrName>stroke.color</p:attrName>
                                        </p:attrNameLst>
                                      </p:cBhvr>
                                      <p:by>
                                        <p:hsl h="7200000" s="0" l="0"/>
                                      </p:by>
                                    </p:animClr>
                                    <p:set>
                                      <p:cBhvr>
                                        <p:cTn id="308" dur="50" fill="hold"/>
                                        <p:tgtEl>
                                          <p:spTgt spid="78"/>
                                        </p:tgtEl>
                                        <p:attrNameLst>
                                          <p:attrName>fill.type</p:attrName>
                                        </p:attrNameLst>
                                      </p:cBhvr>
                                      <p:to>
                                        <p:strVal val="solid"/>
                                      </p:to>
                                    </p:set>
                                  </p:childTnLst>
                                </p:cTn>
                              </p:par>
                            </p:childTnLst>
                          </p:cTn>
                        </p:par>
                        <p:par>
                          <p:cTn id="309" fill="hold" nodeType="afterGroup">
                            <p:stCondLst>
                              <p:cond delay="2400"/>
                            </p:stCondLst>
                            <p:childTnLst>
                              <p:par>
                                <p:cTn id="310" presetID="21" presetClass="emph" presetSubtype="0" fill="remove" grpId="1" nodeType="afterEffect">
                                  <p:stCondLst>
                                    <p:cond delay="0"/>
                                  </p:stCondLst>
                                  <p:childTnLst>
                                    <p:animClr clrSpc="hsl" dir="cw">
                                      <p:cBhvr override="childStyle">
                                        <p:cTn id="311" dur="50" fill="hold"/>
                                        <p:tgtEl>
                                          <p:spTgt spid="79"/>
                                        </p:tgtEl>
                                        <p:attrNameLst>
                                          <p:attrName>style.color</p:attrName>
                                        </p:attrNameLst>
                                      </p:cBhvr>
                                      <p:by>
                                        <p:hsl h="7200000" s="0" l="0"/>
                                      </p:by>
                                    </p:animClr>
                                    <p:animClr clrSpc="hsl" dir="cw">
                                      <p:cBhvr>
                                        <p:cTn id="312" dur="50" fill="hold"/>
                                        <p:tgtEl>
                                          <p:spTgt spid="79"/>
                                        </p:tgtEl>
                                        <p:attrNameLst>
                                          <p:attrName>fillcolor</p:attrName>
                                        </p:attrNameLst>
                                      </p:cBhvr>
                                      <p:by>
                                        <p:hsl h="7200000" s="0" l="0"/>
                                      </p:by>
                                    </p:animClr>
                                    <p:animClr clrSpc="hsl" dir="cw">
                                      <p:cBhvr>
                                        <p:cTn id="313" dur="50" fill="hold"/>
                                        <p:tgtEl>
                                          <p:spTgt spid="79"/>
                                        </p:tgtEl>
                                        <p:attrNameLst>
                                          <p:attrName>stroke.color</p:attrName>
                                        </p:attrNameLst>
                                      </p:cBhvr>
                                      <p:by>
                                        <p:hsl h="7200000" s="0" l="0"/>
                                      </p:by>
                                    </p:animClr>
                                    <p:set>
                                      <p:cBhvr>
                                        <p:cTn id="314" dur="50" fill="hold"/>
                                        <p:tgtEl>
                                          <p:spTgt spid="79"/>
                                        </p:tgtEl>
                                        <p:attrNameLst>
                                          <p:attrName>fill.type</p:attrName>
                                        </p:attrNameLst>
                                      </p:cBhvr>
                                      <p:to>
                                        <p:strVal val="solid"/>
                                      </p:to>
                                    </p:set>
                                  </p:childTnLst>
                                </p:cTn>
                              </p:par>
                            </p:childTnLst>
                          </p:cTn>
                        </p:par>
                        <p:par>
                          <p:cTn id="315" fill="hold" nodeType="afterGroup">
                            <p:stCondLst>
                              <p:cond delay="2450"/>
                            </p:stCondLst>
                            <p:childTnLst>
                              <p:par>
                                <p:cTn id="316" presetID="21" presetClass="emph" presetSubtype="0" fill="remove" grpId="1" nodeType="afterEffect">
                                  <p:stCondLst>
                                    <p:cond delay="0"/>
                                  </p:stCondLst>
                                  <p:childTnLst>
                                    <p:animClr clrSpc="hsl" dir="cw">
                                      <p:cBhvr override="childStyle">
                                        <p:cTn id="317" dur="50" fill="hold"/>
                                        <p:tgtEl>
                                          <p:spTgt spid="80"/>
                                        </p:tgtEl>
                                        <p:attrNameLst>
                                          <p:attrName>style.color</p:attrName>
                                        </p:attrNameLst>
                                      </p:cBhvr>
                                      <p:by>
                                        <p:hsl h="7200000" s="0" l="0"/>
                                      </p:by>
                                    </p:animClr>
                                    <p:animClr clrSpc="hsl" dir="cw">
                                      <p:cBhvr>
                                        <p:cTn id="318" dur="50" fill="hold"/>
                                        <p:tgtEl>
                                          <p:spTgt spid="80"/>
                                        </p:tgtEl>
                                        <p:attrNameLst>
                                          <p:attrName>fillcolor</p:attrName>
                                        </p:attrNameLst>
                                      </p:cBhvr>
                                      <p:by>
                                        <p:hsl h="7200000" s="0" l="0"/>
                                      </p:by>
                                    </p:animClr>
                                    <p:animClr clrSpc="hsl" dir="cw">
                                      <p:cBhvr>
                                        <p:cTn id="319" dur="50" fill="hold"/>
                                        <p:tgtEl>
                                          <p:spTgt spid="80"/>
                                        </p:tgtEl>
                                        <p:attrNameLst>
                                          <p:attrName>stroke.color</p:attrName>
                                        </p:attrNameLst>
                                      </p:cBhvr>
                                      <p:by>
                                        <p:hsl h="7200000" s="0" l="0"/>
                                      </p:by>
                                    </p:animClr>
                                    <p:set>
                                      <p:cBhvr>
                                        <p:cTn id="320" dur="50" fill="hold"/>
                                        <p:tgtEl>
                                          <p:spTgt spid="80"/>
                                        </p:tgtEl>
                                        <p:attrNameLst>
                                          <p:attrName>fill.type</p:attrName>
                                        </p:attrNameLst>
                                      </p:cBhvr>
                                      <p:to>
                                        <p:strVal val="solid"/>
                                      </p:to>
                                    </p:set>
                                  </p:childTnLst>
                                </p:cTn>
                              </p:par>
                            </p:childTnLst>
                          </p:cTn>
                        </p:par>
                        <p:par>
                          <p:cTn id="321" fill="hold" nodeType="afterGroup">
                            <p:stCondLst>
                              <p:cond delay="2500"/>
                            </p:stCondLst>
                            <p:childTnLst>
                              <p:par>
                                <p:cTn id="322" presetID="21" presetClass="emph" presetSubtype="0" fill="remove" grpId="1" nodeType="afterEffect">
                                  <p:stCondLst>
                                    <p:cond delay="0"/>
                                  </p:stCondLst>
                                  <p:childTnLst>
                                    <p:animClr clrSpc="hsl" dir="cw">
                                      <p:cBhvr override="childStyle">
                                        <p:cTn id="323" dur="50" fill="hold"/>
                                        <p:tgtEl>
                                          <p:spTgt spid="81"/>
                                        </p:tgtEl>
                                        <p:attrNameLst>
                                          <p:attrName>style.color</p:attrName>
                                        </p:attrNameLst>
                                      </p:cBhvr>
                                      <p:by>
                                        <p:hsl h="7200000" s="0" l="0"/>
                                      </p:by>
                                    </p:animClr>
                                    <p:animClr clrSpc="hsl" dir="cw">
                                      <p:cBhvr>
                                        <p:cTn id="324" dur="50" fill="hold"/>
                                        <p:tgtEl>
                                          <p:spTgt spid="81"/>
                                        </p:tgtEl>
                                        <p:attrNameLst>
                                          <p:attrName>fillcolor</p:attrName>
                                        </p:attrNameLst>
                                      </p:cBhvr>
                                      <p:by>
                                        <p:hsl h="7200000" s="0" l="0"/>
                                      </p:by>
                                    </p:animClr>
                                    <p:animClr clrSpc="hsl" dir="cw">
                                      <p:cBhvr>
                                        <p:cTn id="325" dur="50" fill="hold"/>
                                        <p:tgtEl>
                                          <p:spTgt spid="81"/>
                                        </p:tgtEl>
                                        <p:attrNameLst>
                                          <p:attrName>stroke.color</p:attrName>
                                        </p:attrNameLst>
                                      </p:cBhvr>
                                      <p:by>
                                        <p:hsl h="7200000" s="0" l="0"/>
                                      </p:by>
                                    </p:animClr>
                                    <p:set>
                                      <p:cBhvr>
                                        <p:cTn id="326" dur="50" fill="hold"/>
                                        <p:tgtEl>
                                          <p:spTgt spid="81"/>
                                        </p:tgtEl>
                                        <p:attrNameLst>
                                          <p:attrName>fill.type</p:attrName>
                                        </p:attrNameLst>
                                      </p:cBhvr>
                                      <p:to>
                                        <p:strVal val="solid"/>
                                      </p:to>
                                    </p:set>
                                  </p:childTnLst>
                                </p:cTn>
                              </p:par>
                            </p:childTnLst>
                          </p:cTn>
                        </p:par>
                        <p:par>
                          <p:cTn id="327" fill="hold" nodeType="afterGroup">
                            <p:stCondLst>
                              <p:cond delay="2550"/>
                            </p:stCondLst>
                            <p:childTnLst>
                              <p:par>
                                <p:cTn id="328" presetID="21" presetClass="emph" presetSubtype="0" fill="remove" grpId="2" nodeType="afterEffect">
                                  <p:stCondLst>
                                    <p:cond delay="0"/>
                                  </p:stCondLst>
                                  <p:childTnLst>
                                    <p:animClr clrSpc="hsl" dir="cw">
                                      <p:cBhvr override="childStyle">
                                        <p:cTn id="329" dur="50" fill="hold"/>
                                        <p:tgtEl>
                                          <p:spTgt spid="45"/>
                                        </p:tgtEl>
                                        <p:attrNameLst>
                                          <p:attrName>style.color</p:attrName>
                                        </p:attrNameLst>
                                      </p:cBhvr>
                                      <p:by>
                                        <p:hsl h="7200000" s="0" l="0"/>
                                      </p:by>
                                    </p:animClr>
                                    <p:animClr clrSpc="hsl" dir="cw">
                                      <p:cBhvr>
                                        <p:cTn id="330" dur="50" fill="hold"/>
                                        <p:tgtEl>
                                          <p:spTgt spid="45"/>
                                        </p:tgtEl>
                                        <p:attrNameLst>
                                          <p:attrName>fillcolor</p:attrName>
                                        </p:attrNameLst>
                                      </p:cBhvr>
                                      <p:by>
                                        <p:hsl h="7200000" s="0" l="0"/>
                                      </p:by>
                                    </p:animClr>
                                    <p:animClr clrSpc="hsl" dir="cw">
                                      <p:cBhvr>
                                        <p:cTn id="331" dur="50" fill="hold"/>
                                        <p:tgtEl>
                                          <p:spTgt spid="45"/>
                                        </p:tgtEl>
                                        <p:attrNameLst>
                                          <p:attrName>stroke.color</p:attrName>
                                        </p:attrNameLst>
                                      </p:cBhvr>
                                      <p:by>
                                        <p:hsl h="7200000" s="0" l="0"/>
                                      </p:by>
                                    </p:animClr>
                                    <p:set>
                                      <p:cBhvr>
                                        <p:cTn id="332" dur="50" fill="hold"/>
                                        <p:tgtEl>
                                          <p:spTgt spid="45"/>
                                        </p:tgtEl>
                                        <p:attrNameLst>
                                          <p:attrName>fill.type</p:attrName>
                                        </p:attrNameLst>
                                      </p:cBhvr>
                                      <p:to>
                                        <p:strVal val="solid"/>
                                      </p:to>
                                    </p:set>
                                  </p:childTnLst>
                                </p:cTn>
                              </p:par>
                              <p:par>
                                <p:cTn id="333" presetID="21" presetClass="emph" presetSubtype="0" fill="remove" nodeType="withEffect">
                                  <p:stCondLst>
                                    <p:cond delay="0"/>
                                  </p:stCondLst>
                                  <p:childTnLst>
                                    <p:animClr clrSpc="hsl" dir="cw">
                                      <p:cBhvr override="childStyle">
                                        <p:cTn id="334" dur="50" fill="hold"/>
                                        <p:tgtEl>
                                          <p:spTgt spid="46"/>
                                        </p:tgtEl>
                                        <p:attrNameLst>
                                          <p:attrName>style.color</p:attrName>
                                        </p:attrNameLst>
                                      </p:cBhvr>
                                      <p:by>
                                        <p:hsl h="7200000" s="0" l="0"/>
                                      </p:by>
                                    </p:animClr>
                                    <p:animClr clrSpc="hsl" dir="cw">
                                      <p:cBhvr>
                                        <p:cTn id="335" dur="50" fill="hold"/>
                                        <p:tgtEl>
                                          <p:spTgt spid="46"/>
                                        </p:tgtEl>
                                        <p:attrNameLst>
                                          <p:attrName>fillcolor</p:attrName>
                                        </p:attrNameLst>
                                      </p:cBhvr>
                                      <p:by>
                                        <p:hsl h="7200000" s="0" l="0"/>
                                      </p:by>
                                    </p:animClr>
                                    <p:animClr clrSpc="hsl" dir="cw">
                                      <p:cBhvr>
                                        <p:cTn id="336" dur="50" fill="hold"/>
                                        <p:tgtEl>
                                          <p:spTgt spid="46"/>
                                        </p:tgtEl>
                                        <p:attrNameLst>
                                          <p:attrName>stroke.color</p:attrName>
                                        </p:attrNameLst>
                                      </p:cBhvr>
                                      <p:by>
                                        <p:hsl h="7200000" s="0" l="0"/>
                                      </p:by>
                                    </p:animClr>
                                    <p:set>
                                      <p:cBhvr>
                                        <p:cTn id="337" dur="50" fill="hold"/>
                                        <p:tgtEl>
                                          <p:spTgt spid="46"/>
                                        </p:tgtEl>
                                        <p:attrNameLst>
                                          <p:attrName>fill.type</p:attrName>
                                        </p:attrNameLst>
                                      </p:cBhvr>
                                      <p:to>
                                        <p:strVal val="solid"/>
                                      </p:to>
                                    </p:set>
                                  </p:childTnLst>
                                </p:cTn>
                              </p:par>
                            </p:childTnLst>
                          </p:cTn>
                        </p:par>
                        <p:par>
                          <p:cTn id="338" fill="hold" nodeType="afterGroup">
                            <p:stCondLst>
                              <p:cond delay="2600"/>
                            </p:stCondLst>
                            <p:childTnLst>
                              <p:par>
                                <p:cTn id="339" presetID="21" presetClass="emph" presetSubtype="0" fill="remove" grpId="2" nodeType="afterEffect">
                                  <p:stCondLst>
                                    <p:cond delay="0"/>
                                  </p:stCondLst>
                                  <p:childTnLst>
                                    <p:animClr clrSpc="hsl" dir="cw">
                                      <p:cBhvr override="childStyle">
                                        <p:cTn id="340" dur="50" fill="hold"/>
                                        <p:tgtEl>
                                          <p:spTgt spid="47"/>
                                        </p:tgtEl>
                                        <p:attrNameLst>
                                          <p:attrName>style.color</p:attrName>
                                        </p:attrNameLst>
                                      </p:cBhvr>
                                      <p:by>
                                        <p:hsl h="7200000" s="0" l="0"/>
                                      </p:by>
                                    </p:animClr>
                                    <p:animClr clrSpc="hsl" dir="cw">
                                      <p:cBhvr>
                                        <p:cTn id="341" dur="50" fill="hold"/>
                                        <p:tgtEl>
                                          <p:spTgt spid="47"/>
                                        </p:tgtEl>
                                        <p:attrNameLst>
                                          <p:attrName>fillcolor</p:attrName>
                                        </p:attrNameLst>
                                      </p:cBhvr>
                                      <p:by>
                                        <p:hsl h="7200000" s="0" l="0"/>
                                      </p:by>
                                    </p:animClr>
                                    <p:animClr clrSpc="hsl" dir="cw">
                                      <p:cBhvr>
                                        <p:cTn id="342" dur="50" fill="hold"/>
                                        <p:tgtEl>
                                          <p:spTgt spid="47"/>
                                        </p:tgtEl>
                                        <p:attrNameLst>
                                          <p:attrName>stroke.color</p:attrName>
                                        </p:attrNameLst>
                                      </p:cBhvr>
                                      <p:by>
                                        <p:hsl h="7200000" s="0" l="0"/>
                                      </p:by>
                                    </p:animClr>
                                    <p:set>
                                      <p:cBhvr>
                                        <p:cTn id="343" dur="50" fill="hold"/>
                                        <p:tgtEl>
                                          <p:spTgt spid="47"/>
                                        </p:tgtEl>
                                        <p:attrNameLst>
                                          <p:attrName>fill.type</p:attrName>
                                        </p:attrNameLst>
                                      </p:cBhvr>
                                      <p:to>
                                        <p:strVal val="solid"/>
                                      </p:to>
                                    </p:set>
                                  </p:childTnLst>
                                </p:cTn>
                              </p:par>
                            </p:childTnLst>
                          </p:cTn>
                        </p:par>
                        <p:par>
                          <p:cTn id="344" fill="hold" nodeType="afterGroup">
                            <p:stCondLst>
                              <p:cond delay="2650"/>
                            </p:stCondLst>
                            <p:childTnLst>
                              <p:par>
                                <p:cTn id="345" presetID="21" presetClass="emph" presetSubtype="0" fill="remove" grpId="2" nodeType="afterEffect">
                                  <p:stCondLst>
                                    <p:cond delay="0"/>
                                  </p:stCondLst>
                                  <p:childTnLst>
                                    <p:animClr clrSpc="hsl" dir="cw">
                                      <p:cBhvr override="childStyle">
                                        <p:cTn id="346" dur="50" fill="hold"/>
                                        <p:tgtEl>
                                          <p:spTgt spid="48"/>
                                        </p:tgtEl>
                                        <p:attrNameLst>
                                          <p:attrName>style.color</p:attrName>
                                        </p:attrNameLst>
                                      </p:cBhvr>
                                      <p:by>
                                        <p:hsl h="7200000" s="0" l="0"/>
                                      </p:by>
                                    </p:animClr>
                                    <p:animClr clrSpc="hsl" dir="cw">
                                      <p:cBhvr>
                                        <p:cTn id="347" dur="50" fill="hold"/>
                                        <p:tgtEl>
                                          <p:spTgt spid="48"/>
                                        </p:tgtEl>
                                        <p:attrNameLst>
                                          <p:attrName>fillcolor</p:attrName>
                                        </p:attrNameLst>
                                      </p:cBhvr>
                                      <p:by>
                                        <p:hsl h="7200000" s="0" l="0"/>
                                      </p:by>
                                    </p:animClr>
                                    <p:animClr clrSpc="hsl" dir="cw">
                                      <p:cBhvr>
                                        <p:cTn id="348" dur="50" fill="hold"/>
                                        <p:tgtEl>
                                          <p:spTgt spid="48"/>
                                        </p:tgtEl>
                                        <p:attrNameLst>
                                          <p:attrName>stroke.color</p:attrName>
                                        </p:attrNameLst>
                                      </p:cBhvr>
                                      <p:by>
                                        <p:hsl h="7200000" s="0" l="0"/>
                                      </p:by>
                                    </p:animClr>
                                    <p:set>
                                      <p:cBhvr>
                                        <p:cTn id="349" dur="50" fill="hold"/>
                                        <p:tgtEl>
                                          <p:spTgt spid="48"/>
                                        </p:tgtEl>
                                        <p:attrNameLst>
                                          <p:attrName>fill.type</p:attrName>
                                        </p:attrNameLst>
                                      </p:cBhvr>
                                      <p:to>
                                        <p:strVal val="solid"/>
                                      </p:to>
                                    </p:set>
                                  </p:childTnLst>
                                </p:cTn>
                              </p:par>
                            </p:childTnLst>
                          </p:cTn>
                        </p:par>
                        <p:par>
                          <p:cTn id="350" fill="hold" nodeType="afterGroup">
                            <p:stCondLst>
                              <p:cond delay="2700"/>
                            </p:stCondLst>
                            <p:childTnLst>
                              <p:par>
                                <p:cTn id="351" presetID="21" presetClass="emph" presetSubtype="0" fill="remove" grpId="2" nodeType="afterEffect">
                                  <p:stCondLst>
                                    <p:cond delay="0"/>
                                  </p:stCondLst>
                                  <p:childTnLst>
                                    <p:animClr clrSpc="hsl" dir="cw">
                                      <p:cBhvr override="childStyle">
                                        <p:cTn id="352" dur="50" fill="hold"/>
                                        <p:tgtEl>
                                          <p:spTgt spid="50"/>
                                        </p:tgtEl>
                                        <p:attrNameLst>
                                          <p:attrName>style.color</p:attrName>
                                        </p:attrNameLst>
                                      </p:cBhvr>
                                      <p:by>
                                        <p:hsl h="7200000" s="0" l="0"/>
                                      </p:by>
                                    </p:animClr>
                                    <p:animClr clrSpc="hsl" dir="cw">
                                      <p:cBhvr>
                                        <p:cTn id="353" dur="50" fill="hold"/>
                                        <p:tgtEl>
                                          <p:spTgt spid="50"/>
                                        </p:tgtEl>
                                        <p:attrNameLst>
                                          <p:attrName>fillcolor</p:attrName>
                                        </p:attrNameLst>
                                      </p:cBhvr>
                                      <p:by>
                                        <p:hsl h="7200000" s="0" l="0"/>
                                      </p:by>
                                    </p:animClr>
                                    <p:animClr clrSpc="hsl" dir="cw">
                                      <p:cBhvr>
                                        <p:cTn id="354" dur="50" fill="hold"/>
                                        <p:tgtEl>
                                          <p:spTgt spid="50"/>
                                        </p:tgtEl>
                                        <p:attrNameLst>
                                          <p:attrName>stroke.color</p:attrName>
                                        </p:attrNameLst>
                                      </p:cBhvr>
                                      <p:by>
                                        <p:hsl h="7200000" s="0" l="0"/>
                                      </p:by>
                                    </p:animClr>
                                    <p:set>
                                      <p:cBhvr>
                                        <p:cTn id="355" dur="50" fill="hold"/>
                                        <p:tgtEl>
                                          <p:spTgt spid="50"/>
                                        </p:tgtEl>
                                        <p:attrNameLst>
                                          <p:attrName>fill.type</p:attrName>
                                        </p:attrNameLst>
                                      </p:cBhvr>
                                      <p:to>
                                        <p:strVal val="solid"/>
                                      </p:to>
                                    </p:set>
                                  </p:childTnLst>
                                </p:cTn>
                              </p:par>
                            </p:childTnLst>
                          </p:cTn>
                        </p:par>
                        <p:par>
                          <p:cTn id="356" fill="hold" nodeType="afterGroup">
                            <p:stCondLst>
                              <p:cond delay="2750"/>
                            </p:stCondLst>
                            <p:childTnLst>
                              <p:par>
                                <p:cTn id="357" presetID="21" presetClass="emph" presetSubtype="0" fill="remove" grpId="2" nodeType="afterEffect">
                                  <p:stCondLst>
                                    <p:cond delay="0"/>
                                  </p:stCondLst>
                                  <p:childTnLst>
                                    <p:animClr clrSpc="hsl" dir="cw">
                                      <p:cBhvr override="childStyle">
                                        <p:cTn id="358" dur="50" fill="hold"/>
                                        <p:tgtEl>
                                          <p:spTgt spid="54"/>
                                        </p:tgtEl>
                                        <p:attrNameLst>
                                          <p:attrName>style.color</p:attrName>
                                        </p:attrNameLst>
                                      </p:cBhvr>
                                      <p:by>
                                        <p:hsl h="7200000" s="0" l="0"/>
                                      </p:by>
                                    </p:animClr>
                                    <p:animClr clrSpc="hsl" dir="cw">
                                      <p:cBhvr>
                                        <p:cTn id="359" dur="50" fill="hold"/>
                                        <p:tgtEl>
                                          <p:spTgt spid="54"/>
                                        </p:tgtEl>
                                        <p:attrNameLst>
                                          <p:attrName>fillcolor</p:attrName>
                                        </p:attrNameLst>
                                      </p:cBhvr>
                                      <p:by>
                                        <p:hsl h="7200000" s="0" l="0"/>
                                      </p:by>
                                    </p:animClr>
                                    <p:animClr clrSpc="hsl" dir="cw">
                                      <p:cBhvr>
                                        <p:cTn id="360" dur="50" fill="hold"/>
                                        <p:tgtEl>
                                          <p:spTgt spid="54"/>
                                        </p:tgtEl>
                                        <p:attrNameLst>
                                          <p:attrName>stroke.color</p:attrName>
                                        </p:attrNameLst>
                                      </p:cBhvr>
                                      <p:by>
                                        <p:hsl h="7200000" s="0" l="0"/>
                                      </p:by>
                                    </p:animClr>
                                    <p:set>
                                      <p:cBhvr>
                                        <p:cTn id="361" dur="50" fill="hold"/>
                                        <p:tgtEl>
                                          <p:spTgt spid="54"/>
                                        </p:tgtEl>
                                        <p:attrNameLst>
                                          <p:attrName>fill.type</p:attrName>
                                        </p:attrNameLst>
                                      </p:cBhvr>
                                      <p:to>
                                        <p:strVal val="solid"/>
                                      </p:to>
                                    </p:set>
                                  </p:childTnLst>
                                </p:cTn>
                              </p:par>
                            </p:childTnLst>
                          </p:cTn>
                        </p:par>
                        <p:par>
                          <p:cTn id="362" fill="hold" nodeType="afterGroup">
                            <p:stCondLst>
                              <p:cond delay="2800"/>
                            </p:stCondLst>
                            <p:childTnLst>
                              <p:par>
                                <p:cTn id="363" presetID="21" presetClass="emph" presetSubtype="0" fill="remove" grpId="2" nodeType="afterEffect">
                                  <p:stCondLst>
                                    <p:cond delay="0"/>
                                  </p:stCondLst>
                                  <p:childTnLst>
                                    <p:animClr clrSpc="hsl" dir="cw">
                                      <p:cBhvr override="childStyle">
                                        <p:cTn id="364" dur="50" fill="hold"/>
                                        <p:tgtEl>
                                          <p:spTgt spid="61"/>
                                        </p:tgtEl>
                                        <p:attrNameLst>
                                          <p:attrName>style.color</p:attrName>
                                        </p:attrNameLst>
                                      </p:cBhvr>
                                      <p:by>
                                        <p:hsl h="7200000" s="0" l="0"/>
                                      </p:by>
                                    </p:animClr>
                                    <p:animClr clrSpc="hsl" dir="cw">
                                      <p:cBhvr>
                                        <p:cTn id="365" dur="50" fill="hold"/>
                                        <p:tgtEl>
                                          <p:spTgt spid="61"/>
                                        </p:tgtEl>
                                        <p:attrNameLst>
                                          <p:attrName>fillcolor</p:attrName>
                                        </p:attrNameLst>
                                      </p:cBhvr>
                                      <p:by>
                                        <p:hsl h="7200000" s="0" l="0"/>
                                      </p:by>
                                    </p:animClr>
                                    <p:animClr clrSpc="hsl" dir="cw">
                                      <p:cBhvr>
                                        <p:cTn id="366" dur="50" fill="hold"/>
                                        <p:tgtEl>
                                          <p:spTgt spid="61"/>
                                        </p:tgtEl>
                                        <p:attrNameLst>
                                          <p:attrName>stroke.color</p:attrName>
                                        </p:attrNameLst>
                                      </p:cBhvr>
                                      <p:by>
                                        <p:hsl h="7200000" s="0" l="0"/>
                                      </p:by>
                                    </p:animClr>
                                    <p:set>
                                      <p:cBhvr>
                                        <p:cTn id="367" dur="50" fill="hold"/>
                                        <p:tgtEl>
                                          <p:spTgt spid="61"/>
                                        </p:tgtEl>
                                        <p:attrNameLst>
                                          <p:attrName>fill.type</p:attrName>
                                        </p:attrNameLst>
                                      </p:cBhvr>
                                      <p:to>
                                        <p:strVal val="solid"/>
                                      </p:to>
                                    </p:set>
                                  </p:childTnLst>
                                </p:cTn>
                              </p:par>
                            </p:childTnLst>
                          </p:cTn>
                        </p:par>
                        <p:par>
                          <p:cTn id="368" fill="hold" nodeType="afterGroup">
                            <p:stCondLst>
                              <p:cond delay="2850"/>
                            </p:stCondLst>
                            <p:childTnLst>
                              <p:par>
                                <p:cTn id="369" presetID="21" presetClass="emph" presetSubtype="0" fill="remove" grpId="2" nodeType="afterEffect">
                                  <p:stCondLst>
                                    <p:cond delay="0"/>
                                  </p:stCondLst>
                                  <p:childTnLst>
                                    <p:animClr clrSpc="hsl" dir="cw">
                                      <p:cBhvr override="childStyle">
                                        <p:cTn id="370" dur="50" fill="hold"/>
                                        <p:tgtEl>
                                          <p:spTgt spid="59"/>
                                        </p:tgtEl>
                                        <p:attrNameLst>
                                          <p:attrName>style.color</p:attrName>
                                        </p:attrNameLst>
                                      </p:cBhvr>
                                      <p:by>
                                        <p:hsl h="7200000" s="0" l="0"/>
                                      </p:by>
                                    </p:animClr>
                                    <p:animClr clrSpc="hsl" dir="cw">
                                      <p:cBhvr>
                                        <p:cTn id="371" dur="50" fill="hold"/>
                                        <p:tgtEl>
                                          <p:spTgt spid="59"/>
                                        </p:tgtEl>
                                        <p:attrNameLst>
                                          <p:attrName>fillcolor</p:attrName>
                                        </p:attrNameLst>
                                      </p:cBhvr>
                                      <p:by>
                                        <p:hsl h="7200000" s="0" l="0"/>
                                      </p:by>
                                    </p:animClr>
                                    <p:animClr clrSpc="hsl" dir="cw">
                                      <p:cBhvr>
                                        <p:cTn id="372" dur="50" fill="hold"/>
                                        <p:tgtEl>
                                          <p:spTgt spid="59"/>
                                        </p:tgtEl>
                                        <p:attrNameLst>
                                          <p:attrName>stroke.color</p:attrName>
                                        </p:attrNameLst>
                                      </p:cBhvr>
                                      <p:by>
                                        <p:hsl h="7200000" s="0" l="0"/>
                                      </p:by>
                                    </p:animClr>
                                    <p:set>
                                      <p:cBhvr>
                                        <p:cTn id="373" dur="50" fill="hold"/>
                                        <p:tgtEl>
                                          <p:spTgt spid="59"/>
                                        </p:tgtEl>
                                        <p:attrNameLst>
                                          <p:attrName>fill.type</p:attrName>
                                        </p:attrNameLst>
                                      </p:cBhvr>
                                      <p:to>
                                        <p:strVal val="solid"/>
                                      </p:to>
                                    </p:set>
                                  </p:childTnLst>
                                </p:cTn>
                              </p:par>
                            </p:childTnLst>
                          </p:cTn>
                        </p:par>
                        <p:par>
                          <p:cTn id="374" fill="hold" nodeType="afterGroup">
                            <p:stCondLst>
                              <p:cond delay="2900"/>
                            </p:stCondLst>
                            <p:childTnLst>
                              <p:par>
                                <p:cTn id="375" presetID="21" presetClass="emph" presetSubtype="0" fill="remove" grpId="2" nodeType="afterEffect">
                                  <p:stCondLst>
                                    <p:cond delay="0"/>
                                  </p:stCondLst>
                                  <p:childTnLst>
                                    <p:animClr clrSpc="hsl" dir="cw">
                                      <p:cBhvr override="childStyle">
                                        <p:cTn id="376" dur="50" fill="hold"/>
                                        <p:tgtEl>
                                          <p:spTgt spid="58"/>
                                        </p:tgtEl>
                                        <p:attrNameLst>
                                          <p:attrName>style.color</p:attrName>
                                        </p:attrNameLst>
                                      </p:cBhvr>
                                      <p:by>
                                        <p:hsl h="7200000" s="0" l="0"/>
                                      </p:by>
                                    </p:animClr>
                                    <p:animClr clrSpc="hsl" dir="cw">
                                      <p:cBhvr>
                                        <p:cTn id="377" dur="50" fill="hold"/>
                                        <p:tgtEl>
                                          <p:spTgt spid="58"/>
                                        </p:tgtEl>
                                        <p:attrNameLst>
                                          <p:attrName>fillcolor</p:attrName>
                                        </p:attrNameLst>
                                      </p:cBhvr>
                                      <p:by>
                                        <p:hsl h="7200000" s="0" l="0"/>
                                      </p:by>
                                    </p:animClr>
                                    <p:animClr clrSpc="hsl" dir="cw">
                                      <p:cBhvr>
                                        <p:cTn id="378" dur="50" fill="hold"/>
                                        <p:tgtEl>
                                          <p:spTgt spid="58"/>
                                        </p:tgtEl>
                                        <p:attrNameLst>
                                          <p:attrName>stroke.color</p:attrName>
                                        </p:attrNameLst>
                                      </p:cBhvr>
                                      <p:by>
                                        <p:hsl h="7200000" s="0" l="0"/>
                                      </p:by>
                                    </p:animClr>
                                    <p:set>
                                      <p:cBhvr>
                                        <p:cTn id="379" dur="50" fill="hold"/>
                                        <p:tgtEl>
                                          <p:spTgt spid="58"/>
                                        </p:tgtEl>
                                        <p:attrNameLst>
                                          <p:attrName>fill.type</p:attrName>
                                        </p:attrNameLst>
                                      </p:cBhvr>
                                      <p:to>
                                        <p:strVal val="solid"/>
                                      </p:to>
                                    </p:set>
                                  </p:childTnLst>
                                </p:cTn>
                              </p:par>
                            </p:childTnLst>
                          </p:cTn>
                        </p:par>
                        <p:par>
                          <p:cTn id="380" fill="hold" nodeType="afterGroup">
                            <p:stCondLst>
                              <p:cond delay="2950"/>
                            </p:stCondLst>
                            <p:childTnLst>
                              <p:par>
                                <p:cTn id="381" presetID="21" presetClass="emph" presetSubtype="0" fill="remove" grpId="2" nodeType="afterEffect">
                                  <p:stCondLst>
                                    <p:cond delay="0"/>
                                  </p:stCondLst>
                                  <p:childTnLst>
                                    <p:animClr clrSpc="hsl" dir="cw">
                                      <p:cBhvr override="childStyle">
                                        <p:cTn id="382" dur="50" fill="hold"/>
                                        <p:tgtEl>
                                          <p:spTgt spid="57"/>
                                        </p:tgtEl>
                                        <p:attrNameLst>
                                          <p:attrName>style.color</p:attrName>
                                        </p:attrNameLst>
                                      </p:cBhvr>
                                      <p:by>
                                        <p:hsl h="7200000" s="0" l="0"/>
                                      </p:by>
                                    </p:animClr>
                                    <p:animClr clrSpc="hsl" dir="cw">
                                      <p:cBhvr>
                                        <p:cTn id="383" dur="50" fill="hold"/>
                                        <p:tgtEl>
                                          <p:spTgt spid="57"/>
                                        </p:tgtEl>
                                        <p:attrNameLst>
                                          <p:attrName>fillcolor</p:attrName>
                                        </p:attrNameLst>
                                      </p:cBhvr>
                                      <p:by>
                                        <p:hsl h="7200000" s="0" l="0"/>
                                      </p:by>
                                    </p:animClr>
                                    <p:animClr clrSpc="hsl" dir="cw">
                                      <p:cBhvr>
                                        <p:cTn id="384" dur="50" fill="hold"/>
                                        <p:tgtEl>
                                          <p:spTgt spid="57"/>
                                        </p:tgtEl>
                                        <p:attrNameLst>
                                          <p:attrName>stroke.color</p:attrName>
                                        </p:attrNameLst>
                                      </p:cBhvr>
                                      <p:by>
                                        <p:hsl h="7200000" s="0" l="0"/>
                                      </p:by>
                                    </p:animClr>
                                    <p:set>
                                      <p:cBhvr>
                                        <p:cTn id="385" dur="50" fill="hold"/>
                                        <p:tgtEl>
                                          <p:spTgt spid="57"/>
                                        </p:tgtEl>
                                        <p:attrNameLst>
                                          <p:attrName>fill.type</p:attrName>
                                        </p:attrNameLst>
                                      </p:cBhvr>
                                      <p:to>
                                        <p:strVal val="solid"/>
                                      </p:to>
                                    </p:set>
                                  </p:childTnLst>
                                </p:cTn>
                              </p:par>
                            </p:childTnLst>
                          </p:cTn>
                        </p:par>
                        <p:par>
                          <p:cTn id="386" fill="hold" nodeType="afterGroup">
                            <p:stCondLst>
                              <p:cond delay="3000"/>
                            </p:stCondLst>
                            <p:childTnLst>
                              <p:par>
                                <p:cTn id="387" presetID="21" presetClass="emph" presetSubtype="0" fill="remove" grpId="2" nodeType="afterEffect">
                                  <p:stCondLst>
                                    <p:cond delay="0"/>
                                  </p:stCondLst>
                                  <p:childTnLst>
                                    <p:animClr clrSpc="hsl" dir="cw">
                                      <p:cBhvr override="childStyle">
                                        <p:cTn id="388" dur="50" fill="hold"/>
                                        <p:tgtEl>
                                          <p:spTgt spid="56"/>
                                        </p:tgtEl>
                                        <p:attrNameLst>
                                          <p:attrName>style.color</p:attrName>
                                        </p:attrNameLst>
                                      </p:cBhvr>
                                      <p:by>
                                        <p:hsl h="7200000" s="0" l="0"/>
                                      </p:by>
                                    </p:animClr>
                                    <p:animClr clrSpc="hsl" dir="cw">
                                      <p:cBhvr>
                                        <p:cTn id="389" dur="50" fill="hold"/>
                                        <p:tgtEl>
                                          <p:spTgt spid="56"/>
                                        </p:tgtEl>
                                        <p:attrNameLst>
                                          <p:attrName>fillcolor</p:attrName>
                                        </p:attrNameLst>
                                      </p:cBhvr>
                                      <p:by>
                                        <p:hsl h="7200000" s="0" l="0"/>
                                      </p:by>
                                    </p:animClr>
                                    <p:animClr clrSpc="hsl" dir="cw">
                                      <p:cBhvr>
                                        <p:cTn id="390" dur="50" fill="hold"/>
                                        <p:tgtEl>
                                          <p:spTgt spid="56"/>
                                        </p:tgtEl>
                                        <p:attrNameLst>
                                          <p:attrName>stroke.color</p:attrName>
                                        </p:attrNameLst>
                                      </p:cBhvr>
                                      <p:by>
                                        <p:hsl h="7200000" s="0" l="0"/>
                                      </p:by>
                                    </p:animClr>
                                    <p:set>
                                      <p:cBhvr>
                                        <p:cTn id="391" dur="50" fill="hold"/>
                                        <p:tgtEl>
                                          <p:spTgt spid="56"/>
                                        </p:tgtEl>
                                        <p:attrNameLst>
                                          <p:attrName>fill.type</p:attrName>
                                        </p:attrNameLst>
                                      </p:cBhvr>
                                      <p:to>
                                        <p:strVal val="solid"/>
                                      </p:to>
                                    </p:set>
                                  </p:childTnLst>
                                </p:cTn>
                              </p:par>
                            </p:childTnLst>
                          </p:cTn>
                        </p:par>
                        <p:par>
                          <p:cTn id="392" fill="hold" nodeType="afterGroup">
                            <p:stCondLst>
                              <p:cond delay="3050"/>
                            </p:stCondLst>
                            <p:childTnLst>
                              <p:par>
                                <p:cTn id="393" presetID="21" presetClass="emph" presetSubtype="0" fill="remove" grpId="2" nodeType="afterEffect">
                                  <p:stCondLst>
                                    <p:cond delay="0"/>
                                  </p:stCondLst>
                                  <p:childTnLst>
                                    <p:animClr clrSpc="hsl" dir="cw">
                                      <p:cBhvr override="childStyle">
                                        <p:cTn id="394" dur="50" fill="hold"/>
                                        <p:tgtEl>
                                          <p:spTgt spid="55"/>
                                        </p:tgtEl>
                                        <p:attrNameLst>
                                          <p:attrName>style.color</p:attrName>
                                        </p:attrNameLst>
                                      </p:cBhvr>
                                      <p:by>
                                        <p:hsl h="7200000" s="0" l="0"/>
                                      </p:by>
                                    </p:animClr>
                                    <p:animClr clrSpc="hsl" dir="cw">
                                      <p:cBhvr>
                                        <p:cTn id="395" dur="50" fill="hold"/>
                                        <p:tgtEl>
                                          <p:spTgt spid="55"/>
                                        </p:tgtEl>
                                        <p:attrNameLst>
                                          <p:attrName>fillcolor</p:attrName>
                                        </p:attrNameLst>
                                      </p:cBhvr>
                                      <p:by>
                                        <p:hsl h="7200000" s="0" l="0"/>
                                      </p:by>
                                    </p:animClr>
                                    <p:animClr clrSpc="hsl" dir="cw">
                                      <p:cBhvr>
                                        <p:cTn id="396" dur="50" fill="hold"/>
                                        <p:tgtEl>
                                          <p:spTgt spid="55"/>
                                        </p:tgtEl>
                                        <p:attrNameLst>
                                          <p:attrName>stroke.color</p:attrName>
                                        </p:attrNameLst>
                                      </p:cBhvr>
                                      <p:by>
                                        <p:hsl h="7200000" s="0" l="0"/>
                                      </p:by>
                                    </p:animClr>
                                    <p:set>
                                      <p:cBhvr>
                                        <p:cTn id="397" dur="50" fill="hold"/>
                                        <p:tgtEl>
                                          <p:spTgt spid="55"/>
                                        </p:tgtEl>
                                        <p:attrNameLst>
                                          <p:attrName>fill.type</p:attrName>
                                        </p:attrNameLst>
                                      </p:cBhvr>
                                      <p:to>
                                        <p:strVal val="solid"/>
                                      </p:to>
                                    </p:set>
                                  </p:childTnLst>
                                </p:cTn>
                              </p:par>
                            </p:childTnLst>
                          </p:cTn>
                        </p:par>
                        <p:par>
                          <p:cTn id="398" fill="hold" nodeType="afterGroup">
                            <p:stCondLst>
                              <p:cond delay="3100"/>
                            </p:stCondLst>
                            <p:childTnLst>
                              <p:par>
                                <p:cTn id="399" presetID="21" presetClass="emph" presetSubtype="0" fill="remove" grpId="2" nodeType="afterEffect">
                                  <p:stCondLst>
                                    <p:cond delay="0"/>
                                  </p:stCondLst>
                                  <p:childTnLst>
                                    <p:animClr clrSpc="hsl" dir="cw">
                                      <p:cBhvr override="childStyle">
                                        <p:cTn id="400" dur="50" fill="hold"/>
                                        <p:tgtEl>
                                          <p:spTgt spid="63"/>
                                        </p:tgtEl>
                                        <p:attrNameLst>
                                          <p:attrName>style.color</p:attrName>
                                        </p:attrNameLst>
                                      </p:cBhvr>
                                      <p:by>
                                        <p:hsl h="7200000" s="0" l="0"/>
                                      </p:by>
                                    </p:animClr>
                                    <p:animClr clrSpc="hsl" dir="cw">
                                      <p:cBhvr>
                                        <p:cTn id="401" dur="50" fill="hold"/>
                                        <p:tgtEl>
                                          <p:spTgt spid="63"/>
                                        </p:tgtEl>
                                        <p:attrNameLst>
                                          <p:attrName>fillcolor</p:attrName>
                                        </p:attrNameLst>
                                      </p:cBhvr>
                                      <p:by>
                                        <p:hsl h="7200000" s="0" l="0"/>
                                      </p:by>
                                    </p:animClr>
                                    <p:animClr clrSpc="hsl" dir="cw">
                                      <p:cBhvr>
                                        <p:cTn id="402" dur="50" fill="hold"/>
                                        <p:tgtEl>
                                          <p:spTgt spid="63"/>
                                        </p:tgtEl>
                                        <p:attrNameLst>
                                          <p:attrName>stroke.color</p:attrName>
                                        </p:attrNameLst>
                                      </p:cBhvr>
                                      <p:by>
                                        <p:hsl h="7200000" s="0" l="0"/>
                                      </p:by>
                                    </p:animClr>
                                    <p:set>
                                      <p:cBhvr>
                                        <p:cTn id="403" dur="50" fill="hold"/>
                                        <p:tgtEl>
                                          <p:spTgt spid="63"/>
                                        </p:tgtEl>
                                        <p:attrNameLst>
                                          <p:attrName>fill.type</p:attrName>
                                        </p:attrNameLst>
                                      </p:cBhvr>
                                      <p:to>
                                        <p:strVal val="solid"/>
                                      </p:to>
                                    </p:set>
                                  </p:childTnLst>
                                </p:cTn>
                              </p:par>
                            </p:childTnLst>
                          </p:cTn>
                        </p:par>
                        <p:par>
                          <p:cTn id="404" fill="hold" nodeType="afterGroup">
                            <p:stCondLst>
                              <p:cond delay="3150"/>
                            </p:stCondLst>
                            <p:childTnLst>
                              <p:par>
                                <p:cTn id="405" presetID="21" presetClass="emph" presetSubtype="0" fill="remove" grpId="2" nodeType="afterEffect">
                                  <p:stCondLst>
                                    <p:cond delay="0"/>
                                  </p:stCondLst>
                                  <p:childTnLst>
                                    <p:animClr clrSpc="hsl" dir="cw">
                                      <p:cBhvr override="childStyle">
                                        <p:cTn id="406" dur="50" fill="hold"/>
                                        <p:tgtEl>
                                          <p:spTgt spid="64"/>
                                        </p:tgtEl>
                                        <p:attrNameLst>
                                          <p:attrName>style.color</p:attrName>
                                        </p:attrNameLst>
                                      </p:cBhvr>
                                      <p:by>
                                        <p:hsl h="7200000" s="0" l="0"/>
                                      </p:by>
                                    </p:animClr>
                                    <p:animClr clrSpc="hsl" dir="cw">
                                      <p:cBhvr>
                                        <p:cTn id="407" dur="50" fill="hold"/>
                                        <p:tgtEl>
                                          <p:spTgt spid="64"/>
                                        </p:tgtEl>
                                        <p:attrNameLst>
                                          <p:attrName>fillcolor</p:attrName>
                                        </p:attrNameLst>
                                      </p:cBhvr>
                                      <p:by>
                                        <p:hsl h="7200000" s="0" l="0"/>
                                      </p:by>
                                    </p:animClr>
                                    <p:animClr clrSpc="hsl" dir="cw">
                                      <p:cBhvr>
                                        <p:cTn id="408" dur="50" fill="hold"/>
                                        <p:tgtEl>
                                          <p:spTgt spid="64"/>
                                        </p:tgtEl>
                                        <p:attrNameLst>
                                          <p:attrName>stroke.color</p:attrName>
                                        </p:attrNameLst>
                                      </p:cBhvr>
                                      <p:by>
                                        <p:hsl h="7200000" s="0" l="0"/>
                                      </p:by>
                                    </p:animClr>
                                    <p:set>
                                      <p:cBhvr>
                                        <p:cTn id="409" dur="50" fill="hold"/>
                                        <p:tgtEl>
                                          <p:spTgt spid="64"/>
                                        </p:tgtEl>
                                        <p:attrNameLst>
                                          <p:attrName>fill.type</p:attrName>
                                        </p:attrNameLst>
                                      </p:cBhvr>
                                      <p:to>
                                        <p:strVal val="solid"/>
                                      </p:to>
                                    </p:set>
                                  </p:childTnLst>
                                </p:cTn>
                              </p:par>
                            </p:childTnLst>
                          </p:cTn>
                        </p:par>
                        <p:par>
                          <p:cTn id="410" fill="hold" nodeType="afterGroup">
                            <p:stCondLst>
                              <p:cond delay="3200"/>
                            </p:stCondLst>
                            <p:childTnLst>
                              <p:par>
                                <p:cTn id="411" presetID="21" presetClass="emph" presetSubtype="0" fill="remove" grpId="2" nodeType="afterEffect">
                                  <p:stCondLst>
                                    <p:cond delay="0"/>
                                  </p:stCondLst>
                                  <p:childTnLst>
                                    <p:animClr clrSpc="hsl" dir="cw">
                                      <p:cBhvr override="childStyle">
                                        <p:cTn id="412" dur="50" fill="hold"/>
                                        <p:tgtEl>
                                          <p:spTgt spid="65"/>
                                        </p:tgtEl>
                                        <p:attrNameLst>
                                          <p:attrName>style.color</p:attrName>
                                        </p:attrNameLst>
                                      </p:cBhvr>
                                      <p:by>
                                        <p:hsl h="7200000" s="0" l="0"/>
                                      </p:by>
                                    </p:animClr>
                                    <p:animClr clrSpc="hsl" dir="cw">
                                      <p:cBhvr>
                                        <p:cTn id="413" dur="50" fill="hold"/>
                                        <p:tgtEl>
                                          <p:spTgt spid="65"/>
                                        </p:tgtEl>
                                        <p:attrNameLst>
                                          <p:attrName>fillcolor</p:attrName>
                                        </p:attrNameLst>
                                      </p:cBhvr>
                                      <p:by>
                                        <p:hsl h="7200000" s="0" l="0"/>
                                      </p:by>
                                    </p:animClr>
                                    <p:animClr clrSpc="hsl" dir="cw">
                                      <p:cBhvr>
                                        <p:cTn id="414" dur="50" fill="hold"/>
                                        <p:tgtEl>
                                          <p:spTgt spid="65"/>
                                        </p:tgtEl>
                                        <p:attrNameLst>
                                          <p:attrName>stroke.color</p:attrName>
                                        </p:attrNameLst>
                                      </p:cBhvr>
                                      <p:by>
                                        <p:hsl h="7200000" s="0" l="0"/>
                                      </p:by>
                                    </p:animClr>
                                    <p:set>
                                      <p:cBhvr>
                                        <p:cTn id="415" dur="50" fill="hold"/>
                                        <p:tgtEl>
                                          <p:spTgt spid="65"/>
                                        </p:tgtEl>
                                        <p:attrNameLst>
                                          <p:attrName>fill.type</p:attrName>
                                        </p:attrNameLst>
                                      </p:cBhvr>
                                      <p:to>
                                        <p:strVal val="solid"/>
                                      </p:to>
                                    </p:set>
                                  </p:childTnLst>
                                </p:cTn>
                              </p:par>
                            </p:childTnLst>
                          </p:cTn>
                        </p:par>
                        <p:par>
                          <p:cTn id="416" fill="hold" nodeType="afterGroup">
                            <p:stCondLst>
                              <p:cond delay="3250"/>
                            </p:stCondLst>
                            <p:childTnLst>
                              <p:par>
                                <p:cTn id="417" presetID="21" presetClass="emph" presetSubtype="0" fill="remove" grpId="2" nodeType="afterEffect">
                                  <p:stCondLst>
                                    <p:cond delay="0"/>
                                  </p:stCondLst>
                                  <p:childTnLst>
                                    <p:animClr clrSpc="hsl" dir="cw">
                                      <p:cBhvr override="childStyle">
                                        <p:cTn id="418" dur="50" fill="hold"/>
                                        <p:tgtEl>
                                          <p:spTgt spid="66"/>
                                        </p:tgtEl>
                                        <p:attrNameLst>
                                          <p:attrName>style.color</p:attrName>
                                        </p:attrNameLst>
                                      </p:cBhvr>
                                      <p:by>
                                        <p:hsl h="7200000" s="0" l="0"/>
                                      </p:by>
                                    </p:animClr>
                                    <p:animClr clrSpc="hsl" dir="cw">
                                      <p:cBhvr>
                                        <p:cTn id="419" dur="50" fill="hold"/>
                                        <p:tgtEl>
                                          <p:spTgt spid="66"/>
                                        </p:tgtEl>
                                        <p:attrNameLst>
                                          <p:attrName>fillcolor</p:attrName>
                                        </p:attrNameLst>
                                      </p:cBhvr>
                                      <p:by>
                                        <p:hsl h="7200000" s="0" l="0"/>
                                      </p:by>
                                    </p:animClr>
                                    <p:animClr clrSpc="hsl" dir="cw">
                                      <p:cBhvr>
                                        <p:cTn id="420" dur="50" fill="hold"/>
                                        <p:tgtEl>
                                          <p:spTgt spid="66"/>
                                        </p:tgtEl>
                                        <p:attrNameLst>
                                          <p:attrName>stroke.color</p:attrName>
                                        </p:attrNameLst>
                                      </p:cBhvr>
                                      <p:by>
                                        <p:hsl h="7200000" s="0" l="0"/>
                                      </p:by>
                                    </p:animClr>
                                    <p:set>
                                      <p:cBhvr>
                                        <p:cTn id="421" dur="50" fill="hold"/>
                                        <p:tgtEl>
                                          <p:spTgt spid="66"/>
                                        </p:tgtEl>
                                        <p:attrNameLst>
                                          <p:attrName>fill.type</p:attrName>
                                        </p:attrNameLst>
                                      </p:cBhvr>
                                      <p:to>
                                        <p:strVal val="solid"/>
                                      </p:to>
                                    </p:set>
                                  </p:childTnLst>
                                </p:cTn>
                              </p:par>
                            </p:childTnLst>
                          </p:cTn>
                        </p:par>
                        <p:par>
                          <p:cTn id="422" fill="hold" nodeType="afterGroup">
                            <p:stCondLst>
                              <p:cond delay="3300"/>
                            </p:stCondLst>
                            <p:childTnLst>
                              <p:par>
                                <p:cTn id="423" presetID="21" presetClass="emph" presetSubtype="0" fill="remove" grpId="2" nodeType="afterEffect">
                                  <p:stCondLst>
                                    <p:cond delay="0"/>
                                  </p:stCondLst>
                                  <p:childTnLst>
                                    <p:animClr clrSpc="hsl" dir="cw">
                                      <p:cBhvr override="childStyle">
                                        <p:cTn id="424" dur="50" fill="hold"/>
                                        <p:tgtEl>
                                          <p:spTgt spid="67"/>
                                        </p:tgtEl>
                                        <p:attrNameLst>
                                          <p:attrName>style.color</p:attrName>
                                        </p:attrNameLst>
                                      </p:cBhvr>
                                      <p:by>
                                        <p:hsl h="7200000" s="0" l="0"/>
                                      </p:by>
                                    </p:animClr>
                                    <p:animClr clrSpc="hsl" dir="cw">
                                      <p:cBhvr>
                                        <p:cTn id="425" dur="50" fill="hold"/>
                                        <p:tgtEl>
                                          <p:spTgt spid="67"/>
                                        </p:tgtEl>
                                        <p:attrNameLst>
                                          <p:attrName>fillcolor</p:attrName>
                                        </p:attrNameLst>
                                      </p:cBhvr>
                                      <p:by>
                                        <p:hsl h="7200000" s="0" l="0"/>
                                      </p:by>
                                    </p:animClr>
                                    <p:animClr clrSpc="hsl" dir="cw">
                                      <p:cBhvr>
                                        <p:cTn id="426" dur="50" fill="hold"/>
                                        <p:tgtEl>
                                          <p:spTgt spid="67"/>
                                        </p:tgtEl>
                                        <p:attrNameLst>
                                          <p:attrName>stroke.color</p:attrName>
                                        </p:attrNameLst>
                                      </p:cBhvr>
                                      <p:by>
                                        <p:hsl h="7200000" s="0" l="0"/>
                                      </p:by>
                                    </p:animClr>
                                    <p:set>
                                      <p:cBhvr>
                                        <p:cTn id="427" dur="50" fill="hold"/>
                                        <p:tgtEl>
                                          <p:spTgt spid="67"/>
                                        </p:tgtEl>
                                        <p:attrNameLst>
                                          <p:attrName>fill.type</p:attrName>
                                        </p:attrNameLst>
                                      </p:cBhvr>
                                      <p:to>
                                        <p:strVal val="solid"/>
                                      </p:to>
                                    </p:set>
                                  </p:childTnLst>
                                </p:cTn>
                              </p:par>
                            </p:childTnLst>
                          </p:cTn>
                        </p:par>
                        <p:par>
                          <p:cTn id="428" fill="hold" nodeType="afterGroup">
                            <p:stCondLst>
                              <p:cond delay="3350"/>
                            </p:stCondLst>
                            <p:childTnLst>
                              <p:par>
                                <p:cTn id="429" presetID="21" presetClass="emph" presetSubtype="0" fill="remove" grpId="2" nodeType="afterEffect">
                                  <p:stCondLst>
                                    <p:cond delay="0"/>
                                  </p:stCondLst>
                                  <p:childTnLst>
                                    <p:animClr clrSpc="hsl" dir="cw">
                                      <p:cBhvr override="childStyle">
                                        <p:cTn id="430" dur="50" fill="hold"/>
                                        <p:tgtEl>
                                          <p:spTgt spid="75"/>
                                        </p:tgtEl>
                                        <p:attrNameLst>
                                          <p:attrName>style.color</p:attrName>
                                        </p:attrNameLst>
                                      </p:cBhvr>
                                      <p:by>
                                        <p:hsl h="7200000" s="0" l="0"/>
                                      </p:by>
                                    </p:animClr>
                                    <p:animClr clrSpc="hsl" dir="cw">
                                      <p:cBhvr>
                                        <p:cTn id="431" dur="50" fill="hold"/>
                                        <p:tgtEl>
                                          <p:spTgt spid="75"/>
                                        </p:tgtEl>
                                        <p:attrNameLst>
                                          <p:attrName>fillcolor</p:attrName>
                                        </p:attrNameLst>
                                      </p:cBhvr>
                                      <p:by>
                                        <p:hsl h="7200000" s="0" l="0"/>
                                      </p:by>
                                    </p:animClr>
                                    <p:animClr clrSpc="hsl" dir="cw">
                                      <p:cBhvr>
                                        <p:cTn id="432" dur="50" fill="hold"/>
                                        <p:tgtEl>
                                          <p:spTgt spid="75"/>
                                        </p:tgtEl>
                                        <p:attrNameLst>
                                          <p:attrName>stroke.color</p:attrName>
                                        </p:attrNameLst>
                                      </p:cBhvr>
                                      <p:by>
                                        <p:hsl h="7200000" s="0" l="0"/>
                                      </p:by>
                                    </p:animClr>
                                    <p:set>
                                      <p:cBhvr>
                                        <p:cTn id="433" dur="50" fill="hold"/>
                                        <p:tgtEl>
                                          <p:spTgt spid="75"/>
                                        </p:tgtEl>
                                        <p:attrNameLst>
                                          <p:attrName>fill.type</p:attrName>
                                        </p:attrNameLst>
                                      </p:cBhvr>
                                      <p:to>
                                        <p:strVal val="solid"/>
                                      </p:to>
                                    </p:set>
                                  </p:childTnLst>
                                </p:cTn>
                              </p:par>
                            </p:childTnLst>
                          </p:cTn>
                        </p:par>
                        <p:par>
                          <p:cTn id="434" fill="hold" nodeType="afterGroup">
                            <p:stCondLst>
                              <p:cond delay="3400"/>
                            </p:stCondLst>
                            <p:childTnLst>
                              <p:par>
                                <p:cTn id="435" presetID="21" presetClass="emph" presetSubtype="0" fill="remove" grpId="2" nodeType="afterEffect">
                                  <p:stCondLst>
                                    <p:cond delay="0"/>
                                  </p:stCondLst>
                                  <p:childTnLst>
                                    <p:animClr clrSpc="hsl" dir="cw">
                                      <p:cBhvr override="childStyle">
                                        <p:cTn id="436" dur="50" fill="hold"/>
                                        <p:tgtEl>
                                          <p:spTgt spid="74"/>
                                        </p:tgtEl>
                                        <p:attrNameLst>
                                          <p:attrName>style.color</p:attrName>
                                        </p:attrNameLst>
                                      </p:cBhvr>
                                      <p:by>
                                        <p:hsl h="7200000" s="0" l="0"/>
                                      </p:by>
                                    </p:animClr>
                                    <p:animClr clrSpc="hsl" dir="cw">
                                      <p:cBhvr>
                                        <p:cTn id="437" dur="50" fill="hold"/>
                                        <p:tgtEl>
                                          <p:spTgt spid="74"/>
                                        </p:tgtEl>
                                        <p:attrNameLst>
                                          <p:attrName>fillcolor</p:attrName>
                                        </p:attrNameLst>
                                      </p:cBhvr>
                                      <p:by>
                                        <p:hsl h="7200000" s="0" l="0"/>
                                      </p:by>
                                    </p:animClr>
                                    <p:animClr clrSpc="hsl" dir="cw">
                                      <p:cBhvr>
                                        <p:cTn id="438" dur="50" fill="hold"/>
                                        <p:tgtEl>
                                          <p:spTgt spid="74"/>
                                        </p:tgtEl>
                                        <p:attrNameLst>
                                          <p:attrName>stroke.color</p:attrName>
                                        </p:attrNameLst>
                                      </p:cBhvr>
                                      <p:by>
                                        <p:hsl h="7200000" s="0" l="0"/>
                                      </p:by>
                                    </p:animClr>
                                    <p:set>
                                      <p:cBhvr>
                                        <p:cTn id="439" dur="50" fill="hold"/>
                                        <p:tgtEl>
                                          <p:spTgt spid="74"/>
                                        </p:tgtEl>
                                        <p:attrNameLst>
                                          <p:attrName>fill.type</p:attrName>
                                        </p:attrNameLst>
                                      </p:cBhvr>
                                      <p:to>
                                        <p:strVal val="solid"/>
                                      </p:to>
                                    </p:set>
                                  </p:childTnLst>
                                </p:cTn>
                              </p:par>
                            </p:childTnLst>
                          </p:cTn>
                        </p:par>
                        <p:par>
                          <p:cTn id="440" fill="hold" nodeType="afterGroup">
                            <p:stCondLst>
                              <p:cond delay="3450"/>
                            </p:stCondLst>
                            <p:childTnLst>
                              <p:par>
                                <p:cTn id="441" presetID="21" presetClass="emph" presetSubtype="0" fill="remove" grpId="2" nodeType="afterEffect">
                                  <p:stCondLst>
                                    <p:cond delay="0"/>
                                  </p:stCondLst>
                                  <p:childTnLst>
                                    <p:animClr clrSpc="hsl" dir="cw">
                                      <p:cBhvr override="childStyle">
                                        <p:cTn id="442" dur="50" fill="hold"/>
                                        <p:tgtEl>
                                          <p:spTgt spid="73"/>
                                        </p:tgtEl>
                                        <p:attrNameLst>
                                          <p:attrName>style.color</p:attrName>
                                        </p:attrNameLst>
                                      </p:cBhvr>
                                      <p:by>
                                        <p:hsl h="7200000" s="0" l="0"/>
                                      </p:by>
                                    </p:animClr>
                                    <p:animClr clrSpc="hsl" dir="cw">
                                      <p:cBhvr>
                                        <p:cTn id="443" dur="50" fill="hold"/>
                                        <p:tgtEl>
                                          <p:spTgt spid="73"/>
                                        </p:tgtEl>
                                        <p:attrNameLst>
                                          <p:attrName>fillcolor</p:attrName>
                                        </p:attrNameLst>
                                      </p:cBhvr>
                                      <p:by>
                                        <p:hsl h="7200000" s="0" l="0"/>
                                      </p:by>
                                    </p:animClr>
                                    <p:animClr clrSpc="hsl" dir="cw">
                                      <p:cBhvr>
                                        <p:cTn id="444" dur="50" fill="hold"/>
                                        <p:tgtEl>
                                          <p:spTgt spid="73"/>
                                        </p:tgtEl>
                                        <p:attrNameLst>
                                          <p:attrName>stroke.color</p:attrName>
                                        </p:attrNameLst>
                                      </p:cBhvr>
                                      <p:by>
                                        <p:hsl h="7200000" s="0" l="0"/>
                                      </p:by>
                                    </p:animClr>
                                    <p:set>
                                      <p:cBhvr>
                                        <p:cTn id="445" dur="50" fill="hold"/>
                                        <p:tgtEl>
                                          <p:spTgt spid="73"/>
                                        </p:tgtEl>
                                        <p:attrNameLst>
                                          <p:attrName>fill.type</p:attrName>
                                        </p:attrNameLst>
                                      </p:cBhvr>
                                      <p:to>
                                        <p:strVal val="solid"/>
                                      </p:to>
                                    </p:set>
                                  </p:childTnLst>
                                </p:cTn>
                              </p:par>
                            </p:childTnLst>
                          </p:cTn>
                        </p:par>
                        <p:par>
                          <p:cTn id="446" fill="hold" nodeType="afterGroup">
                            <p:stCondLst>
                              <p:cond delay="3500"/>
                            </p:stCondLst>
                            <p:childTnLst>
                              <p:par>
                                <p:cTn id="447" presetID="21" presetClass="emph" presetSubtype="0" fill="remove" grpId="2" nodeType="afterEffect">
                                  <p:stCondLst>
                                    <p:cond delay="0"/>
                                  </p:stCondLst>
                                  <p:childTnLst>
                                    <p:animClr clrSpc="hsl" dir="cw">
                                      <p:cBhvr override="childStyle">
                                        <p:cTn id="448" dur="50" fill="hold"/>
                                        <p:tgtEl>
                                          <p:spTgt spid="72"/>
                                        </p:tgtEl>
                                        <p:attrNameLst>
                                          <p:attrName>style.color</p:attrName>
                                        </p:attrNameLst>
                                      </p:cBhvr>
                                      <p:by>
                                        <p:hsl h="7200000" s="0" l="0"/>
                                      </p:by>
                                    </p:animClr>
                                    <p:animClr clrSpc="hsl" dir="cw">
                                      <p:cBhvr>
                                        <p:cTn id="449" dur="50" fill="hold"/>
                                        <p:tgtEl>
                                          <p:spTgt spid="72"/>
                                        </p:tgtEl>
                                        <p:attrNameLst>
                                          <p:attrName>fillcolor</p:attrName>
                                        </p:attrNameLst>
                                      </p:cBhvr>
                                      <p:by>
                                        <p:hsl h="7200000" s="0" l="0"/>
                                      </p:by>
                                    </p:animClr>
                                    <p:animClr clrSpc="hsl" dir="cw">
                                      <p:cBhvr>
                                        <p:cTn id="450" dur="50" fill="hold"/>
                                        <p:tgtEl>
                                          <p:spTgt spid="72"/>
                                        </p:tgtEl>
                                        <p:attrNameLst>
                                          <p:attrName>stroke.color</p:attrName>
                                        </p:attrNameLst>
                                      </p:cBhvr>
                                      <p:by>
                                        <p:hsl h="7200000" s="0" l="0"/>
                                      </p:by>
                                    </p:animClr>
                                    <p:set>
                                      <p:cBhvr>
                                        <p:cTn id="451" dur="50" fill="hold"/>
                                        <p:tgtEl>
                                          <p:spTgt spid="72"/>
                                        </p:tgtEl>
                                        <p:attrNameLst>
                                          <p:attrName>fill.type</p:attrName>
                                        </p:attrNameLst>
                                      </p:cBhvr>
                                      <p:to>
                                        <p:strVal val="solid"/>
                                      </p:to>
                                    </p:set>
                                  </p:childTnLst>
                                </p:cTn>
                              </p:par>
                            </p:childTnLst>
                          </p:cTn>
                        </p:par>
                        <p:par>
                          <p:cTn id="452" fill="hold" nodeType="afterGroup">
                            <p:stCondLst>
                              <p:cond delay="3550"/>
                            </p:stCondLst>
                            <p:childTnLst>
                              <p:par>
                                <p:cTn id="453" presetID="21" presetClass="emph" presetSubtype="0" fill="remove" grpId="2" nodeType="afterEffect">
                                  <p:stCondLst>
                                    <p:cond delay="0"/>
                                  </p:stCondLst>
                                  <p:childTnLst>
                                    <p:animClr clrSpc="hsl" dir="cw">
                                      <p:cBhvr override="childStyle">
                                        <p:cTn id="454" dur="50" fill="hold"/>
                                        <p:tgtEl>
                                          <p:spTgt spid="71"/>
                                        </p:tgtEl>
                                        <p:attrNameLst>
                                          <p:attrName>style.color</p:attrName>
                                        </p:attrNameLst>
                                      </p:cBhvr>
                                      <p:by>
                                        <p:hsl h="7200000" s="0" l="0"/>
                                      </p:by>
                                    </p:animClr>
                                    <p:animClr clrSpc="hsl" dir="cw">
                                      <p:cBhvr>
                                        <p:cTn id="455" dur="50" fill="hold"/>
                                        <p:tgtEl>
                                          <p:spTgt spid="71"/>
                                        </p:tgtEl>
                                        <p:attrNameLst>
                                          <p:attrName>fillcolor</p:attrName>
                                        </p:attrNameLst>
                                      </p:cBhvr>
                                      <p:by>
                                        <p:hsl h="7200000" s="0" l="0"/>
                                      </p:by>
                                    </p:animClr>
                                    <p:animClr clrSpc="hsl" dir="cw">
                                      <p:cBhvr>
                                        <p:cTn id="456" dur="50" fill="hold"/>
                                        <p:tgtEl>
                                          <p:spTgt spid="71"/>
                                        </p:tgtEl>
                                        <p:attrNameLst>
                                          <p:attrName>stroke.color</p:attrName>
                                        </p:attrNameLst>
                                      </p:cBhvr>
                                      <p:by>
                                        <p:hsl h="7200000" s="0" l="0"/>
                                      </p:by>
                                    </p:animClr>
                                    <p:set>
                                      <p:cBhvr>
                                        <p:cTn id="457" dur="50" fill="hold"/>
                                        <p:tgtEl>
                                          <p:spTgt spid="71"/>
                                        </p:tgtEl>
                                        <p:attrNameLst>
                                          <p:attrName>fill.type</p:attrName>
                                        </p:attrNameLst>
                                      </p:cBhvr>
                                      <p:to>
                                        <p:strVal val="solid"/>
                                      </p:to>
                                    </p:set>
                                  </p:childTnLst>
                                </p:cTn>
                              </p:par>
                            </p:childTnLst>
                          </p:cTn>
                        </p:par>
                        <p:par>
                          <p:cTn id="458" fill="hold" nodeType="afterGroup">
                            <p:stCondLst>
                              <p:cond delay="3600"/>
                            </p:stCondLst>
                            <p:childTnLst>
                              <p:par>
                                <p:cTn id="459" presetID="21" presetClass="emph" presetSubtype="0" fill="remove" grpId="2" nodeType="afterEffect">
                                  <p:stCondLst>
                                    <p:cond delay="0"/>
                                  </p:stCondLst>
                                  <p:childTnLst>
                                    <p:animClr clrSpc="hsl" dir="cw">
                                      <p:cBhvr override="childStyle">
                                        <p:cTn id="460" dur="50" fill="hold"/>
                                        <p:tgtEl>
                                          <p:spTgt spid="77"/>
                                        </p:tgtEl>
                                        <p:attrNameLst>
                                          <p:attrName>style.color</p:attrName>
                                        </p:attrNameLst>
                                      </p:cBhvr>
                                      <p:by>
                                        <p:hsl h="7200000" s="0" l="0"/>
                                      </p:by>
                                    </p:animClr>
                                    <p:animClr clrSpc="hsl" dir="cw">
                                      <p:cBhvr>
                                        <p:cTn id="461" dur="50" fill="hold"/>
                                        <p:tgtEl>
                                          <p:spTgt spid="77"/>
                                        </p:tgtEl>
                                        <p:attrNameLst>
                                          <p:attrName>fillcolor</p:attrName>
                                        </p:attrNameLst>
                                      </p:cBhvr>
                                      <p:by>
                                        <p:hsl h="7200000" s="0" l="0"/>
                                      </p:by>
                                    </p:animClr>
                                    <p:animClr clrSpc="hsl" dir="cw">
                                      <p:cBhvr>
                                        <p:cTn id="462" dur="50" fill="hold"/>
                                        <p:tgtEl>
                                          <p:spTgt spid="77"/>
                                        </p:tgtEl>
                                        <p:attrNameLst>
                                          <p:attrName>stroke.color</p:attrName>
                                        </p:attrNameLst>
                                      </p:cBhvr>
                                      <p:by>
                                        <p:hsl h="7200000" s="0" l="0"/>
                                      </p:by>
                                    </p:animClr>
                                    <p:set>
                                      <p:cBhvr>
                                        <p:cTn id="463" dur="50" fill="hold"/>
                                        <p:tgtEl>
                                          <p:spTgt spid="77"/>
                                        </p:tgtEl>
                                        <p:attrNameLst>
                                          <p:attrName>fill.type</p:attrName>
                                        </p:attrNameLst>
                                      </p:cBhvr>
                                      <p:to>
                                        <p:strVal val="solid"/>
                                      </p:to>
                                    </p:set>
                                  </p:childTnLst>
                                </p:cTn>
                              </p:par>
                            </p:childTnLst>
                          </p:cTn>
                        </p:par>
                        <p:par>
                          <p:cTn id="464" fill="hold" nodeType="afterGroup">
                            <p:stCondLst>
                              <p:cond delay="3650"/>
                            </p:stCondLst>
                            <p:childTnLst>
                              <p:par>
                                <p:cTn id="465" presetID="21" presetClass="emph" presetSubtype="0" fill="remove" grpId="2" nodeType="afterEffect">
                                  <p:stCondLst>
                                    <p:cond delay="0"/>
                                  </p:stCondLst>
                                  <p:childTnLst>
                                    <p:animClr clrSpc="hsl" dir="cw">
                                      <p:cBhvr override="childStyle">
                                        <p:cTn id="466" dur="50" fill="hold"/>
                                        <p:tgtEl>
                                          <p:spTgt spid="78"/>
                                        </p:tgtEl>
                                        <p:attrNameLst>
                                          <p:attrName>style.color</p:attrName>
                                        </p:attrNameLst>
                                      </p:cBhvr>
                                      <p:by>
                                        <p:hsl h="7200000" s="0" l="0"/>
                                      </p:by>
                                    </p:animClr>
                                    <p:animClr clrSpc="hsl" dir="cw">
                                      <p:cBhvr>
                                        <p:cTn id="467" dur="50" fill="hold"/>
                                        <p:tgtEl>
                                          <p:spTgt spid="78"/>
                                        </p:tgtEl>
                                        <p:attrNameLst>
                                          <p:attrName>fillcolor</p:attrName>
                                        </p:attrNameLst>
                                      </p:cBhvr>
                                      <p:by>
                                        <p:hsl h="7200000" s="0" l="0"/>
                                      </p:by>
                                    </p:animClr>
                                    <p:animClr clrSpc="hsl" dir="cw">
                                      <p:cBhvr>
                                        <p:cTn id="468" dur="50" fill="hold"/>
                                        <p:tgtEl>
                                          <p:spTgt spid="78"/>
                                        </p:tgtEl>
                                        <p:attrNameLst>
                                          <p:attrName>stroke.color</p:attrName>
                                        </p:attrNameLst>
                                      </p:cBhvr>
                                      <p:by>
                                        <p:hsl h="7200000" s="0" l="0"/>
                                      </p:by>
                                    </p:animClr>
                                    <p:set>
                                      <p:cBhvr>
                                        <p:cTn id="469" dur="50" fill="hold"/>
                                        <p:tgtEl>
                                          <p:spTgt spid="78"/>
                                        </p:tgtEl>
                                        <p:attrNameLst>
                                          <p:attrName>fill.type</p:attrName>
                                        </p:attrNameLst>
                                      </p:cBhvr>
                                      <p:to>
                                        <p:strVal val="solid"/>
                                      </p:to>
                                    </p:set>
                                  </p:childTnLst>
                                </p:cTn>
                              </p:par>
                            </p:childTnLst>
                          </p:cTn>
                        </p:par>
                        <p:par>
                          <p:cTn id="470" fill="hold" nodeType="afterGroup">
                            <p:stCondLst>
                              <p:cond delay="3700"/>
                            </p:stCondLst>
                            <p:childTnLst>
                              <p:par>
                                <p:cTn id="471" presetID="21" presetClass="emph" presetSubtype="0" fill="remove" grpId="2" nodeType="afterEffect">
                                  <p:stCondLst>
                                    <p:cond delay="0"/>
                                  </p:stCondLst>
                                  <p:childTnLst>
                                    <p:animClr clrSpc="hsl" dir="cw">
                                      <p:cBhvr override="childStyle">
                                        <p:cTn id="472" dur="50" fill="hold"/>
                                        <p:tgtEl>
                                          <p:spTgt spid="79"/>
                                        </p:tgtEl>
                                        <p:attrNameLst>
                                          <p:attrName>style.color</p:attrName>
                                        </p:attrNameLst>
                                      </p:cBhvr>
                                      <p:by>
                                        <p:hsl h="7200000" s="0" l="0"/>
                                      </p:by>
                                    </p:animClr>
                                    <p:animClr clrSpc="hsl" dir="cw">
                                      <p:cBhvr>
                                        <p:cTn id="473" dur="50" fill="hold"/>
                                        <p:tgtEl>
                                          <p:spTgt spid="79"/>
                                        </p:tgtEl>
                                        <p:attrNameLst>
                                          <p:attrName>fillcolor</p:attrName>
                                        </p:attrNameLst>
                                      </p:cBhvr>
                                      <p:by>
                                        <p:hsl h="7200000" s="0" l="0"/>
                                      </p:by>
                                    </p:animClr>
                                    <p:animClr clrSpc="hsl" dir="cw">
                                      <p:cBhvr>
                                        <p:cTn id="474" dur="50" fill="hold"/>
                                        <p:tgtEl>
                                          <p:spTgt spid="79"/>
                                        </p:tgtEl>
                                        <p:attrNameLst>
                                          <p:attrName>stroke.color</p:attrName>
                                        </p:attrNameLst>
                                      </p:cBhvr>
                                      <p:by>
                                        <p:hsl h="7200000" s="0" l="0"/>
                                      </p:by>
                                    </p:animClr>
                                    <p:set>
                                      <p:cBhvr>
                                        <p:cTn id="475" dur="50" fill="hold"/>
                                        <p:tgtEl>
                                          <p:spTgt spid="79"/>
                                        </p:tgtEl>
                                        <p:attrNameLst>
                                          <p:attrName>fill.type</p:attrName>
                                        </p:attrNameLst>
                                      </p:cBhvr>
                                      <p:to>
                                        <p:strVal val="solid"/>
                                      </p:to>
                                    </p:set>
                                  </p:childTnLst>
                                </p:cTn>
                              </p:par>
                            </p:childTnLst>
                          </p:cTn>
                        </p:par>
                        <p:par>
                          <p:cTn id="476" fill="hold" nodeType="afterGroup">
                            <p:stCondLst>
                              <p:cond delay="3750"/>
                            </p:stCondLst>
                            <p:childTnLst>
                              <p:par>
                                <p:cTn id="477" presetID="21" presetClass="emph" presetSubtype="0" fill="remove" grpId="2" nodeType="afterEffect">
                                  <p:stCondLst>
                                    <p:cond delay="0"/>
                                  </p:stCondLst>
                                  <p:childTnLst>
                                    <p:animClr clrSpc="hsl" dir="cw">
                                      <p:cBhvr override="childStyle">
                                        <p:cTn id="478" dur="50" fill="hold"/>
                                        <p:tgtEl>
                                          <p:spTgt spid="80"/>
                                        </p:tgtEl>
                                        <p:attrNameLst>
                                          <p:attrName>style.color</p:attrName>
                                        </p:attrNameLst>
                                      </p:cBhvr>
                                      <p:by>
                                        <p:hsl h="7200000" s="0" l="0"/>
                                      </p:by>
                                    </p:animClr>
                                    <p:animClr clrSpc="hsl" dir="cw">
                                      <p:cBhvr>
                                        <p:cTn id="479" dur="50" fill="hold"/>
                                        <p:tgtEl>
                                          <p:spTgt spid="80"/>
                                        </p:tgtEl>
                                        <p:attrNameLst>
                                          <p:attrName>fillcolor</p:attrName>
                                        </p:attrNameLst>
                                      </p:cBhvr>
                                      <p:by>
                                        <p:hsl h="7200000" s="0" l="0"/>
                                      </p:by>
                                    </p:animClr>
                                    <p:animClr clrSpc="hsl" dir="cw">
                                      <p:cBhvr>
                                        <p:cTn id="480" dur="50" fill="hold"/>
                                        <p:tgtEl>
                                          <p:spTgt spid="80"/>
                                        </p:tgtEl>
                                        <p:attrNameLst>
                                          <p:attrName>stroke.color</p:attrName>
                                        </p:attrNameLst>
                                      </p:cBhvr>
                                      <p:by>
                                        <p:hsl h="7200000" s="0" l="0"/>
                                      </p:by>
                                    </p:animClr>
                                    <p:set>
                                      <p:cBhvr>
                                        <p:cTn id="481" dur="50" fill="hold"/>
                                        <p:tgtEl>
                                          <p:spTgt spid="80"/>
                                        </p:tgtEl>
                                        <p:attrNameLst>
                                          <p:attrName>fill.type</p:attrName>
                                        </p:attrNameLst>
                                      </p:cBhvr>
                                      <p:to>
                                        <p:strVal val="solid"/>
                                      </p:to>
                                    </p:set>
                                  </p:childTnLst>
                                </p:cTn>
                              </p:par>
                            </p:childTnLst>
                          </p:cTn>
                        </p:par>
                        <p:par>
                          <p:cTn id="482" fill="hold" nodeType="afterGroup">
                            <p:stCondLst>
                              <p:cond delay="3800"/>
                            </p:stCondLst>
                            <p:childTnLst>
                              <p:par>
                                <p:cTn id="483" presetID="21" presetClass="emph" presetSubtype="0" fill="remove" grpId="2" nodeType="afterEffect">
                                  <p:stCondLst>
                                    <p:cond delay="0"/>
                                  </p:stCondLst>
                                  <p:childTnLst>
                                    <p:animClr clrSpc="hsl" dir="cw">
                                      <p:cBhvr override="childStyle">
                                        <p:cTn id="484" dur="50" fill="hold"/>
                                        <p:tgtEl>
                                          <p:spTgt spid="81"/>
                                        </p:tgtEl>
                                        <p:attrNameLst>
                                          <p:attrName>style.color</p:attrName>
                                        </p:attrNameLst>
                                      </p:cBhvr>
                                      <p:by>
                                        <p:hsl h="7200000" s="0" l="0"/>
                                      </p:by>
                                    </p:animClr>
                                    <p:animClr clrSpc="hsl" dir="cw">
                                      <p:cBhvr>
                                        <p:cTn id="485" dur="50" fill="hold"/>
                                        <p:tgtEl>
                                          <p:spTgt spid="81"/>
                                        </p:tgtEl>
                                        <p:attrNameLst>
                                          <p:attrName>fillcolor</p:attrName>
                                        </p:attrNameLst>
                                      </p:cBhvr>
                                      <p:by>
                                        <p:hsl h="7200000" s="0" l="0"/>
                                      </p:by>
                                    </p:animClr>
                                    <p:animClr clrSpc="hsl" dir="cw">
                                      <p:cBhvr>
                                        <p:cTn id="486" dur="50" fill="hold"/>
                                        <p:tgtEl>
                                          <p:spTgt spid="81"/>
                                        </p:tgtEl>
                                        <p:attrNameLst>
                                          <p:attrName>stroke.color</p:attrName>
                                        </p:attrNameLst>
                                      </p:cBhvr>
                                      <p:by>
                                        <p:hsl h="7200000" s="0" l="0"/>
                                      </p:by>
                                    </p:animClr>
                                    <p:set>
                                      <p:cBhvr>
                                        <p:cTn id="487" dur="50" fill="hold"/>
                                        <p:tgtEl>
                                          <p:spTgt spid="81"/>
                                        </p:tgtEl>
                                        <p:attrNameLst>
                                          <p:attrName>fill.type</p:attrName>
                                        </p:attrNameLst>
                                      </p:cBhvr>
                                      <p:to>
                                        <p:strVal val="solid"/>
                                      </p:to>
                                    </p:set>
                                  </p:childTnLst>
                                </p:cTn>
                              </p:par>
                            </p:childTnLst>
                          </p:cTn>
                        </p:par>
                        <p:par>
                          <p:cTn id="488" fill="hold" nodeType="afterGroup">
                            <p:stCondLst>
                              <p:cond delay="3850"/>
                            </p:stCondLst>
                            <p:childTnLst>
                              <p:par>
                                <p:cTn id="489" presetID="2" presetClass="exit" presetSubtype="4" fill="hold" grpId="3" nodeType="afterEffect">
                                  <p:stCondLst>
                                    <p:cond delay="0"/>
                                  </p:stCondLst>
                                  <p:childTnLst>
                                    <p:anim calcmode="lin" valueType="num">
                                      <p:cBhvr additive="base">
                                        <p:cTn id="490" dur="500"/>
                                        <p:tgtEl>
                                          <p:spTgt spid="45"/>
                                        </p:tgtEl>
                                        <p:attrNameLst>
                                          <p:attrName>ppt_x</p:attrName>
                                        </p:attrNameLst>
                                      </p:cBhvr>
                                      <p:tavLst>
                                        <p:tav tm="0">
                                          <p:val>
                                            <p:strVal val="ppt_x"/>
                                          </p:val>
                                        </p:tav>
                                        <p:tav tm="100000">
                                          <p:val>
                                            <p:strVal val="ppt_x"/>
                                          </p:val>
                                        </p:tav>
                                      </p:tavLst>
                                    </p:anim>
                                    <p:anim calcmode="lin" valueType="num">
                                      <p:cBhvr additive="base">
                                        <p:cTn id="491" dur="500"/>
                                        <p:tgtEl>
                                          <p:spTgt spid="45"/>
                                        </p:tgtEl>
                                        <p:attrNameLst>
                                          <p:attrName>ppt_y</p:attrName>
                                        </p:attrNameLst>
                                      </p:cBhvr>
                                      <p:tavLst>
                                        <p:tav tm="0">
                                          <p:val>
                                            <p:strVal val="ppt_y"/>
                                          </p:val>
                                        </p:tav>
                                        <p:tav tm="100000">
                                          <p:val>
                                            <p:strVal val="1+ppt_h/2"/>
                                          </p:val>
                                        </p:tav>
                                      </p:tavLst>
                                    </p:anim>
                                    <p:set>
                                      <p:cBhvr>
                                        <p:cTn id="492" dur="1" fill="hold">
                                          <p:stCondLst>
                                            <p:cond delay="499"/>
                                          </p:stCondLst>
                                        </p:cTn>
                                        <p:tgtEl>
                                          <p:spTgt spid="45"/>
                                        </p:tgtEl>
                                        <p:attrNameLst>
                                          <p:attrName>style.visibility</p:attrName>
                                        </p:attrNameLst>
                                      </p:cBhvr>
                                      <p:to>
                                        <p:strVal val="hidden"/>
                                      </p:to>
                                    </p:set>
                                  </p:childTnLst>
                                </p:cTn>
                              </p:par>
                              <p:par>
                                <p:cTn id="493" presetID="2" presetClass="exit" presetSubtype="4" fill="hold" nodeType="withEffect">
                                  <p:stCondLst>
                                    <p:cond delay="0"/>
                                  </p:stCondLst>
                                  <p:childTnLst>
                                    <p:anim calcmode="lin" valueType="num">
                                      <p:cBhvr additive="base">
                                        <p:cTn id="494" dur="500"/>
                                        <p:tgtEl>
                                          <p:spTgt spid="55"/>
                                        </p:tgtEl>
                                        <p:attrNameLst>
                                          <p:attrName>ppt_x</p:attrName>
                                        </p:attrNameLst>
                                      </p:cBhvr>
                                      <p:tavLst>
                                        <p:tav tm="0">
                                          <p:val>
                                            <p:strVal val="ppt_x"/>
                                          </p:val>
                                        </p:tav>
                                        <p:tav tm="100000">
                                          <p:val>
                                            <p:strVal val="ppt_x"/>
                                          </p:val>
                                        </p:tav>
                                      </p:tavLst>
                                    </p:anim>
                                    <p:anim calcmode="lin" valueType="num">
                                      <p:cBhvr additive="base">
                                        <p:cTn id="495" dur="500"/>
                                        <p:tgtEl>
                                          <p:spTgt spid="55"/>
                                        </p:tgtEl>
                                        <p:attrNameLst>
                                          <p:attrName>ppt_y</p:attrName>
                                        </p:attrNameLst>
                                      </p:cBhvr>
                                      <p:tavLst>
                                        <p:tav tm="0">
                                          <p:val>
                                            <p:strVal val="ppt_y"/>
                                          </p:val>
                                        </p:tav>
                                        <p:tav tm="100000">
                                          <p:val>
                                            <p:strVal val="1+ppt_h/2"/>
                                          </p:val>
                                        </p:tav>
                                      </p:tavLst>
                                    </p:anim>
                                    <p:set>
                                      <p:cBhvr>
                                        <p:cTn id="496" dur="1" fill="hold">
                                          <p:stCondLst>
                                            <p:cond delay="499"/>
                                          </p:stCondLst>
                                        </p:cTn>
                                        <p:tgtEl>
                                          <p:spTgt spid="55"/>
                                        </p:tgtEl>
                                        <p:attrNameLst>
                                          <p:attrName>style.visibility</p:attrName>
                                        </p:attrNameLst>
                                      </p:cBhvr>
                                      <p:to>
                                        <p:strVal val="hidden"/>
                                      </p:to>
                                    </p:set>
                                  </p:childTnLst>
                                </p:cTn>
                              </p:par>
                              <p:par>
                                <p:cTn id="497" presetID="2" presetClass="exit" presetSubtype="4" fill="hold" nodeType="withEffect">
                                  <p:stCondLst>
                                    <p:cond delay="0"/>
                                  </p:stCondLst>
                                  <p:childTnLst>
                                    <p:anim calcmode="lin" valueType="num">
                                      <p:cBhvr additive="base">
                                        <p:cTn id="498" dur="500"/>
                                        <p:tgtEl>
                                          <p:spTgt spid="63"/>
                                        </p:tgtEl>
                                        <p:attrNameLst>
                                          <p:attrName>ppt_x</p:attrName>
                                        </p:attrNameLst>
                                      </p:cBhvr>
                                      <p:tavLst>
                                        <p:tav tm="0">
                                          <p:val>
                                            <p:strVal val="ppt_x"/>
                                          </p:val>
                                        </p:tav>
                                        <p:tav tm="100000">
                                          <p:val>
                                            <p:strVal val="ppt_x"/>
                                          </p:val>
                                        </p:tav>
                                      </p:tavLst>
                                    </p:anim>
                                    <p:anim calcmode="lin" valueType="num">
                                      <p:cBhvr additive="base">
                                        <p:cTn id="499" dur="500"/>
                                        <p:tgtEl>
                                          <p:spTgt spid="63"/>
                                        </p:tgtEl>
                                        <p:attrNameLst>
                                          <p:attrName>ppt_y</p:attrName>
                                        </p:attrNameLst>
                                      </p:cBhvr>
                                      <p:tavLst>
                                        <p:tav tm="0">
                                          <p:val>
                                            <p:strVal val="ppt_y"/>
                                          </p:val>
                                        </p:tav>
                                        <p:tav tm="100000">
                                          <p:val>
                                            <p:strVal val="1+ppt_h/2"/>
                                          </p:val>
                                        </p:tav>
                                      </p:tavLst>
                                    </p:anim>
                                    <p:set>
                                      <p:cBhvr>
                                        <p:cTn id="500" dur="1" fill="hold">
                                          <p:stCondLst>
                                            <p:cond delay="499"/>
                                          </p:stCondLst>
                                        </p:cTn>
                                        <p:tgtEl>
                                          <p:spTgt spid="63"/>
                                        </p:tgtEl>
                                        <p:attrNameLst>
                                          <p:attrName>style.visibility</p:attrName>
                                        </p:attrNameLst>
                                      </p:cBhvr>
                                      <p:to>
                                        <p:strVal val="hidden"/>
                                      </p:to>
                                    </p:set>
                                  </p:childTnLst>
                                </p:cTn>
                              </p:par>
                              <p:par>
                                <p:cTn id="501" presetID="2" presetClass="exit" presetSubtype="4" fill="hold" nodeType="withEffect">
                                  <p:stCondLst>
                                    <p:cond delay="0"/>
                                  </p:stCondLst>
                                  <p:childTnLst>
                                    <p:anim calcmode="lin" valueType="num">
                                      <p:cBhvr additive="base">
                                        <p:cTn id="502" dur="500"/>
                                        <p:tgtEl>
                                          <p:spTgt spid="71"/>
                                        </p:tgtEl>
                                        <p:attrNameLst>
                                          <p:attrName>ppt_x</p:attrName>
                                        </p:attrNameLst>
                                      </p:cBhvr>
                                      <p:tavLst>
                                        <p:tav tm="0">
                                          <p:val>
                                            <p:strVal val="ppt_x"/>
                                          </p:val>
                                        </p:tav>
                                        <p:tav tm="100000">
                                          <p:val>
                                            <p:strVal val="ppt_x"/>
                                          </p:val>
                                        </p:tav>
                                      </p:tavLst>
                                    </p:anim>
                                    <p:anim calcmode="lin" valueType="num">
                                      <p:cBhvr additive="base">
                                        <p:cTn id="503" dur="500"/>
                                        <p:tgtEl>
                                          <p:spTgt spid="71"/>
                                        </p:tgtEl>
                                        <p:attrNameLst>
                                          <p:attrName>ppt_y</p:attrName>
                                        </p:attrNameLst>
                                      </p:cBhvr>
                                      <p:tavLst>
                                        <p:tav tm="0">
                                          <p:val>
                                            <p:strVal val="ppt_y"/>
                                          </p:val>
                                        </p:tav>
                                        <p:tav tm="100000">
                                          <p:val>
                                            <p:strVal val="1+ppt_h/2"/>
                                          </p:val>
                                        </p:tav>
                                      </p:tavLst>
                                    </p:anim>
                                    <p:set>
                                      <p:cBhvr>
                                        <p:cTn id="504" dur="1" fill="hold">
                                          <p:stCondLst>
                                            <p:cond delay="499"/>
                                          </p:stCondLst>
                                        </p:cTn>
                                        <p:tgtEl>
                                          <p:spTgt spid="71"/>
                                        </p:tgtEl>
                                        <p:attrNameLst>
                                          <p:attrName>style.visibility</p:attrName>
                                        </p:attrNameLst>
                                      </p:cBhvr>
                                      <p:to>
                                        <p:strVal val="hidden"/>
                                      </p:to>
                                    </p:set>
                                  </p:childTnLst>
                                </p:cTn>
                              </p:par>
                              <p:par>
                                <p:cTn id="505" presetID="2" presetClass="exit" presetSubtype="4" fill="hold" nodeType="withEffect">
                                  <p:stCondLst>
                                    <p:cond delay="0"/>
                                  </p:stCondLst>
                                  <p:childTnLst>
                                    <p:anim calcmode="lin" valueType="num">
                                      <p:cBhvr additive="base">
                                        <p:cTn id="506" dur="500"/>
                                        <p:tgtEl>
                                          <p:spTgt spid="77"/>
                                        </p:tgtEl>
                                        <p:attrNameLst>
                                          <p:attrName>ppt_x</p:attrName>
                                        </p:attrNameLst>
                                      </p:cBhvr>
                                      <p:tavLst>
                                        <p:tav tm="0">
                                          <p:val>
                                            <p:strVal val="ppt_x"/>
                                          </p:val>
                                        </p:tav>
                                        <p:tav tm="100000">
                                          <p:val>
                                            <p:strVal val="ppt_x"/>
                                          </p:val>
                                        </p:tav>
                                      </p:tavLst>
                                    </p:anim>
                                    <p:anim calcmode="lin" valueType="num">
                                      <p:cBhvr additive="base">
                                        <p:cTn id="507" dur="500"/>
                                        <p:tgtEl>
                                          <p:spTgt spid="77"/>
                                        </p:tgtEl>
                                        <p:attrNameLst>
                                          <p:attrName>ppt_y</p:attrName>
                                        </p:attrNameLst>
                                      </p:cBhvr>
                                      <p:tavLst>
                                        <p:tav tm="0">
                                          <p:val>
                                            <p:strVal val="ppt_y"/>
                                          </p:val>
                                        </p:tav>
                                        <p:tav tm="100000">
                                          <p:val>
                                            <p:strVal val="1+ppt_h/2"/>
                                          </p:val>
                                        </p:tav>
                                      </p:tavLst>
                                    </p:anim>
                                    <p:set>
                                      <p:cBhvr>
                                        <p:cTn id="508" dur="1" fill="hold">
                                          <p:stCondLst>
                                            <p:cond delay="499"/>
                                          </p:stCondLst>
                                        </p:cTn>
                                        <p:tgtEl>
                                          <p:spTgt spid="77"/>
                                        </p:tgtEl>
                                        <p:attrNameLst>
                                          <p:attrName>style.visibility</p:attrName>
                                        </p:attrNameLst>
                                      </p:cBhvr>
                                      <p:to>
                                        <p:strVal val="hidden"/>
                                      </p:to>
                                    </p:set>
                                  </p:childTnLst>
                                </p:cTn>
                              </p:par>
                              <p:par>
                                <p:cTn id="509" presetID="2" presetClass="exit" presetSubtype="4" fill="hold" nodeType="withEffect">
                                  <p:stCondLst>
                                    <p:cond delay="0"/>
                                  </p:stCondLst>
                                  <p:childTnLst>
                                    <p:anim calcmode="lin" valueType="num">
                                      <p:cBhvr additive="base">
                                        <p:cTn id="510" dur="500"/>
                                        <p:tgtEl>
                                          <p:spTgt spid="78"/>
                                        </p:tgtEl>
                                        <p:attrNameLst>
                                          <p:attrName>ppt_x</p:attrName>
                                        </p:attrNameLst>
                                      </p:cBhvr>
                                      <p:tavLst>
                                        <p:tav tm="0">
                                          <p:val>
                                            <p:strVal val="ppt_x"/>
                                          </p:val>
                                        </p:tav>
                                        <p:tav tm="100000">
                                          <p:val>
                                            <p:strVal val="ppt_x"/>
                                          </p:val>
                                        </p:tav>
                                      </p:tavLst>
                                    </p:anim>
                                    <p:anim calcmode="lin" valueType="num">
                                      <p:cBhvr additive="base">
                                        <p:cTn id="511" dur="500"/>
                                        <p:tgtEl>
                                          <p:spTgt spid="78"/>
                                        </p:tgtEl>
                                        <p:attrNameLst>
                                          <p:attrName>ppt_y</p:attrName>
                                        </p:attrNameLst>
                                      </p:cBhvr>
                                      <p:tavLst>
                                        <p:tav tm="0">
                                          <p:val>
                                            <p:strVal val="ppt_y"/>
                                          </p:val>
                                        </p:tav>
                                        <p:tav tm="100000">
                                          <p:val>
                                            <p:strVal val="1+ppt_h/2"/>
                                          </p:val>
                                        </p:tav>
                                      </p:tavLst>
                                    </p:anim>
                                    <p:set>
                                      <p:cBhvr>
                                        <p:cTn id="512" dur="1" fill="hold">
                                          <p:stCondLst>
                                            <p:cond delay="499"/>
                                          </p:stCondLst>
                                        </p:cTn>
                                        <p:tgtEl>
                                          <p:spTgt spid="78"/>
                                        </p:tgtEl>
                                        <p:attrNameLst>
                                          <p:attrName>style.visibility</p:attrName>
                                        </p:attrNameLst>
                                      </p:cBhvr>
                                      <p:to>
                                        <p:strVal val="hidden"/>
                                      </p:to>
                                    </p:set>
                                  </p:childTnLst>
                                </p:cTn>
                              </p:par>
                              <p:par>
                                <p:cTn id="513" presetID="2" presetClass="exit" presetSubtype="4" fill="hold" nodeType="withEffect">
                                  <p:stCondLst>
                                    <p:cond delay="0"/>
                                  </p:stCondLst>
                                  <p:childTnLst>
                                    <p:anim calcmode="lin" valueType="num">
                                      <p:cBhvr additive="base">
                                        <p:cTn id="514" dur="500"/>
                                        <p:tgtEl>
                                          <p:spTgt spid="72"/>
                                        </p:tgtEl>
                                        <p:attrNameLst>
                                          <p:attrName>ppt_x</p:attrName>
                                        </p:attrNameLst>
                                      </p:cBhvr>
                                      <p:tavLst>
                                        <p:tav tm="0">
                                          <p:val>
                                            <p:strVal val="ppt_x"/>
                                          </p:val>
                                        </p:tav>
                                        <p:tav tm="100000">
                                          <p:val>
                                            <p:strVal val="ppt_x"/>
                                          </p:val>
                                        </p:tav>
                                      </p:tavLst>
                                    </p:anim>
                                    <p:anim calcmode="lin" valueType="num">
                                      <p:cBhvr additive="base">
                                        <p:cTn id="515" dur="500"/>
                                        <p:tgtEl>
                                          <p:spTgt spid="72"/>
                                        </p:tgtEl>
                                        <p:attrNameLst>
                                          <p:attrName>ppt_y</p:attrName>
                                        </p:attrNameLst>
                                      </p:cBhvr>
                                      <p:tavLst>
                                        <p:tav tm="0">
                                          <p:val>
                                            <p:strVal val="ppt_y"/>
                                          </p:val>
                                        </p:tav>
                                        <p:tav tm="100000">
                                          <p:val>
                                            <p:strVal val="1+ppt_h/2"/>
                                          </p:val>
                                        </p:tav>
                                      </p:tavLst>
                                    </p:anim>
                                    <p:set>
                                      <p:cBhvr>
                                        <p:cTn id="516" dur="1" fill="hold">
                                          <p:stCondLst>
                                            <p:cond delay="499"/>
                                          </p:stCondLst>
                                        </p:cTn>
                                        <p:tgtEl>
                                          <p:spTgt spid="72"/>
                                        </p:tgtEl>
                                        <p:attrNameLst>
                                          <p:attrName>style.visibility</p:attrName>
                                        </p:attrNameLst>
                                      </p:cBhvr>
                                      <p:to>
                                        <p:strVal val="hidden"/>
                                      </p:to>
                                    </p:set>
                                  </p:childTnLst>
                                </p:cTn>
                              </p:par>
                              <p:par>
                                <p:cTn id="517" presetID="2" presetClass="exit" presetSubtype="4" fill="hold" nodeType="withEffect">
                                  <p:stCondLst>
                                    <p:cond delay="0"/>
                                  </p:stCondLst>
                                  <p:childTnLst>
                                    <p:anim calcmode="lin" valueType="num">
                                      <p:cBhvr additive="base">
                                        <p:cTn id="518" dur="500"/>
                                        <p:tgtEl>
                                          <p:spTgt spid="64"/>
                                        </p:tgtEl>
                                        <p:attrNameLst>
                                          <p:attrName>ppt_x</p:attrName>
                                        </p:attrNameLst>
                                      </p:cBhvr>
                                      <p:tavLst>
                                        <p:tav tm="0">
                                          <p:val>
                                            <p:strVal val="ppt_x"/>
                                          </p:val>
                                        </p:tav>
                                        <p:tav tm="100000">
                                          <p:val>
                                            <p:strVal val="ppt_x"/>
                                          </p:val>
                                        </p:tav>
                                      </p:tavLst>
                                    </p:anim>
                                    <p:anim calcmode="lin" valueType="num">
                                      <p:cBhvr additive="base">
                                        <p:cTn id="519" dur="500"/>
                                        <p:tgtEl>
                                          <p:spTgt spid="64"/>
                                        </p:tgtEl>
                                        <p:attrNameLst>
                                          <p:attrName>ppt_y</p:attrName>
                                        </p:attrNameLst>
                                      </p:cBhvr>
                                      <p:tavLst>
                                        <p:tav tm="0">
                                          <p:val>
                                            <p:strVal val="ppt_y"/>
                                          </p:val>
                                        </p:tav>
                                        <p:tav tm="100000">
                                          <p:val>
                                            <p:strVal val="1+ppt_h/2"/>
                                          </p:val>
                                        </p:tav>
                                      </p:tavLst>
                                    </p:anim>
                                    <p:set>
                                      <p:cBhvr>
                                        <p:cTn id="520" dur="1" fill="hold">
                                          <p:stCondLst>
                                            <p:cond delay="499"/>
                                          </p:stCondLst>
                                        </p:cTn>
                                        <p:tgtEl>
                                          <p:spTgt spid="64"/>
                                        </p:tgtEl>
                                        <p:attrNameLst>
                                          <p:attrName>style.visibility</p:attrName>
                                        </p:attrNameLst>
                                      </p:cBhvr>
                                      <p:to>
                                        <p:strVal val="hidden"/>
                                      </p:to>
                                    </p:set>
                                  </p:childTnLst>
                                </p:cTn>
                              </p:par>
                              <p:par>
                                <p:cTn id="521" presetID="2" presetClass="exit" presetSubtype="4" fill="hold" nodeType="withEffect">
                                  <p:stCondLst>
                                    <p:cond delay="0"/>
                                  </p:stCondLst>
                                  <p:childTnLst>
                                    <p:anim calcmode="lin" valueType="num">
                                      <p:cBhvr additive="base">
                                        <p:cTn id="522" dur="500"/>
                                        <p:tgtEl>
                                          <p:spTgt spid="56"/>
                                        </p:tgtEl>
                                        <p:attrNameLst>
                                          <p:attrName>ppt_x</p:attrName>
                                        </p:attrNameLst>
                                      </p:cBhvr>
                                      <p:tavLst>
                                        <p:tav tm="0">
                                          <p:val>
                                            <p:strVal val="ppt_x"/>
                                          </p:val>
                                        </p:tav>
                                        <p:tav tm="100000">
                                          <p:val>
                                            <p:strVal val="ppt_x"/>
                                          </p:val>
                                        </p:tav>
                                      </p:tavLst>
                                    </p:anim>
                                    <p:anim calcmode="lin" valueType="num">
                                      <p:cBhvr additive="base">
                                        <p:cTn id="523" dur="500"/>
                                        <p:tgtEl>
                                          <p:spTgt spid="56"/>
                                        </p:tgtEl>
                                        <p:attrNameLst>
                                          <p:attrName>ppt_y</p:attrName>
                                        </p:attrNameLst>
                                      </p:cBhvr>
                                      <p:tavLst>
                                        <p:tav tm="0">
                                          <p:val>
                                            <p:strVal val="ppt_y"/>
                                          </p:val>
                                        </p:tav>
                                        <p:tav tm="100000">
                                          <p:val>
                                            <p:strVal val="1+ppt_h/2"/>
                                          </p:val>
                                        </p:tav>
                                      </p:tavLst>
                                    </p:anim>
                                    <p:set>
                                      <p:cBhvr>
                                        <p:cTn id="524" dur="1" fill="hold">
                                          <p:stCondLst>
                                            <p:cond delay="499"/>
                                          </p:stCondLst>
                                        </p:cTn>
                                        <p:tgtEl>
                                          <p:spTgt spid="56"/>
                                        </p:tgtEl>
                                        <p:attrNameLst>
                                          <p:attrName>style.visibility</p:attrName>
                                        </p:attrNameLst>
                                      </p:cBhvr>
                                      <p:to>
                                        <p:strVal val="hidden"/>
                                      </p:to>
                                    </p:set>
                                  </p:childTnLst>
                                </p:cTn>
                              </p:par>
                              <p:par>
                                <p:cTn id="525" presetID="2" presetClass="exit" presetSubtype="4" fill="hold" nodeType="withEffect">
                                  <p:stCondLst>
                                    <p:cond delay="0"/>
                                  </p:stCondLst>
                                  <p:childTnLst>
                                    <p:anim calcmode="lin" valueType="num">
                                      <p:cBhvr additive="base">
                                        <p:cTn id="526" dur="500"/>
                                        <p:tgtEl>
                                          <p:spTgt spid="47"/>
                                        </p:tgtEl>
                                        <p:attrNameLst>
                                          <p:attrName>ppt_x</p:attrName>
                                        </p:attrNameLst>
                                      </p:cBhvr>
                                      <p:tavLst>
                                        <p:tav tm="0">
                                          <p:val>
                                            <p:strVal val="ppt_x"/>
                                          </p:val>
                                        </p:tav>
                                        <p:tav tm="100000">
                                          <p:val>
                                            <p:strVal val="ppt_x"/>
                                          </p:val>
                                        </p:tav>
                                      </p:tavLst>
                                    </p:anim>
                                    <p:anim calcmode="lin" valueType="num">
                                      <p:cBhvr additive="base">
                                        <p:cTn id="527" dur="500"/>
                                        <p:tgtEl>
                                          <p:spTgt spid="47"/>
                                        </p:tgtEl>
                                        <p:attrNameLst>
                                          <p:attrName>ppt_y</p:attrName>
                                        </p:attrNameLst>
                                      </p:cBhvr>
                                      <p:tavLst>
                                        <p:tav tm="0">
                                          <p:val>
                                            <p:strVal val="ppt_y"/>
                                          </p:val>
                                        </p:tav>
                                        <p:tav tm="100000">
                                          <p:val>
                                            <p:strVal val="1+ppt_h/2"/>
                                          </p:val>
                                        </p:tav>
                                      </p:tavLst>
                                    </p:anim>
                                    <p:set>
                                      <p:cBhvr>
                                        <p:cTn id="528" dur="1" fill="hold">
                                          <p:stCondLst>
                                            <p:cond delay="499"/>
                                          </p:stCondLst>
                                        </p:cTn>
                                        <p:tgtEl>
                                          <p:spTgt spid="47"/>
                                        </p:tgtEl>
                                        <p:attrNameLst>
                                          <p:attrName>style.visibility</p:attrName>
                                        </p:attrNameLst>
                                      </p:cBhvr>
                                      <p:to>
                                        <p:strVal val="hidden"/>
                                      </p:to>
                                    </p:set>
                                  </p:childTnLst>
                                </p:cTn>
                              </p:par>
                              <p:par>
                                <p:cTn id="529" presetID="2" presetClass="exit" presetSubtype="4" fill="hold" nodeType="withEffect">
                                  <p:stCondLst>
                                    <p:cond delay="0"/>
                                  </p:stCondLst>
                                  <p:childTnLst>
                                    <p:anim calcmode="lin" valueType="num">
                                      <p:cBhvr additive="base">
                                        <p:cTn id="530" dur="500"/>
                                        <p:tgtEl>
                                          <p:spTgt spid="57"/>
                                        </p:tgtEl>
                                        <p:attrNameLst>
                                          <p:attrName>ppt_x</p:attrName>
                                        </p:attrNameLst>
                                      </p:cBhvr>
                                      <p:tavLst>
                                        <p:tav tm="0">
                                          <p:val>
                                            <p:strVal val="ppt_x"/>
                                          </p:val>
                                        </p:tav>
                                        <p:tav tm="100000">
                                          <p:val>
                                            <p:strVal val="ppt_x"/>
                                          </p:val>
                                        </p:tav>
                                      </p:tavLst>
                                    </p:anim>
                                    <p:anim calcmode="lin" valueType="num">
                                      <p:cBhvr additive="base">
                                        <p:cTn id="531" dur="500"/>
                                        <p:tgtEl>
                                          <p:spTgt spid="57"/>
                                        </p:tgtEl>
                                        <p:attrNameLst>
                                          <p:attrName>ppt_y</p:attrName>
                                        </p:attrNameLst>
                                      </p:cBhvr>
                                      <p:tavLst>
                                        <p:tav tm="0">
                                          <p:val>
                                            <p:strVal val="ppt_y"/>
                                          </p:val>
                                        </p:tav>
                                        <p:tav tm="100000">
                                          <p:val>
                                            <p:strVal val="1+ppt_h/2"/>
                                          </p:val>
                                        </p:tav>
                                      </p:tavLst>
                                    </p:anim>
                                    <p:set>
                                      <p:cBhvr>
                                        <p:cTn id="532" dur="1" fill="hold">
                                          <p:stCondLst>
                                            <p:cond delay="499"/>
                                          </p:stCondLst>
                                        </p:cTn>
                                        <p:tgtEl>
                                          <p:spTgt spid="57"/>
                                        </p:tgtEl>
                                        <p:attrNameLst>
                                          <p:attrName>style.visibility</p:attrName>
                                        </p:attrNameLst>
                                      </p:cBhvr>
                                      <p:to>
                                        <p:strVal val="hidden"/>
                                      </p:to>
                                    </p:set>
                                  </p:childTnLst>
                                </p:cTn>
                              </p:par>
                              <p:par>
                                <p:cTn id="533" presetID="2" presetClass="exit" presetSubtype="4" fill="hold" nodeType="withEffect">
                                  <p:stCondLst>
                                    <p:cond delay="0"/>
                                  </p:stCondLst>
                                  <p:childTnLst>
                                    <p:anim calcmode="lin" valueType="num">
                                      <p:cBhvr additive="base">
                                        <p:cTn id="534" dur="500"/>
                                        <p:tgtEl>
                                          <p:spTgt spid="65"/>
                                        </p:tgtEl>
                                        <p:attrNameLst>
                                          <p:attrName>ppt_x</p:attrName>
                                        </p:attrNameLst>
                                      </p:cBhvr>
                                      <p:tavLst>
                                        <p:tav tm="0">
                                          <p:val>
                                            <p:strVal val="ppt_x"/>
                                          </p:val>
                                        </p:tav>
                                        <p:tav tm="100000">
                                          <p:val>
                                            <p:strVal val="ppt_x"/>
                                          </p:val>
                                        </p:tav>
                                      </p:tavLst>
                                    </p:anim>
                                    <p:anim calcmode="lin" valueType="num">
                                      <p:cBhvr additive="base">
                                        <p:cTn id="535" dur="500"/>
                                        <p:tgtEl>
                                          <p:spTgt spid="65"/>
                                        </p:tgtEl>
                                        <p:attrNameLst>
                                          <p:attrName>ppt_y</p:attrName>
                                        </p:attrNameLst>
                                      </p:cBhvr>
                                      <p:tavLst>
                                        <p:tav tm="0">
                                          <p:val>
                                            <p:strVal val="ppt_y"/>
                                          </p:val>
                                        </p:tav>
                                        <p:tav tm="100000">
                                          <p:val>
                                            <p:strVal val="1+ppt_h/2"/>
                                          </p:val>
                                        </p:tav>
                                      </p:tavLst>
                                    </p:anim>
                                    <p:set>
                                      <p:cBhvr>
                                        <p:cTn id="536" dur="1" fill="hold">
                                          <p:stCondLst>
                                            <p:cond delay="499"/>
                                          </p:stCondLst>
                                        </p:cTn>
                                        <p:tgtEl>
                                          <p:spTgt spid="65"/>
                                        </p:tgtEl>
                                        <p:attrNameLst>
                                          <p:attrName>style.visibility</p:attrName>
                                        </p:attrNameLst>
                                      </p:cBhvr>
                                      <p:to>
                                        <p:strVal val="hidden"/>
                                      </p:to>
                                    </p:set>
                                  </p:childTnLst>
                                </p:cTn>
                              </p:par>
                              <p:par>
                                <p:cTn id="537" presetID="2" presetClass="exit" presetSubtype="4" fill="hold" nodeType="withEffect">
                                  <p:stCondLst>
                                    <p:cond delay="0"/>
                                  </p:stCondLst>
                                  <p:childTnLst>
                                    <p:anim calcmode="lin" valueType="num">
                                      <p:cBhvr additive="base">
                                        <p:cTn id="538" dur="500"/>
                                        <p:tgtEl>
                                          <p:spTgt spid="73"/>
                                        </p:tgtEl>
                                        <p:attrNameLst>
                                          <p:attrName>ppt_x</p:attrName>
                                        </p:attrNameLst>
                                      </p:cBhvr>
                                      <p:tavLst>
                                        <p:tav tm="0">
                                          <p:val>
                                            <p:strVal val="ppt_x"/>
                                          </p:val>
                                        </p:tav>
                                        <p:tav tm="100000">
                                          <p:val>
                                            <p:strVal val="ppt_x"/>
                                          </p:val>
                                        </p:tav>
                                      </p:tavLst>
                                    </p:anim>
                                    <p:anim calcmode="lin" valueType="num">
                                      <p:cBhvr additive="base">
                                        <p:cTn id="539" dur="500"/>
                                        <p:tgtEl>
                                          <p:spTgt spid="73"/>
                                        </p:tgtEl>
                                        <p:attrNameLst>
                                          <p:attrName>ppt_y</p:attrName>
                                        </p:attrNameLst>
                                      </p:cBhvr>
                                      <p:tavLst>
                                        <p:tav tm="0">
                                          <p:val>
                                            <p:strVal val="ppt_y"/>
                                          </p:val>
                                        </p:tav>
                                        <p:tav tm="100000">
                                          <p:val>
                                            <p:strVal val="1+ppt_h/2"/>
                                          </p:val>
                                        </p:tav>
                                      </p:tavLst>
                                    </p:anim>
                                    <p:set>
                                      <p:cBhvr>
                                        <p:cTn id="540" dur="1" fill="hold">
                                          <p:stCondLst>
                                            <p:cond delay="499"/>
                                          </p:stCondLst>
                                        </p:cTn>
                                        <p:tgtEl>
                                          <p:spTgt spid="73"/>
                                        </p:tgtEl>
                                        <p:attrNameLst>
                                          <p:attrName>style.visibility</p:attrName>
                                        </p:attrNameLst>
                                      </p:cBhvr>
                                      <p:to>
                                        <p:strVal val="hidden"/>
                                      </p:to>
                                    </p:set>
                                  </p:childTnLst>
                                </p:cTn>
                              </p:par>
                              <p:par>
                                <p:cTn id="541" presetID="2" presetClass="exit" presetSubtype="4" fill="hold" nodeType="withEffect">
                                  <p:stCondLst>
                                    <p:cond delay="0"/>
                                  </p:stCondLst>
                                  <p:childTnLst>
                                    <p:anim calcmode="lin" valueType="num">
                                      <p:cBhvr additive="base">
                                        <p:cTn id="542" dur="500"/>
                                        <p:tgtEl>
                                          <p:spTgt spid="79"/>
                                        </p:tgtEl>
                                        <p:attrNameLst>
                                          <p:attrName>ppt_x</p:attrName>
                                        </p:attrNameLst>
                                      </p:cBhvr>
                                      <p:tavLst>
                                        <p:tav tm="0">
                                          <p:val>
                                            <p:strVal val="ppt_x"/>
                                          </p:val>
                                        </p:tav>
                                        <p:tav tm="100000">
                                          <p:val>
                                            <p:strVal val="ppt_x"/>
                                          </p:val>
                                        </p:tav>
                                      </p:tavLst>
                                    </p:anim>
                                    <p:anim calcmode="lin" valueType="num">
                                      <p:cBhvr additive="base">
                                        <p:cTn id="543" dur="500"/>
                                        <p:tgtEl>
                                          <p:spTgt spid="79"/>
                                        </p:tgtEl>
                                        <p:attrNameLst>
                                          <p:attrName>ppt_y</p:attrName>
                                        </p:attrNameLst>
                                      </p:cBhvr>
                                      <p:tavLst>
                                        <p:tav tm="0">
                                          <p:val>
                                            <p:strVal val="ppt_y"/>
                                          </p:val>
                                        </p:tav>
                                        <p:tav tm="100000">
                                          <p:val>
                                            <p:strVal val="1+ppt_h/2"/>
                                          </p:val>
                                        </p:tav>
                                      </p:tavLst>
                                    </p:anim>
                                    <p:set>
                                      <p:cBhvr>
                                        <p:cTn id="544" dur="1" fill="hold">
                                          <p:stCondLst>
                                            <p:cond delay="499"/>
                                          </p:stCondLst>
                                        </p:cTn>
                                        <p:tgtEl>
                                          <p:spTgt spid="79"/>
                                        </p:tgtEl>
                                        <p:attrNameLst>
                                          <p:attrName>style.visibility</p:attrName>
                                        </p:attrNameLst>
                                      </p:cBhvr>
                                      <p:to>
                                        <p:strVal val="hidden"/>
                                      </p:to>
                                    </p:set>
                                  </p:childTnLst>
                                </p:cTn>
                              </p:par>
                              <p:par>
                                <p:cTn id="545" presetID="2" presetClass="exit" presetSubtype="4" fill="hold" nodeType="withEffect">
                                  <p:stCondLst>
                                    <p:cond delay="0"/>
                                  </p:stCondLst>
                                  <p:childTnLst>
                                    <p:anim calcmode="lin" valueType="num">
                                      <p:cBhvr additive="base">
                                        <p:cTn id="546" dur="500"/>
                                        <p:tgtEl>
                                          <p:spTgt spid="80"/>
                                        </p:tgtEl>
                                        <p:attrNameLst>
                                          <p:attrName>ppt_x</p:attrName>
                                        </p:attrNameLst>
                                      </p:cBhvr>
                                      <p:tavLst>
                                        <p:tav tm="0">
                                          <p:val>
                                            <p:strVal val="ppt_x"/>
                                          </p:val>
                                        </p:tav>
                                        <p:tav tm="100000">
                                          <p:val>
                                            <p:strVal val="ppt_x"/>
                                          </p:val>
                                        </p:tav>
                                      </p:tavLst>
                                    </p:anim>
                                    <p:anim calcmode="lin" valueType="num">
                                      <p:cBhvr additive="base">
                                        <p:cTn id="547" dur="500"/>
                                        <p:tgtEl>
                                          <p:spTgt spid="80"/>
                                        </p:tgtEl>
                                        <p:attrNameLst>
                                          <p:attrName>ppt_y</p:attrName>
                                        </p:attrNameLst>
                                      </p:cBhvr>
                                      <p:tavLst>
                                        <p:tav tm="0">
                                          <p:val>
                                            <p:strVal val="ppt_y"/>
                                          </p:val>
                                        </p:tav>
                                        <p:tav tm="100000">
                                          <p:val>
                                            <p:strVal val="1+ppt_h/2"/>
                                          </p:val>
                                        </p:tav>
                                      </p:tavLst>
                                    </p:anim>
                                    <p:set>
                                      <p:cBhvr>
                                        <p:cTn id="548" dur="1" fill="hold">
                                          <p:stCondLst>
                                            <p:cond delay="499"/>
                                          </p:stCondLst>
                                        </p:cTn>
                                        <p:tgtEl>
                                          <p:spTgt spid="80"/>
                                        </p:tgtEl>
                                        <p:attrNameLst>
                                          <p:attrName>style.visibility</p:attrName>
                                        </p:attrNameLst>
                                      </p:cBhvr>
                                      <p:to>
                                        <p:strVal val="hidden"/>
                                      </p:to>
                                    </p:set>
                                  </p:childTnLst>
                                </p:cTn>
                              </p:par>
                              <p:par>
                                <p:cTn id="549" presetID="2" presetClass="exit" presetSubtype="4" fill="hold" nodeType="withEffect">
                                  <p:stCondLst>
                                    <p:cond delay="0"/>
                                  </p:stCondLst>
                                  <p:childTnLst>
                                    <p:anim calcmode="lin" valueType="num">
                                      <p:cBhvr additive="base">
                                        <p:cTn id="550" dur="500"/>
                                        <p:tgtEl>
                                          <p:spTgt spid="74"/>
                                        </p:tgtEl>
                                        <p:attrNameLst>
                                          <p:attrName>ppt_x</p:attrName>
                                        </p:attrNameLst>
                                      </p:cBhvr>
                                      <p:tavLst>
                                        <p:tav tm="0">
                                          <p:val>
                                            <p:strVal val="ppt_x"/>
                                          </p:val>
                                        </p:tav>
                                        <p:tav tm="100000">
                                          <p:val>
                                            <p:strVal val="ppt_x"/>
                                          </p:val>
                                        </p:tav>
                                      </p:tavLst>
                                    </p:anim>
                                    <p:anim calcmode="lin" valueType="num">
                                      <p:cBhvr additive="base">
                                        <p:cTn id="551" dur="500"/>
                                        <p:tgtEl>
                                          <p:spTgt spid="74"/>
                                        </p:tgtEl>
                                        <p:attrNameLst>
                                          <p:attrName>ppt_y</p:attrName>
                                        </p:attrNameLst>
                                      </p:cBhvr>
                                      <p:tavLst>
                                        <p:tav tm="0">
                                          <p:val>
                                            <p:strVal val="ppt_y"/>
                                          </p:val>
                                        </p:tav>
                                        <p:tav tm="100000">
                                          <p:val>
                                            <p:strVal val="1+ppt_h/2"/>
                                          </p:val>
                                        </p:tav>
                                      </p:tavLst>
                                    </p:anim>
                                    <p:set>
                                      <p:cBhvr>
                                        <p:cTn id="552" dur="1" fill="hold">
                                          <p:stCondLst>
                                            <p:cond delay="499"/>
                                          </p:stCondLst>
                                        </p:cTn>
                                        <p:tgtEl>
                                          <p:spTgt spid="74"/>
                                        </p:tgtEl>
                                        <p:attrNameLst>
                                          <p:attrName>style.visibility</p:attrName>
                                        </p:attrNameLst>
                                      </p:cBhvr>
                                      <p:to>
                                        <p:strVal val="hidden"/>
                                      </p:to>
                                    </p:set>
                                  </p:childTnLst>
                                </p:cTn>
                              </p:par>
                              <p:par>
                                <p:cTn id="553" presetID="2" presetClass="exit" presetSubtype="4" fill="hold" nodeType="withEffect">
                                  <p:stCondLst>
                                    <p:cond delay="0"/>
                                  </p:stCondLst>
                                  <p:childTnLst>
                                    <p:anim calcmode="lin" valueType="num">
                                      <p:cBhvr additive="base">
                                        <p:cTn id="554" dur="500"/>
                                        <p:tgtEl>
                                          <p:spTgt spid="66"/>
                                        </p:tgtEl>
                                        <p:attrNameLst>
                                          <p:attrName>ppt_x</p:attrName>
                                        </p:attrNameLst>
                                      </p:cBhvr>
                                      <p:tavLst>
                                        <p:tav tm="0">
                                          <p:val>
                                            <p:strVal val="ppt_x"/>
                                          </p:val>
                                        </p:tav>
                                        <p:tav tm="100000">
                                          <p:val>
                                            <p:strVal val="ppt_x"/>
                                          </p:val>
                                        </p:tav>
                                      </p:tavLst>
                                    </p:anim>
                                    <p:anim calcmode="lin" valueType="num">
                                      <p:cBhvr additive="base">
                                        <p:cTn id="555" dur="500"/>
                                        <p:tgtEl>
                                          <p:spTgt spid="66"/>
                                        </p:tgtEl>
                                        <p:attrNameLst>
                                          <p:attrName>ppt_y</p:attrName>
                                        </p:attrNameLst>
                                      </p:cBhvr>
                                      <p:tavLst>
                                        <p:tav tm="0">
                                          <p:val>
                                            <p:strVal val="ppt_y"/>
                                          </p:val>
                                        </p:tav>
                                        <p:tav tm="100000">
                                          <p:val>
                                            <p:strVal val="1+ppt_h/2"/>
                                          </p:val>
                                        </p:tav>
                                      </p:tavLst>
                                    </p:anim>
                                    <p:set>
                                      <p:cBhvr>
                                        <p:cTn id="556" dur="1" fill="hold">
                                          <p:stCondLst>
                                            <p:cond delay="499"/>
                                          </p:stCondLst>
                                        </p:cTn>
                                        <p:tgtEl>
                                          <p:spTgt spid="66"/>
                                        </p:tgtEl>
                                        <p:attrNameLst>
                                          <p:attrName>style.visibility</p:attrName>
                                        </p:attrNameLst>
                                      </p:cBhvr>
                                      <p:to>
                                        <p:strVal val="hidden"/>
                                      </p:to>
                                    </p:set>
                                  </p:childTnLst>
                                </p:cTn>
                              </p:par>
                              <p:par>
                                <p:cTn id="557" presetID="2" presetClass="exit" presetSubtype="4" fill="hold" nodeType="withEffect">
                                  <p:stCondLst>
                                    <p:cond delay="0"/>
                                  </p:stCondLst>
                                  <p:childTnLst>
                                    <p:anim calcmode="lin" valueType="num">
                                      <p:cBhvr additive="base">
                                        <p:cTn id="558" dur="500"/>
                                        <p:tgtEl>
                                          <p:spTgt spid="58"/>
                                        </p:tgtEl>
                                        <p:attrNameLst>
                                          <p:attrName>ppt_x</p:attrName>
                                        </p:attrNameLst>
                                      </p:cBhvr>
                                      <p:tavLst>
                                        <p:tav tm="0">
                                          <p:val>
                                            <p:strVal val="ppt_x"/>
                                          </p:val>
                                        </p:tav>
                                        <p:tav tm="100000">
                                          <p:val>
                                            <p:strVal val="ppt_x"/>
                                          </p:val>
                                        </p:tav>
                                      </p:tavLst>
                                    </p:anim>
                                    <p:anim calcmode="lin" valueType="num">
                                      <p:cBhvr additive="base">
                                        <p:cTn id="559" dur="500"/>
                                        <p:tgtEl>
                                          <p:spTgt spid="58"/>
                                        </p:tgtEl>
                                        <p:attrNameLst>
                                          <p:attrName>ppt_y</p:attrName>
                                        </p:attrNameLst>
                                      </p:cBhvr>
                                      <p:tavLst>
                                        <p:tav tm="0">
                                          <p:val>
                                            <p:strVal val="ppt_y"/>
                                          </p:val>
                                        </p:tav>
                                        <p:tav tm="100000">
                                          <p:val>
                                            <p:strVal val="1+ppt_h/2"/>
                                          </p:val>
                                        </p:tav>
                                      </p:tavLst>
                                    </p:anim>
                                    <p:set>
                                      <p:cBhvr>
                                        <p:cTn id="560" dur="1" fill="hold">
                                          <p:stCondLst>
                                            <p:cond delay="499"/>
                                          </p:stCondLst>
                                        </p:cTn>
                                        <p:tgtEl>
                                          <p:spTgt spid="58"/>
                                        </p:tgtEl>
                                        <p:attrNameLst>
                                          <p:attrName>style.visibility</p:attrName>
                                        </p:attrNameLst>
                                      </p:cBhvr>
                                      <p:to>
                                        <p:strVal val="hidden"/>
                                      </p:to>
                                    </p:set>
                                  </p:childTnLst>
                                </p:cTn>
                              </p:par>
                              <p:par>
                                <p:cTn id="561" presetID="2" presetClass="exit" presetSubtype="4" fill="hold" nodeType="withEffect">
                                  <p:stCondLst>
                                    <p:cond delay="0"/>
                                  </p:stCondLst>
                                  <p:childTnLst>
                                    <p:anim calcmode="lin" valueType="num">
                                      <p:cBhvr additive="base">
                                        <p:cTn id="562" dur="500"/>
                                        <p:tgtEl>
                                          <p:spTgt spid="48"/>
                                        </p:tgtEl>
                                        <p:attrNameLst>
                                          <p:attrName>ppt_x</p:attrName>
                                        </p:attrNameLst>
                                      </p:cBhvr>
                                      <p:tavLst>
                                        <p:tav tm="0">
                                          <p:val>
                                            <p:strVal val="ppt_x"/>
                                          </p:val>
                                        </p:tav>
                                        <p:tav tm="100000">
                                          <p:val>
                                            <p:strVal val="ppt_x"/>
                                          </p:val>
                                        </p:tav>
                                      </p:tavLst>
                                    </p:anim>
                                    <p:anim calcmode="lin" valueType="num">
                                      <p:cBhvr additive="base">
                                        <p:cTn id="563" dur="500"/>
                                        <p:tgtEl>
                                          <p:spTgt spid="48"/>
                                        </p:tgtEl>
                                        <p:attrNameLst>
                                          <p:attrName>ppt_y</p:attrName>
                                        </p:attrNameLst>
                                      </p:cBhvr>
                                      <p:tavLst>
                                        <p:tav tm="0">
                                          <p:val>
                                            <p:strVal val="ppt_y"/>
                                          </p:val>
                                        </p:tav>
                                        <p:tav tm="100000">
                                          <p:val>
                                            <p:strVal val="1+ppt_h/2"/>
                                          </p:val>
                                        </p:tav>
                                      </p:tavLst>
                                    </p:anim>
                                    <p:set>
                                      <p:cBhvr>
                                        <p:cTn id="564" dur="1" fill="hold">
                                          <p:stCondLst>
                                            <p:cond delay="499"/>
                                          </p:stCondLst>
                                        </p:cTn>
                                        <p:tgtEl>
                                          <p:spTgt spid="48"/>
                                        </p:tgtEl>
                                        <p:attrNameLst>
                                          <p:attrName>style.visibility</p:attrName>
                                        </p:attrNameLst>
                                      </p:cBhvr>
                                      <p:to>
                                        <p:strVal val="hidden"/>
                                      </p:to>
                                    </p:set>
                                  </p:childTnLst>
                                </p:cTn>
                              </p:par>
                              <p:par>
                                <p:cTn id="565" presetID="2" presetClass="exit" presetSubtype="4" fill="hold" nodeType="withEffect">
                                  <p:stCondLst>
                                    <p:cond delay="0"/>
                                  </p:stCondLst>
                                  <p:childTnLst>
                                    <p:anim calcmode="lin" valueType="num">
                                      <p:cBhvr additive="base">
                                        <p:cTn id="566" dur="500"/>
                                        <p:tgtEl>
                                          <p:spTgt spid="50"/>
                                        </p:tgtEl>
                                        <p:attrNameLst>
                                          <p:attrName>ppt_x</p:attrName>
                                        </p:attrNameLst>
                                      </p:cBhvr>
                                      <p:tavLst>
                                        <p:tav tm="0">
                                          <p:val>
                                            <p:strVal val="ppt_x"/>
                                          </p:val>
                                        </p:tav>
                                        <p:tav tm="100000">
                                          <p:val>
                                            <p:strVal val="ppt_x"/>
                                          </p:val>
                                        </p:tav>
                                      </p:tavLst>
                                    </p:anim>
                                    <p:anim calcmode="lin" valueType="num">
                                      <p:cBhvr additive="base">
                                        <p:cTn id="567" dur="500"/>
                                        <p:tgtEl>
                                          <p:spTgt spid="50"/>
                                        </p:tgtEl>
                                        <p:attrNameLst>
                                          <p:attrName>ppt_y</p:attrName>
                                        </p:attrNameLst>
                                      </p:cBhvr>
                                      <p:tavLst>
                                        <p:tav tm="0">
                                          <p:val>
                                            <p:strVal val="ppt_y"/>
                                          </p:val>
                                        </p:tav>
                                        <p:tav tm="100000">
                                          <p:val>
                                            <p:strVal val="1+ppt_h/2"/>
                                          </p:val>
                                        </p:tav>
                                      </p:tavLst>
                                    </p:anim>
                                    <p:set>
                                      <p:cBhvr>
                                        <p:cTn id="568" dur="1" fill="hold">
                                          <p:stCondLst>
                                            <p:cond delay="499"/>
                                          </p:stCondLst>
                                        </p:cTn>
                                        <p:tgtEl>
                                          <p:spTgt spid="50"/>
                                        </p:tgtEl>
                                        <p:attrNameLst>
                                          <p:attrName>style.visibility</p:attrName>
                                        </p:attrNameLst>
                                      </p:cBhvr>
                                      <p:to>
                                        <p:strVal val="hidden"/>
                                      </p:to>
                                    </p:set>
                                  </p:childTnLst>
                                </p:cTn>
                              </p:par>
                              <p:par>
                                <p:cTn id="569" presetID="2" presetClass="exit" presetSubtype="4" fill="hold" nodeType="withEffect">
                                  <p:stCondLst>
                                    <p:cond delay="0"/>
                                  </p:stCondLst>
                                  <p:childTnLst>
                                    <p:anim calcmode="lin" valueType="num">
                                      <p:cBhvr additive="base">
                                        <p:cTn id="570" dur="500"/>
                                        <p:tgtEl>
                                          <p:spTgt spid="59"/>
                                        </p:tgtEl>
                                        <p:attrNameLst>
                                          <p:attrName>ppt_x</p:attrName>
                                        </p:attrNameLst>
                                      </p:cBhvr>
                                      <p:tavLst>
                                        <p:tav tm="0">
                                          <p:val>
                                            <p:strVal val="ppt_x"/>
                                          </p:val>
                                        </p:tav>
                                        <p:tav tm="100000">
                                          <p:val>
                                            <p:strVal val="ppt_x"/>
                                          </p:val>
                                        </p:tav>
                                      </p:tavLst>
                                    </p:anim>
                                    <p:anim calcmode="lin" valueType="num">
                                      <p:cBhvr additive="base">
                                        <p:cTn id="571" dur="500"/>
                                        <p:tgtEl>
                                          <p:spTgt spid="59"/>
                                        </p:tgtEl>
                                        <p:attrNameLst>
                                          <p:attrName>ppt_y</p:attrName>
                                        </p:attrNameLst>
                                      </p:cBhvr>
                                      <p:tavLst>
                                        <p:tav tm="0">
                                          <p:val>
                                            <p:strVal val="ppt_y"/>
                                          </p:val>
                                        </p:tav>
                                        <p:tav tm="100000">
                                          <p:val>
                                            <p:strVal val="1+ppt_h/2"/>
                                          </p:val>
                                        </p:tav>
                                      </p:tavLst>
                                    </p:anim>
                                    <p:set>
                                      <p:cBhvr>
                                        <p:cTn id="572" dur="1" fill="hold">
                                          <p:stCondLst>
                                            <p:cond delay="499"/>
                                          </p:stCondLst>
                                        </p:cTn>
                                        <p:tgtEl>
                                          <p:spTgt spid="59"/>
                                        </p:tgtEl>
                                        <p:attrNameLst>
                                          <p:attrName>style.visibility</p:attrName>
                                        </p:attrNameLst>
                                      </p:cBhvr>
                                      <p:to>
                                        <p:strVal val="hidden"/>
                                      </p:to>
                                    </p:set>
                                  </p:childTnLst>
                                </p:cTn>
                              </p:par>
                              <p:par>
                                <p:cTn id="573" presetID="2" presetClass="exit" presetSubtype="4" fill="hold" nodeType="withEffect">
                                  <p:stCondLst>
                                    <p:cond delay="0"/>
                                  </p:stCondLst>
                                  <p:childTnLst>
                                    <p:anim calcmode="lin" valueType="num">
                                      <p:cBhvr additive="base">
                                        <p:cTn id="574" dur="500"/>
                                        <p:tgtEl>
                                          <p:spTgt spid="67"/>
                                        </p:tgtEl>
                                        <p:attrNameLst>
                                          <p:attrName>ppt_x</p:attrName>
                                        </p:attrNameLst>
                                      </p:cBhvr>
                                      <p:tavLst>
                                        <p:tav tm="0">
                                          <p:val>
                                            <p:strVal val="ppt_x"/>
                                          </p:val>
                                        </p:tav>
                                        <p:tav tm="100000">
                                          <p:val>
                                            <p:strVal val="ppt_x"/>
                                          </p:val>
                                        </p:tav>
                                      </p:tavLst>
                                    </p:anim>
                                    <p:anim calcmode="lin" valueType="num">
                                      <p:cBhvr additive="base">
                                        <p:cTn id="575" dur="500"/>
                                        <p:tgtEl>
                                          <p:spTgt spid="67"/>
                                        </p:tgtEl>
                                        <p:attrNameLst>
                                          <p:attrName>ppt_y</p:attrName>
                                        </p:attrNameLst>
                                      </p:cBhvr>
                                      <p:tavLst>
                                        <p:tav tm="0">
                                          <p:val>
                                            <p:strVal val="ppt_y"/>
                                          </p:val>
                                        </p:tav>
                                        <p:tav tm="100000">
                                          <p:val>
                                            <p:strVal val="1+ppt_h/2"/>
                                          </p:val>
                                        </p:tav>
                                      </p:tavLst>
                                    </p:anim>
                                    <p:set>
                                      <p:cBhvr>
                                        <p:cTn id="576" dur="1" fill="hold">
                                          <p:stCondLst>
                                            <p:cond delay="499"/>
                                          </p:stCondLst>
                                        </p:cTn>
                                        <p:tgtEl>
                                          <p:spTgt spid="67"/>
                                        </p:tgtEl>
                                        <p:attrNameLst>
                                          <p:attrName>style.visibility</p:attrName>
                                        </p:attrNameLst>
                                      </p:cBhvr>
                                      <p:to>
                                        <p:strVal val="hidden"/>
                                      </p:to>
                                    </p:set>
                                  </p:childTnLst>
                                </p:cTn>
                              </p:par>
                              <p:par>
                                <p:cTn id="577" presetID="2" presetClass="exit" presetSubtype="4" fill="hold" nodeType="withEffect">
                                  <p:stCondLst>
                                    <p:cond delay="0"/>
                                  </p:stCondLst>
                                  <p:childTnLst>
                                    <p:anim calcmode="lin" valueType="num">
                                      <p:cBhvr additive="base">
                                        <p:cTn id="578" dur="500"/>
                                        <p:tgtEl>
                                          <p:spTgt spid="75"/>
                                        </p:tgtEl>
                                        <p:attrNameLst>
                                          <p:attrName>ppt_x</p:attrName>
                                        </p:attrNameLst>
                                      </p:cBhvr>
                                      <p:tavLst>
                                        <p:tav tm="0">
                                          <p:val>
                                            <p:strVal val="ppt_x"/>
                                          </p:val>
                                        </p:tav>
                                        <p:tav tm="100000">
                                          <p:val>
                                            <p:strVal val="ppt_x"/>
                                          </p:val>
                                        </p:tav>
                                      </p:tavLst>
                                    </p:anim>
                                    <p:anim calcmode="lin" valueType="num">
                                      <p:cBhvr additive="base">
                                        <p:cTn id="579" dur="500"/>
                                        <p:tgtEl>
                                          <p:spTgt spid="75"/>
                                        </p:tgtEl>
                                        <p:attrNameLst>
                                          <p:attrName>ppt_y</p:attrName>
                                        </p:attrNameLst>
                                      </p:cBhvr>
                                      <p:tavLst>
                                        <p:tav tm="0">
                                          <p:val>
                                            <p:strVal val="ppt_y"/>
                                          </p:val>
                                        </p:tav>
                                        <p:tav tm="100000">
                                          <p:val>
                                            <p:strVal val="1+ppt_h/2"/>
                                          </p:val>
                                        </p:tav>
                                      </p:tavLst>
                                    </p:anim>
                                    <p:set>
                                      <p:cBhvr>
                                        <p:cTn id="580" dur="1" fill="hold">
                                          <p:stCondLst>
                                            <p:cond delay="499"/>
                                          </p:stCondLst>
                                        </p:cTn>
                                        <p:tgtEl>
                                          <p:spTgt spid="75"/>
                                        </p:tgtEl>
                                        <p:attrNameLst>
                                          <p:attrName>style.visibility</p:attrName>
                                        </p:attrNameLst>
                                      </p:cBhvr>
                                      <p:to>
                                        <p:strVal val="hidden"/>
                                      </p:to>
                                    </p:set>
                                  </p:childTnLst>
                                </p:cTn>
                              </p:par>
                              <p:par>
                                <p:cTn id="581" presetID="2" presetClass="exit" presetSubtype="4" fill="hold" nodeType="withEffect">
                                  <p:stCondLst>
                                    <p:cond delay="0"/>
                                  </p:stCondLst>
                                  <p:childTnLst>
                                    <p:anim calcmode="lin" valueType="num">
                                      <p:cBhvr additive="base">
                                        <p:cTn id="582" dur="500"/>
                                        <p:tgtEl>
                                          <p:spTgt spid="81"/>
                                        </p:tgtEl>
                                        <p:attrNameLst>
                                          <p:attrName>ppt_x</p:attrName>
                                        </p:attrNameLst>
                                      </p:cBhvr>
                                      <p:tavLst>
                                        <p:tav tm="0">
                                          <p:val>
                                            <p:strVal val="ppt_x"/>
                                          </p:val>
                                        </p:tav>
                                        <p:tav tm="100000">
                                          <p:val>
                                            <p:strVal val="ppt_x"/>
                                          </p:val>
                                        </p:tav>
                                      </p:tavLst>
                                    </p:anim>
                                    <p:anim calcmode="lin" valueType="num">
                                      <p:cBhvr additive="base">
                                        <p:cTn id="583" dur="500"/>
                                        <p:tgtEl>
                                          <p:spTgt spid="81"/>
                                        </p:tgtEl>
                                        <p:attrNameLst>
                                          <p:attrName>ppt_y</p:attrName>
                                        </p:attrNameLst>
                                      </p:cBhvr>
                                      <p:tavLst>
                                        <p:tav tm="0">
                                          <p:val>
                                            <p:strVal val="ppt_y"/>
                                          </p:val>
                                        </p:tav>
                                        <p:tav tm="100000">
                                          <p:val>
                                            <p:strVal val="1+ppt_h/2"/>
                                          </p:val>
                                        </p:tav>
                                      </p:tavLst>
                                    </p:anim>
                                    <p:set>
                                      <p:cBhvr>
                                        <p:cTn id="584" dur="1" fill="hold">
                                          <p:stCondLst>
                                            <p:cond delay="499"/>
                                          </p:stCondLst>
                                        </p:cTn>
                                        <p:tgtEl>
                                          <p:spTgt spid="81"/>
                                        </p:tgtEl>
                                        <p:attrNameLst>
                                          <p:attrName>style.visibility</p:attrName>
                                        </p:attrNameLst>
                                      </p:cBhvr>
                                      <p:to>
                                        <p:strVal val="hidden"/>
                                      </p:to>
                                    </p:set>
                                  </p:childTnLst>
                                </p:cTn>
                              </p:par>
                              <p:par>
                                <p:cTn id="585" presetID="2" presetClass="exit" presetSubtype="4" fill="hold" nodeType="withEffect">
                                  <p:stCondLst>
                                    <p:cond delay="0"/>
                                  </p:stCondLst>
                                  <p:childTnLst>
                                    <p:anim calcmode="lin" valueType="num">
                                      <p:cBhvr additive="base">
                                        <p:cTn id="586" dur="500"/>
                                        <p:tgtEl>
                                          <p:spTgt spid="61"/>
                                        </p:tgtEl>
                                        <p:attrNameLst>
                                          <p:attrName>ppt_x</p:attrName>
                                        </p:attrNameLst>
                                      </p:cBhvr>
                                      <p:tavLst>
                                        <p:tav tm="0">
                                          <p:val>
                                            <p:strVal val="ppt_x"/>
                                          </p:val>
                                        </p:tav>
                                        <p:tav tm="100000">
                                          <p:val>
                                            <p:strVal val="ppt_x"/>
                                          </p:val>
                                        </p:tav>
                                      </p:tavLst>
                                    </p:anim>
                                    <p:anim calcmode="lin" valueType="num">
                                      <p:cBhvr additive="base">
                                        <p:cTn id="587" dur="500"/>
                                        <p:tgtEl>
                                          <p:spTgt spid="61"/>
                                        </p:tgtEl>
                                        <p:attrNameLst>
                                          <p:attrName>ppt_y</p:attrName>
                                        </p:attrNameLst>
                                      </p:cBhvr>
                                      <p:tavLst>
                                        <p:tav tm="0">
                                          <p:val>
                                            <p:strVal val="ppt_y"/>
                                          </p:val>
                                        </p:tav>
                                        <p:tav tm="100000">
                                          <p:val>
                                            <p:strVal val="1+ppt_h/2"/>
                                          </p:val>
                                        </p:tav>
                                      </p:tavLst>
                                    </p:anim>
                                    <p:set>
                                      <p:cBhvr>
                                        <p:cTn id="588" dur="1" fill="hold">
                                          <p:stCondLst>
                                            <p:cond delay="499"/>
                                          </p:stCondLst>
                                        </p:cTn>
                                        <p:tgtEl>
                                          <p:spTgt spid="61"/>
                                        </p:tgtEl>
                                        <p:attrNameLst>
                                          <p:attrName>style.visibility</p:attrName>
                                        </p:attrNameLst>
                                      </p:cBhvr>
                                      <p:to>
                                        <p:strVal val="hidden"/>
                                      </p:to>
                                    </p:set>
                                  </p:childTnLst>
                                </p:cTn>
                              </p:par>
                              <p:par>
                                <p:cTn id="589" presetID="2" presetClass="exit" presetSubtype="4" fill="hold" nodeType="withEffect">
                                  <p:stCondLst>
                                    <p:cond delay="0"/>
                                  </p:stCondLst>
                                  <p:childTnLst>
                                    <p:anim calcmode="lin" valueType="num">
                                      <p:cBhvr additive="base">
                                        <p:cTn id="590" dur="500"/>
                                        <p:tgtEl>
                                          <p:spTgt spid="54"/>
                                        </p:tgtEl>
                                        <p:attrNameLst>
                                          <p:attrName>ppt_x</p:attrName>
                                        </p:attrNameLst>
                                      </p:cBhvr>
                                      <p:tavLst>
                                        <p:tav tm="0">
                                          <p:val>
                                            <p:strVal val="ppt_x"/>
                                          </p:val>
                                        </p:tav>
                                        <p:tav tm="100000">
                                          <p:val>
                                            <p:strVal val="ppt_x"/>
                                          </p:val>
                                        </p:tav>
                                      </p:tavLst>
                                    </p:anim>
                                    <p:anim calcmode="lin" valueType="num">
                                      <p:cBhvr additive="base">
                                        <p:cTn id="591" dur="500"/>
                                        <p:tgtEl>
                                          <p:spTgt spid="54"/>
                                        </p:tgtEl>
                                        <p:attrNameLst>
                                          <p:attrName>ppt_y</p:attrName>
                                        </p:attrNameLst>
                                      </p:cBhvr>
                                      <p:tavLst>
                                        <p:tav tm="0">
                                          <p:val>
                                            <p:strVal val="ppt_y"/>
                                          </p:val>
                                        </p:tav>
                                        <p:tav tm="100000">
                                          <p:val>
                                            <p:strVal val="1+ppt_h/2"/>
                                          </p:val>
                                        </p:tav>
                                      </p:tavLst>
                                    </p:anim>
                                    <p:set>
                                      <p:cBhvr>
                                        <p:cTn id="592" dur="1" fill="hold">
                                          <p:stCondLst>
                                            <p:cond delay="499"/>
                                          </p:stCondLst>
                                        </p:cTn>
                                        <p:tgtEl>
                                          <p:spTgt spid="54"/>
                                        </p:tgtEl>
                                        <p:attrNameLst>
                                          <p:attrName>style.visibility</p:attrName>
                                        </p:attrNameLst>
                                      </p:cBhvr>
                                      <p:to>
                                        <p:strVal val="hidden"/>
                                      </p:to>
                                    </p:set>
                                  </p:childTnLst>
                                </p:cTn>
                              </p:par>
                              <p:par>
                                <p:cTn id="593" presetID="2" presetClass="exit" presetSubtype="4" fill="hold" nodeType="withEffect">
                                  <p:stCondLst>
                                    <p:cond delay="0"/>
                                  </p:stCondLst>
                                  <p:childTnLst>
                                    <p:anim calcmode="lin" valueType="num">
                                      <p:cBhvr additive="base">
                                        <p:cTn id="594" dur="500"/>
                                        <p:tgtEl>
                                          <p:spTgt spid="43059"/>
                                        </p:tgtEl>
                                        <p:attrNameLst>
                                          <p:attrName>ppt_x</p:attrName>
                                        </p:attrNameLst>
                                      </p:cBhvr>
                                      <p:tavLst>
                                        <p:tav tm="0">
                                          <p:val>
                                            <p:strVal val="ppt_x"/>
                                          </p:val>
                                        </p:tav>
                                        <p:tav tm="100000">
                                          <p:val>
                                            <p:strVal val="ppt_x"/>
                                          </p:val>
                                        </p:tav>
                                      </p:tavLst>
                                    </p:anim>
                                    <p:anim calcmode="lin" valueType="num">
                                      <p:cBhvr additive="base">
                                        <p:cTn id="595" dur="500"/>
                                        <p:tgtEl>
                                          <p:spTgt spid="43059"/>
                                        </p:tgtEl>
                                        <p:attrNameLst>
                                          <p:attrName>ppt_y</p:attrName>
                                        </p:attrNameLst>
                                      </p:cBhvr>
                                      <p:tavLst>
                                        <p:tav tm="0">
                                          <p:val>
                                            <p:strVal val="ppt_y"/>
                                          </p:val>
                                        </p:tav>
                                        <p:tav tm="100000">
                                          <p:val>
                                            <p:strVal val="1+ppt_h/2"/>
                                          </p:val>
                                        </p:tav>
                                      </p:tavLst>
                                    </p:anim>
                                    <p:set>
                                      <p:cBhvr>
                                        <p:cTn id="596" dur="1" fill="hold">
                                          <p:stCondLst>
                                            <p:cond delay="499"/>
                                          </p:stCondLst>
                                        </p:cTn>
                                        <p:tgtEl>
                                          <p:spTgt spid="43059"/>
                                        </p:tgtEl>
                                        <p:attrNameLst>
                                          <p:attrName>style.visibility</p:attrName>
                                        </p:attrNameLst>
                                      </p:cBhvr>
                                      <p:to>
                                        <p:strVal val="hidden"/>
                                      </p:to>
                                    </p:set>
                                    <p:cmd type="call" cmd="stop">
                                      <p:cBhvr>
                                        <p:cTn id="597" dur="1">
                                          <p:stCondLst>
                                            <p:cond delay="499"/>
                                          </p:stCondLst>
                                        </p:cTn>
                                        <p:tgtEl>
                                          <p:spTgt spid="43059"/>
                                        </p:tgtEl>
                                      </p:cBhvr>
                                    </p:cmd>
                                  </p:childTnLst>
                                </p:cTn>
                              </p:par>
                              <p:par>
                                <p:cTn id="598" presetID="0" presetClass="path" presetSubtype="0" accel="50000" decel="50000" fill="hold" nodeType="withEffect">
                                  <p:stCondLst>
                                    <p:cond delay="0"/>
                                  </p:stCondLst>
                                  <p:childTnLst>
                                    <p:animMotion origin="layout" path="M 4.72222E-6 -1.32948E-6 C -0.00174 0.00463 -0.00261 0.00971 -0.00452 0.01434 C -0.00625 0.01873 -0.01077 0.02659 -0.01077 0.02682 C -0.01476 0.04231 -0.0224 0.05202 -0.02917 0.06567 C -0.03594 0.07954 -0.04098 0.09503 -0.04775 0.10867 C -0.05244 0.12925 -0.05695 0.15006 -0.06303 0.17017 C -0.06198 0.27468 -0.06129 0.37896 -0.0599 0.48347 C -0.05973 0.49734 -0.05695 0.50844 -0.05226 0.52046 C -0.05053 0.53457 -0.04688 0.54405 -0.04306 0.55746 C -0.03837 0.57387 -0.03542 0.59769 -0.02917 0.61272 C -0.02223 0.6296 -0.00764 0.65596 0.00312 0.67006 C 0.01545 0.68624 0.03316 0.69179 0.04618 0.70682 C 0.05954 0.72231 0.07395 0.73434 0.08923 0.7459 C 0.11493 0.76555 0.08125 0.7415 0.10781 0.76439 C 0.11475 0.77041 0.12222 0.77526 0.12934 0.78058 C 0.13385 0.78382 0.13715 0.78937 0.14149 0.79306 C 0.14444 0.79561 0.14791 0.79653 0.15086 0.79908 C 0.15781 0.80486 0.16423 0.81133 0.17083 0.81757 C 0.17968 0.8259 0.19079 0.82844 0.2 0.83607 C 0.20798 0.84278 0.21527 0.8511 0.22309 0.8585 C 0.22534 0.86058 0.22829 0.86081 0.23072 0.86266 C 0.23802 0.86844 0.24184 0.87607 0.2493 0.88116 C 0.25364 0.88902 0.25902 0.89549 0.26319 0.90359 C 0.26892 0.91445 0.27395 0.92578 0.28003 0.93642 C 0.28524 0.9563 0.27656 0.92578 0.28611 0.94867 C 0.29375 0.96694 0.28055 0.94798 0.29236 0.96301 C 0.29513 0.97411 0.2967 0.98497 0.3 0.99584 C 0.2993 1.00486 0.30121 1.01549 0.29392 1.02035 C 0.29149 1.02197 0.28871 1.0215 0.28611 1.02243 C 0.28298 1.02359 0.27691 1.02659 0.27691 1.02682 C 0.21736 1.01919 0.17517 1.0252 0.13229 0.96925 C 0.12621 0.95283 0.11406 0.93896 0.1092 0.92208 C 0.1026 0.89919 0.09774 0.87515 0.09079 0.85249 C 0.08784 0.8326 0.08298 0.80301 0.09687 0.79098 C 0.14461 0.79445 0.19236 0.79676 0.2401 0.80116 C 0.26736 0.8037 0.29201 0.82798 0.31857 0.83399 C 0.32829 0.84069 0.33871 0.84601 0.3493 0.84833 C 0.35816 0.85642 0.36736 0.85064 0.37691 0.84624 C 0.38472 0.83584 0.37864 0.84185 0.39236 0.83607 C 0.40625 0.83029 0.42881 0.82335 0.4401 0.81133 C 0.44687 0.80416 0.45434 0.79491 0.46163 0.7889 C 0.47187 0.78035 0.46753 0.79006 0.47691 0.77642 C 0.48559 0.76416 0.48836 0.74728 0.49687 0.73549 C 0.49947 0.72532 0.50208 0.71515 0.50468 0.70497 C 0.5052 0.70081 0.50625 0.69665 0.50625 0.69249 C 0.50468 0.56879 0.5026 0.44532 0.5 0.32162 C 0.49965 0.30335 0.49218 0.28902 0.48767 0.2726 C 0.47812 0.23723 0.46979 0.20971 0.4493 0.18243 C 0.44496 0.17665 0.4302 0.16624 0.42777 0.16393 C 0.41701 0.15353 0.40555 0.14474 0.39236 0.1415 C 0.38454 0.13642 0.37465 0.13179 0.36614 0.12902 C 0.35798 0.12971 0.34965 0.12948 0.34149 0.1311 C 0.33177 0.13295 0.32326 0.14289 0.31545 0.1496 C 0.30642 0.15746 0.29427 0.16393 0.28611 0.17411 C 0.27968 0.18197 0.27395 0.19052 0.2677 0.19885 C 0.26562 0.20162 0.26284 0.20347 0.26163 0.20694 C 0.25711 0.21919 0.25989 0.21295 0.25225 0.22543 C 0.25173 0.23098 0.25191 0.23653 0.25086 0.24185 C 0.25034 0.24486 0.24774 0.24694 0.24774 0.24994 C 0.24774 0.27306 0.24895 0.29665 0.25086 0.31977 C 0.25138 0.32532 0.25538 0.32902 0.25694 0.33411 C 0.26059 0.34682 0.26197 0.3637 0.2677 0.37503 C 0.26892 0.37734 0.27118 0.37873 0.27239 0.38104 C 0.27725 0.3896 0.27986 0.40069 0.28611 0.40786 C 0.29114 0.41364 0.29913 0.41711 0.30468 0.4222 C 0.31024 0.42752 0.31545 0.43399 0.32152 0.43861 C 0.32343 0.44 0.33298 0.44231 0.33385 0.44254 C 0.34149 0.44509 0.34809 0.44948 0.35538 0.45295 C 0.36267 0.45133 0.36996 0.44994 0.37691 0.44671 C 0.38524 0.41341 0.37552 0.37642 0.36163 0.34844 C 0.35763 0.34035 0.35156 0.33318 0.34461 0.32994 C 0.34149 0.32856 0.33541 0.32578 0.33541 0.32601 C 0.33333 0.32601 0.31649 0.32671 0.31076 0.32994 C 0.3059 0.33272 0.30208 0.33572 0.29687 0.33804 C 0.29201 0.34266 0.29427 0.3422 0.29079 0.3422 " pathEditMode="relative" rAng="0" ptsTypes="ffffffffffffffffffffffffffffffffffffffffffffffffffffffffffffffffffffffffffA">
                                      <p:cBhvr>
                                        <p:cTn id="599" dur="2000" fill="hold"/>
                                        <p:tgtEl>
                                          <p:spTgt spid="46"/>
                                        </p:tgtEl>
                                        <p:attrNameLst>
                                          <p:attrName>ppt_x</p:attrName>
                                          <p:attrName>ppt_y</p:attrName>
                                        </p:attrNameLst>
                                      </p:cBhvr>
                                      <p:rCtr x="222" y="513"/>
                                    </p:animMotion>
                                  </p:childTnLst>
                                </p:cTn>
                              </p:par>
                              <p:par>
                                <p:cTn id="600" presetID="6" presetClass="emph" presetSubtype="0" fill="hold" nodeType="withEffect">
                                  <p:stCondLst>
                                    <p:cond delay="0"/>
                                  </p:stCondLst>
                                  <p:childTnLst>
                                    <p:animScale>
                                      <p:cBhvr>
                                        <p:cTn id="601" dur="2000" fill="hold"/>
                                        <p:tgtEl>
                                          <p:spTgt spid="46"/>
                                        </p:tgtEl>
                                      </p:cBhvr>
                                      <p:by x="300000" y="300000"/>
                                    </p:animScale>
                                  </p:childTnLst>
                                  <p:subTnLst>
                                    <p:audio>
                                      <p:cMediaNode>
                                        <p:cTn display="0" masterRel="sameClick">
                                          <p:stCondLst>
                                            <p:cond evt="begin" delay="0">
                                              <p:tn val="600"/>
                                            </p:cond>
                                          </p:stCondLst>
                                          <p:endCondLst>
                                            <p:cond evt="onStopAudio" delay="0">
                                              <p:tgtEl>
                                                <p:sldTgt/>
                                              </p:tgtEl>
                                            </p:cond>
                                          </p:endCondLst>
                                        </p:cTn>
                                        <p:tgtEl>
                                          <p:sndTgt r:embed="rId4" name="explode.wav"/>
                                        </p:tgtEl>
                                      </p:cMediaNode>
                                    </p:audio>
                                  </p:subTnLst>
                                </p:cTn>
                              </p:par>
                            </p:childTnLst>
                          </p:cTn>
                        </p:par>
                        <p:par>
                          <p:cTn id="602" fill="hold" nodeType="afterGroup">
                            <p:stCondLst>
                              <p:cond delay="5850"/>
                            </p:stCondLst>
                            <p:childTnLst>
                              <p:par>
                                <p:cTn id="603" presetID="10" presetClass="entr" presetSubtype="0" fill="hold" nodeType="afterEffect">
                                  <p:stCondLst>
                                    <p:cond delay="500"/>
                                  </p:stCondLst>
                                  <p:childTnLst>
                                    <p:set>
                                      <p:cBhvr>
                                        <p:cTn id="604" dur="1" fill="hold">
                                          <p:stCondLst>
                                            <p:cond delay="0"/>
                                          </p:stCondLst>
                                        </p:cTn>
                                        <p:tgtEl>
                                          <p:spTgt spid="9"/>
                                        </p:tgtEl>
                                        <p:attrNameLst>
                                          <p:attrName>style.visibility</p:attrName>
                                        </p:attrNameLst>
                                      </p:cBhvr>
                                      <p:to>
                                        <p:strVal val="visible"/>
                                      </p:to>
                                    </p:set>
                                    <p:animEffect transition="in" filter="fade">
                                      <p:cBhvr>
                                        <p:cTn id="605" dur="2000"/>
                                        <p:tgtEl>
                                          <p:spTgt spid="9"/>
                                        </p:tgtEl>
                                      </p:cBhvr>
                                    </p:animEffect>
                                  </p:childTnLst>
                                  <p:subTnLst>
                                    <p:audio>
                                      <p:cMediaNode>
                                        <p:cTn display="0" masterRel="sameClick">
                                          <p:stCondLst>
                                            <p:cond evt="begin" delay="0">
                                              <p:tn val="603"/>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p:cTn id="606" repeatCount="indefinite" fill="hold" display="0">
                  <p:stCondLst>
                    <p:cond delay="indefinite"/>
                  </p:stCondLst>
                  <p:endCondLst>
                    <p:cond evt="onPrev" delay="0">
                      <p:tgtEl>
                        <p:sldTgt/>
                      </p:tgtEl>
                    </p:cond>
                    <p:cond evt="onStopAudio" delay="0">
                      <p:tgtEl>
                        <p:sldTgt/>
                      </p:tgtEl>
                    </p:cond>
                  </p:endCondLst>
                </p:cTn>
                <p:tgtEl>
                  <p:spTgt spid="43059"/>
                </p:tgtEl>
              </p:cMediaNode>
            </p:audio>
          </p:childTnLst>
        </p:cTn>
      </p:par>
    </p:tnLst>
    <p:bldLst>
      <p:bldP spid="45" grpId="0" animBg="1"/>
      <p:bldP spid="45" grpId="1" animBg="1"/>
      <p:bldP spid="45" grpId="2" animBg="1"/>
      <p:bldP spid="45" grpId="3" animBg="1"/>
      <p:bldP spid="47" grpId="0" animBg="1"/>
      <p:bldP spid="47" grpId="1" animBg="1"/>
      <p:bldP spid="47" grpId="2" animBg="1"/>
      <p:bldP spid="48" grpId="0" animBg="1"/>
      <p:bldP spid="48" grpId="1" animBg="1"/>
      <p:bldP spid="48" grpId="2" animBg="1"/>
      <p:bldP spid="50" grpId="0" animBg="1"/>
      <p:bldP spid="50" grpId="1" animBg="1"/>
      <p:bldP spid="50" grpId="2" animBg="1"/>
      <p:bldP spid="54" grpId="0" animBg="1"/>
      <p:bldP spid="54" grpId="1" animBg="1"/>
      <p:bldP spid="54"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8" grpId="1" animBg="1"/>
      <p:bldP spid="58" grpId="2" animBg="1"/>
      <p:bldP spid="59" grpId="0" animBg="1"/>
      <p:bldP spid="59" grpId="1" animBg="1"/>
      <p:bldP spid="59" grpId="2" animBg="1"/>
      <p:bldP spid="61" grpId="0" animBg="1"/>
      <p:bldP spid="61" grpId="1" animBg="1"/>
      <p:bldP spid="61" grpId="2" animBg="1"/>
      <p:bldP spid="63" grpId="0" animBg="1"/>
      <p:bldP spid="63" grpId="1" animBg="1"/>
      <p:bldP spid="63" grpId="2" animBg="1"/>
      <p:bldP spid="64" grpId="0" animBg="1"/>
      <p:bldP spid="64" grpId="1" animBg="1"/>
      <p:bldP spid="64" grpId="2" animBg="1"/>
      <p:bldP spid="65" grpId="0" animBg="1"/>
      <p:bldP spid="65" grpId="1" animBg="1"/>
      <p:bldP spid="65" grpId="2" animBg="1"/>
      <p:bldP spid="66" grpId="0" animBg="1"/>
      <p:bldP spid="66" grpId="1" animBg="1"/>
      <p:bldP spid="66" grpId="2" animBg="1"/>
      <p:bldP spid="67" grpId="0" animBg="1"/>
      <p:bldP spid="67" grpId="1" animBg="1"/>
      <p:bldP spid="67" grpId="2" animBg="1"/>
      <p:bldP spid="71" grpId="0" animBg="1"/>
      <p:bldP spid="71" grpId="1" animBg="1"/>
      <p:bldP spid="71" grpId="2" animBg="1"/>
      <p:bldP spid="72" grpId="0" animBg="1"/>
      <p:bldP spid="72" grpId="1" animBg="1"/>
      <p:bldP spid="72" grpId="2" animBg="1"/>
      <p:bldP spid="73" grpId="0" animBg="1"/>
      <p:bldP spid="73" grpId="1" animBg="1"/>
      <p:bldP spid="73" grpId="2" animBg="1"/>
      <p:bldP spid="74" grpId="0" animBg="1"/>
      <p:bldP spid="74" grpId="1" animBg="1"/>
      <p:bldP spid="74" grpId="2" animBg="1"/>
      <p:bldP spid="75" grpId="0" animBg="1"/>
      <p:bldP spid="75" grpId="1" animBg="1"/>
      <p:bldP spid="75" grpId="2" animBg="1"/>
      <p:bldP spid="77" grpId="0" animBg="1"/>
      <p:bldP spid="77" grpId="1" animBg="1"/>
      <p:bldP spid="77" grpId="2" animBg="1"/>
      <p:bldP spid="78" grpId="0" animBg="1"/>
      <p:bldP spid="78" grpId="1" animBg="1"/>
      <p:bldP spid="78" grpId="2" animBg="1"/>
      <p:bldP spid="79" grpId="0" animBg="1"/>
      <p:bldP spid="79" grpId="1" animBg="1"/>
      <p:bldP spid="79" grpId="2" animBg="1"/>
      <p:bldP spid="80" grpId="0" animBg="1"/>
      <p:bldP spid="80" grpId="1" animBg="1"/>
      <p:bldP spid="80" grpId="2" animBg="1"/>
      <p:bldP spid="81" grpId="0" animBg="1"/>
      <p:bldP spid="81" grpId="1" animBg="1"/>
      <p:bldP spid="81"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9656" y="5982527"/>
            <a:ext cx="11085342" cy="707886"/>
          </a:xfrm>
          <a:prstGeom prst="rect">
            <a:avLst/>
          </a:prstGeom>
          <a:noFill/>
        </p:spPr>
        <p:txBody>
          <a:bodyPr wrap="square" rtlCol="0">
            <a:spAutoFit/>
          </a:bodyPr>
          <a:lstStyle/>
          <a:p>
            <a:r>
              <a:rPr lang="en-US" sz="4000" b="1" dirty="0" smtClean="0">
                <a:latin typeface="Times New Roman" panose="02020603050405020304" charset="0"/>
                <a:cs typeface="Times New Roman" panose="02020603050405020304" charset="0"/>
              </a:rPr>
              <a:t>Trong bếp, lũ cún con múp míp nép vào bên mẹ.</a:t>
            </a:r>
            <a:endParaRPr lang="en-US" sz="4000" b="1" dirty="0">
              <a:latin typeface="Times New Roman" panose="02020603050405020304" charset="0"/>
              <a:cs typeface="Times New Roman" panose="02020603050405020304" charset="0"/>
            </a:endParaRPr>
          </a:p>
        </p:txBody>
      </p:sp>
      <p:pic>
        <p:nvPicPr>
          <p:cNvPr id="9" name="Picture 8" descr="118227981_1015941198824766_4230769568747350844_n.jpg"/>
          <p:cNvPicPr>
            <a:picLocks noChangeAspect="1"/>
          </p:cNvPicPr>
          <p:nvPr/>
        </p:nvPicPr>
        <p:blipFill>
          <a:blip r:embed="rId2" cstate="print"/>
          <a:stretch>
            <a:fillRect/>
          </a:stretch>
        </p:blipFill>
        <p:spPr>
          <a:xfrm>
            <a:off x="407963" y="675250"/>
            <a:ext cx="11197883" cy="52613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7892" y="1701859"/>
            <a:ext cx="795128"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ep</a:t>
            </a:r>
            <a:endParaRPr lang="en-US" sz="4800" b="1" dirty="0">
              <a:solidFill>
                <a:srgbClr val="FF0000"/>
              </a:solidFill>
              <a:latin typeface="Times New Roman" panose="02020603050405020304" charset="0"/>
              <a:cs typeface="Times New Roman" panose="02020603050405020304" charset="0"/>
            </a:endParaRPr>
          </a:p>
        </p:txBody>
      </p:sp>
      <p:sp>
        <p:nvSpPr>
          <p:cNvPr id="5" name="Rectangle: Rounded Corners 4"/>
          <p:cNvSpPr/>
          <p:nvPr/>
        </p:nvSpPr>
        <p:spPr>
          <a:xfrm>
            <a:off x="963737" y="611138"/>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charset="0"/>
                <a:cs typeface="Times New Roman" panose="02020603050405020304" charset="0"/>
              </a:rPr>
              <a:t>Nói</a:t>
            </a:r>
          </a:p>
        </p:txBody>
      </p:sp>
      <p:sp>
        <p:nvSpPr>
          <p:cNvPr id="6" name="Oval 5"/>
          <p:cNvSpPr/>
          <p:nvPr/>
        </p:nvSpPr>
        <p:spPr>
          <a:xfrm>
            <a:off x="613008" y="648716"/>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charset="0"/>
                <a:cs typeface="Times New Roman" panose="02020603050405020304" charset="0"/>
              </a:rPr>
              <a:t>2</a:t>
            </a:r>
          </a:p>
        </p:txBody>
      </p:sp>
      <p:graphicFrame>
        <p:nvGraphicFramePr>
          <p:cNvPr id="7" name="Table 2"/>
          <p:cNvGraphicFramePr>
            <a:graphicFrameLocks noGrp="1"/>
          </p:cNvGraphicFramePr>
          <p:nvPr/>
        </p:nvGraphicFramePr>
        <p:xfrm>
          <a:off x="4088109" y="2826499"/>
          <a:ext cx="2859062" cy="822960"/>
        </p:xfrm>
        <a:graphic>
          <a:graphicData uri="http://schemas.openxmlformats.org/drawingml/2006/table">
            <a:tbl>
              <a:tblPr firstRow="1" bandRow="1">
                <a:tableStyleId>{5C22544A-7EE6-4342-B048-85BDC9FD1C3A}</a:tableStyleId>
              </a:tblPr>
              <a:tblGrid>
                <a:gridCol w="1429531"/>
                <a:gridCol w="1429531"/>
              </a:tblGrid>
              <a:tr h="652648">
                <a:tc>
                  <a:txBody>
                    <a:bodyPr/>
                    <a:lstStyle/>
                    <a:p>
                      <a:pPr algn="ctr"/>
                      <a:r>
                        <a:rPr lang="en-US" sz="4800" dirty="0">
                          <a:solidFill>
                            <a:schemeClr val="tx1"/>
                          </a:solidFill>
                          <a:latin typeface="Times New Roman" panose="02020603050405020304" charset="0"/>
                          <a:cs typeface="Times New Roman" panose="02020603050405020304" charset="0"/>
                        </a:rPr>
                        <a:t>n</a:t>
                      </a:r>
                    </a:p>
                  </a:txBody>
                  <a:tcPr>
                    <a:solidFill>
                      <a:schemeClr val="accent5">
                        <a:lumMod val="40000"/>
                        <a:lumOff val="60000"/>
                      </a:schemeClr>
                    </a:solidFill>
                  </a:tcPr>
                </a:tc>
                <a:tc>
                  <a:txBody>
                    <a:bodyPr/>
                    <a:lstStyle/>
                    <a:p>
                      <a:pPr algn="ctr"/>
                      <a:r>
                        <a:rPr lang="en-US" sz="4800" dirty="0" smtClean="0">
                          <a:solidFill>
                            <a:srgbClr val="FF0000"/>
                          </a:solidFill>
                          <a:latin typeface="Times New Roman" panose="02020603050405020304" charset="0"/>
                          <a:cs typeface="Times New Roman" panose="02020603050405020304" charset="0"/>
                        </a:rPr>
                        <a:t>ep</a:t>
                      </a:r>
                      <a:endParaRPr lang="en-US" sz="4800" dirty="0">
                        <a:solidFill>
                          <a:srgbClr val="FF0000"/>
                        </a:solidFill>
                        <a:latin typeface="Times New Roman" panose="02020603050405020304" charset="0"/>
                        <a:cs typeface="Times New Roman" panose="02020603050405020304" charset="0"/>
                      </a:endParaRPr>
                    </a:p>
                  </a:txBody>
                  <a:tcPr>
                    <a:solidFill>
                      <a:schemeClr val="accent5">
                        <a:lumMod val="40000"/>
                        <a:lumOff val="60000"/>
                      </a:schemeClr>
                    </a:solidFill>
                  </a:tcPr>
                </a:tc>
              </a:tr>
            </a:tbl>
          </a:graphicData>
        </a:graphic>
      </p:graphicFrame>
      <p:sp>
        <p:nvSpPr>
          <p:cNvPr id="8" name="Rectangle 7"/>
          <p:cNvSpPr/>
          <p:nvPr/>
        </p:nvSpPr>
        <p:spPr>
          <a:xfrm>
            <a:off x="4088109" y="3648675"/>
            <a:ext cx="2859062" cy="64008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a:t>
            </a:r>
            <a:r>
              <a:rPr lang="en-US" sz="4800" b="1" dirty="0" smtClean="0">
                <a:solidFill>
                  <a:srgbClr val="FF0000"/>
                </a:solidFill>
                <a:latin typeface="Times New Roman" panose="02020603050405020304" charset="0"/>
                <a:cs typeface="Times New Roman" panose="02020603050405020304" charset="0"/>
              </a:rPr>
              <a:t>ép</a:t>
            </a:r>
            <a:endParaRPr lang="en-US" sz="4800" b="1" dirty="0">
              <a:solidFill>
                <a:srgbClr val="FF0000"/>
              </a:solidFill>
              <a:latin typeface="Times New Roman" panose="02020603050405020304" charset="0"/>
              <a:cs typeface="Times New Roman" panose="02020603050405020304" charset="0"/>
            </a:endParaRPr>
          </a:p>
        </p:txBody>
      </p:sp>
      <p:sp>
        <p:nvSpPr>
          <p:cNvPr id="11" name="TextBox 10"/>
          <p:cNvSpPr txBox="1"/>
          <p:nvPr/>
        </p:nvSpPr>
        <p:spPr>
          <a:xfrm>
            <a:off x="4206241" y="1688123"/>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êp</a:t>
            </a:r>
            <a:endParaRPr lang="en-US" sz="4800" b="1" dirty="0">
              <a:solidFill>
                <a:srgbClr val="FF0000"/>
              </a:solidFill>
              <a:latin typeface="Times New Roman" panose="02020603050405020304" charset="0"/>
              <a:cs typeface="Times New Roman" panose="02020603050405020304" charset="0"/>
            </a:endParaRPr>
          </a:p>
        </p:txBody>
      </p:sp>
      <p:sp>
        <p:nvSpPr>
          <p:cNvPr id="3" name="Rectangle 7"/>
          <p:cNvSpPr/>
          <p:nvPr/>
        </p:nvSpPr>
        <p:spPr>
          <a:xfrm>
            <a:off x="1100538" y="4575530"/>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kẹp</a:t>
            </a:r>
          </a:p>
          <a:p>
            <a:pPr algn="ctr"/>
            <a:r>
              <a:rPr lang="en-US" sz="4800" b="1" dirty="0" smtClean="0">
                <a:solidFill>
                  <a:schemeClr val="tx1"/>
                </a:solidFill>
                <a:latin typeface="Times New Roman" panose="02020603050405020304" charset="0"/>
                <a:cs typeface="Times New Roman" panose="02020603050405020304" charset="0"/>
              </a:rPr>
              <a:t>kịp</a:t>
            </a:r>
            <a:endParaRPr lang="en-US" sz="4800" b="1" dirty="0">
              <a:solidFill>
                <a:srgbClr val="FF0000"/>
              </a:solidFill>
              <a:latin typeface="Times New Roman" panose="02020603050405020304" charset="0"/>
              <a:cs typeface="Times New Roman" panose="02020603050405020304" charset="0"/>
            </a:endParaRPr>
          </a:p>
        </p:txBody>
      </p:sp>
      <p:sp>
        <p:nvSpPr>
          <p:cNvPr id="12" name="TextBox 11"/>
          <p:cNvSpPr txBox="1"/>
          <p:nvPr/>
        </p:nvSpPr>
        <p:spPr>
          <a:xfrm flipH="1">
            <a:off x="5472331" y="1643244"/>
            <a:ext cx="1055077" cy="829945"/>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ip</a:t>
            </a:r>
            <a:endParaRPr lang="en-US" sz="4800" b="1" dirty="0">
              <a:solidFill>
                <a:srgbClr val="FF0000"/>
              </a:solidFill>
              <a:latin typeface="Times New Roman" panose="02020603050405020304" charset="0"/>
              <a:cs typeface="Times New Roman" panose="02020603050405020304" charset="0"/>
            </a:endParaRPr>
          </a:p>
        </p:txBody>
      </p:sp>
      <p:sp>
        <p:nvSpPr>
          <p:cNvPr id="13" name="TextBox 12"/>
          <p:cNvSpPr txBox="1"/>
          <p:nvPr/>
        </p:nvSpPr>
        <p:spPr>
          <a:xfrm>
            <a:off x="6862688" y="1629507"/>
            <a:ext cx="1645919" cy="830997"/>
          </a:xfrm>
          <a:prstGeom prst="rect">
            <a:avLst/>
          </a:prstGeom>
          <a:noFill/>
        </p:spPr>
        <p:txBody>
          <a:bodyPr wrap="square" rtlCol="0">
            <a:spAutoFit/>
          </a:bodyPr>
          <a:lstStyle/>
          <a:p>
            <a:r>
              <a:rPr lang="en-US" sz="4800" b="1" dirty="0" smtClean="0">
                <a:solidFill>
                  <a:srgbClr val="FF0000"/>
                </a:solidFill>
                <a:latin typeface="Times New Roman" panose="02020603050405020304" charset="0"/>
                <a:cs typeface="Times New Roman" panose="02020603050405020304" charset="0"/>
              </a:rPr>
              <a:t>up</a:t>
            </a:r>
            <a:endParaRPr lang="en-US" sz="4800" b="1" dirty="0">
              <a:solidFill>
                <a:srgbClr val="FF0000"/>
              </a:solidFill>
              <a:latin typeface="Times New Roman" panose="02020603050405020304" charset="0"/>
              <a:cs typeface="Times New Roman" panose="02020603050405020304" charset="0"/>
            </a:endParaRPr>
          </a:p>
        </p:txBody>
      </p:sp>
      <p:sp>
        <p:nvSpPr>
          <p:cNvPr id="14" name="Rectangle 7"/>
          <p:cNvSpPr/>
          <p:nvPr/>
        </p:nvSpPr>
        <p:spPr>
          <a:xfrm>
            <a:off x="3686648" y="4573186"/>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nẹp</a:t>
            </a:r>
          </a:p>
          <a:p>
            <a:pPr algn="ctr"/>
            <a:r>
              <a:rPr lang="en-US" sz="4800" b="1" dirty="0" smtClean="0">
                <a:solidFill>
                  <a:schemeClr val="tx1"/>
                </a:solidFill>
                <a:latin typeface="Times New Roman" panose="02020603050405020304" charset="0"/>
                <a:cs typeface="Times New Roman" panose="02020603050405020304" charset="0"/>
              </a:rPr>
              <a:t>nhịp</a:t>
            </a:r>
            <a:endParaRPr lang="en-US" sz="4800" b="1" dirty="0">
              <a:solidFill>
                <a:srgbClr val="FF0000"/>
              </a:solidFill>
              <a:latin typeface="Times New Roman" panose="02020603050405020304" charset="0"/>
              <a:cs typeface="Times New Roman" panose="02020603050405020304" charset="0"/>
            </a:endParaRPr>
          </a:p>
        </p:txBody>
      </p:sp>
      <p:sp>
        <p:nvSpPr>
          <p:cNvPr id="15" name="Rectangle 7"/>
          <p:cNvSpPr/>
          <p:nvPr/>
        </p:nvSpPr>
        <p:spPr>
          <a:xfrm>
            <a:off x="6232902" y="4587252"/>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nếp</a:t>
            </a:r>
          </a:p>
          <a:p>
            <a:pPr algn="ctr"/>
            <a:r>
              <a:rPr lang="en-US" sz="4800" b="1" dirty="0" smtClean="0">
                <a:solidFill>
                  <a:schemeClr val="tx1"/>
                </a:solidFill>
                <a:latin typeface="Times New Roman" panose="02020603050405020304" charset="0"/>
                <a:cs typeface="Times New Roman" panose="02020603050405020304" charset="0"/>
              </a:rPr>
              <a:t>búp</a:t>
            </a:r>
            <a:endParaRPr lang="en-US" sz="4800" b="1" dirty="0">
              <a:solidFill>
                <a:srgbClr val="FF0000"/>
              </a:solidFill>
              <a:latin typeface="Times New Roman" panose="02020603050405020304" charset="0"/>
              <a:cs typeface="Times New Roman" panose="02020603050405020304" charset="0"/>
            </a:endParaRPr>
          </a:p>
        </p:txBody>
      </p:sp>
      <p:sp>
        <p:nvSpPr>
          <p:cNvPr id="16" name="Rectangle 7"/>
          <p:cNvSpPr/>
          <p:nvPr/>
        </p:nvSpPr>
        <p:spPr>
          <a:xfrm>
            <a:off x="8751019" y="4643524"/>
            <a:ext cx="1811474" cy="165645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Times New Roman" panose="02020603050405020304" charset="0"/>
                <a:cs typeface="Times New Roman" panose="02020603050405020304" charset="0"/>
              </a:rPr>
              <a:t>xếp</a:t>
            </a:r>
          </a:p>
          <a:p>
            <a:pPr algn="ctr"/>
            <a:r>
              <a:rPr lang="en-US" sz="4800" b="1" dirty="0" smtClean="0">
                <a:solidFill>
                  <a:schemeClr val="tx1"/>
                </a:solidFill>
                <a:latin typeface="Times New Roman" panose="02020603050405020304" charset="0"/>
                <a:cs typeface="Times New Roman" panose="02020603050405020304" charset="0"/>
              </a:rPr>
              <a:t>giúp</a:t>
            </a:r>
            <a:endParaRPr lang="en-US" sz="4800" b="1" dirty="0">
              <a:solidFill>
                <a:srgbClr val="FF0000"/>
              </a:solidFill>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8" grpId="0" bldLvl="0" animBg="1"/>
      <p:bldP spid="11" grpId="0"/>
      <p:bldP spid="3" grpId="0" bldLvl="0" animBg="1"/>
      <p:bldP spid="12" grpId="0"/>
      <p:bldP spid="13" grpId="0"/>
      <p:bldP spid="14" grpId="0" bldLvl="0" animBg="1"/>
      <p:bldP spid="15" grpId="0" bldLvl="0" animBg="1"/>
      <p:bldP spid="1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4287356" y="5167090"/>
            <a:ext cx="4336139"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Đôi dép</a:t>
            </a:r>
            <a:endParaRPr lang="en-US" sz="6000" b="1" dirty="0">
              <a:latin typeface="Times New Roman" panose="02020603050405020304" charset="0"/>
              <a:cs typeface="Times New Roman" panose="02020603050405020304" charset="0"/>
            </a:endParaRPr>
          </a:p>
        </p:txBody>
      </p:sp>
      <p:pic>
        <p:nvPicPr>
          <p:cNvPr id="4" name="Picture 3" descr="118352071_323204199034301_6242448369319581516_n.jpg"/>
          <p:cNvPicPr>
            <a:picLocks noChangeAspect="1"/>
          </p:cNvPicPr>
          <p:nvPr/>
        </p:nvPicPr>
        <p:blipFill>
          <a:blip r:embed="rId2" cstate="print"/>
          <a:stretch>
            <a:fillRect/>
          </a:stretch>
        </p:blipFill>
        <p:spPr>
          <a:xfrm>
            <a:off x="2658793" y="633046"/>
            <a:ext cx="7090117" cy="46001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89120" y="5542191"/>
            <a:ext cx="3640895" cy="1015663"/>
          </a:xfrm>
          <a:prstGeom prst="rect">
            <a:avLst/>
          </a:prstGeom>
          <a:noFill/>
        </p:spPr>
        <p:txBody>
          <a:bodyPr wrap="square" rtlCol="0">
            <a:spAutoFit/>
          </a:bodyPr>
          <a:lstStyle/>
          <a:p>
            <a:r>
              <a:rPr lang="en-US" sz="6000" b="1" dirty="0" smtClean="0">
                <a:latin typeface="Times New Roman" panose="02020603050405020304" charset="0"/>
                <a:cs typeface="Times New Roman" panose="02020603050405020304" charset="0"/>
              </a:rPr>
              <a:t>Đầu bếp</a:t>
            </a:r>
            <a:endParaRPr lang="en-US" sz="6000" b="1" dirty="0">
              <a:latin typeface="Times New Roman" panose="02020603050405020304" charset="0"/>
              <a:cs typeface="Times New Roman" panose="02020603050405020304" charset="0"/>
            </a:endParaRPr>
          </a:p>
        </p:txBody>
      </p:sp>
      <p:pic>
        <p:nvPicPr>
          <p:cNvPr id="4" name="Picture 3" descr="118210729_306590650411288_6226608991582910513_n.jpg"/>
          <p:cNvPicPr>
            <a:picLocks noChangeAspect="1"/>
          </p:cNvPicPr>
          <p:nvPr/>
        </p:nvPicPr>
        <p:blipFill>
          <a:blip r:embed="rId2" cstate="print"/>
          <a:stretch>
            <a:fillRect/>
          </a:stretch>
        </p:blipFill>
        <p:spPr>
          <a:xfrm>
            <a:off x="2391509" y="1153551"/>
            <a:ext cx="7807568" cy="3910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232</Words>
  <Application>Microsoft Office PowerPoint</Application>
  <PresentationFormat>Custom</PresentationFormat>
  <Paragraphs>88</Paragraphs>
  <Slides>20</Slides>
  <Notes>6</Notes>
  <HiddenSlides>0</HiddenSlides>
  <MMClips>2</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Phuong Hue</cp:lastModifiedBy>
  <cp:revision>24</cp:revision>
  <dcterms:created xsi:type="dcterms:W3CDTF">2020-08-13T09:32:00Z</dcterms:created>
  <dcterms:modified xsi:type="dcterms:W3CDTF">2020-08-26T01:51:39Z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