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680291" y="3219271"/>
              <a:ext cx="5683091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Các ngày lễ trong tuần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335" y="319405"/>
            <a:ext cx="7473950" cy="6217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" y="457200"/>
            <a:ext cx="11469370" cy="3903345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548765" y="4680585"/>
            <a:ext cx="8465820" cy="169926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Các ngày trong tuần: Thứ 2, thứ 3, thứ 4, thứ 5, thứ 6, thứ 7, chủ nhất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916295" y="1684655"/>
            <a:ext cx="1922780" cy="536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Thứ sáu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916295" y="2332990"/>
            <a:ext cx="1922780" cy="536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Thứ tư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30" y="519430"/>
            <a:ext cx="9934575" cy="581850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318885" y="4084955"/>
            <a:ext cx="1907540" cy="528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Thứ sáu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318885" y="4732020"/>
            <a:ext cx="1907540" cy="567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Thứ ba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431280" y="5299075"/>
            <a:ext cx="1907540" cy="478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Thứ năm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31280" y="5770880"/>
            <a:ext cx="1907540" cy="567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Thứ bảy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6" y="270456"/>
            <a:ext cx="10818253" cy="6323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74286" y="3013657"/>
            <a:ext cx="4546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ba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tư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3924" y="3758485"/>
            <a:ext cx="8849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sáu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bảy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nhật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3948" y="5114678"/>
            <a:ext cx="4546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sáu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7711" y="5822564"/>
            <a:ext cx="4546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tư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17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49" y="515154"/>
            <a:ext cx="11011437" cy="5743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74286" y="3013657"/>
            <a:ext cx="4546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ba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tư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0286" y="4196367"/>
            <a:ext cx="4546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sáu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6018" y="5213798"/>
            <a:ext cx="8849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bảy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nhật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15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05" y="0"/>
            <a:ext cx="8639175" cy="301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29" y="3150629"/>
            <a:ext cx="9997294" cy="26062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90963" y="3019425"/>
            <a:ext cx="1287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sáu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4118" y="3680254"/>
            <a:ext cx="1287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ba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90963" y="4388140"/>
            <a:ext cx="1287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năm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3125" y="5122234"/>
            <a:ext cx="1287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ảy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53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348" y="290848"/>
            <a:ext cx="9286875" cy="5749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3261" y="1378039"/>
            <a:ext cx="1326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ảy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7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76" y="476519"/>
            <a:ext cx="8772525" cy="4159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612" y="5027120"/>
            <a:ext cx="7362825" cy="847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35899" y="5189372"/>
            <a:ext cx="6156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hứ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tư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12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tháng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3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45&quot;&gt;&lt;property id=&quot;20148&quot; value=&quot;5&quot;/&gt;&lt;property id=&quot;20300&quot; value=&quot;Slide 5&quot;/&gt;&lt;property id=&quot;20307&quot; value=&quot;261&quot;/&gt;&lt;/object&gt;&lt;object type=&quot;3&quot; unique_id=&quot;10078&quot;&gt;&lt;property id=&quot;20148&quot; value=&quot;5&quot;/&gt;&lt;property id=&quot;20300&quot; value=&quot;Slide 6&quot;/&gt;&lt;property id=&quot;20307&quot; value=&quot;262&quot;/&gt;&lt;/object&gt;&lt;object type=&quot;3&quot; unique_id=&quot;10103&quot;&gt;&lt;property id=&quot;20148&quot; value=&quot;5&quot;/&gt;&lt;property id=&quot;20300&quot; value=&quot;Slide 7&quot;/&gt;&lt;property id=&quot;20307&quot; value=&quot;263&quot;/&gt;&lt;/object&gt;&lt;object type=&quot;3&quot; unique_id=&quot;10158&quot;&gt;&lt;property id=&quot;20148&quot; value=&quot;5&quot;/&gt;&lt;property id=&quot;20300&quot; value=&quot;Slide 8&quot;/&gt;&lt;property id=&quot;20307&quot; value=&quot;264&quot;/&gt;&lt;/object&gt;&lt;object type=&quot;3&quot; unique_id=&quot;10159&quot;&gt;&lt;property id=&quot;20148&quot; value=&quot;5&quot;/&gt;&lt;property id=&quot;20300&quot; value=&quot;Slide 9&quot;/&gt;&lt;property id=&quot;20307&quot; value=&quot;265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97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HP001 4 hàng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MTBA</cp:lastModifiedBy>
  <cp:revision>8</cp:revision>
  <dcterms:created xsi:type="dcterms:W3CDTF">2020-10-02T04:13:31Z</dcterms:created>
  <dcterms:modified xsi:type="dcterms:W3CDTF">2022-03-07T02:51:02Z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