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963" r:id="rId2"/>
    <p:sldMasterId id="2147484223" r:id="rId3"/>
    <p:sldMasterId id="2147484303" r:id="rId4"/>
    <p:sldMasterId id="2147484316" r:id="rId5"/>
    <p:sldMasterId id="2147484328" r:id="rId6"/>
    <p:sldMasterId id="2147484339" r:id="rId7"/>
  </p:sldMasterIdLst>
  <p:notesMasterIdLst>
    <p:notesMasterId r:id="rId62"/>
  </p:notesMasterIdLst>
  <p:sldIdLst>
    <p:sldId id="289" r:id="rId8"/>
    <p:sldId id="284" r:id="rId9"/>
    <p:sldId id="349" r:id="rId10"/>
    <p:sldId id="345" r:id="rId11"/>
    <p:sldId id="346" r:id="rId12"/>
    <p:sldId id="347" r:id="rId13"/>
    <p:sldId id="348" r:id="rId14"/>
    <p:sldId id="288" r:id="rId15"/>
    <p:sldId id="355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50" r:id="rId25"/>
    <p:sldId id="351" r:id="rId26"/>
    <p:sldId id="313" r:id="rId27"/>
    <p:sldId id="352" r:id="rId28"/>
    <p:sldId id="353" r:id="rId29"/>
    <p:sldId id="354" r:id="rId30"/>
    <p:sldId id="314" r:id="rId31"/>
    <p:sldId id="356" r:id="rId32"/>
    <p:sldId id="357" r:id="rId33"/>
    <p:sldId id="358" r:id="rId34"/>
    <p:sldId id="359" r:id="rId35"/>
    <p:sldId id="274" r:id="rId36"/>
    <p:sldId id="290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344" r:id="rId58"/>
    <p:sldId id="360" r:id="rId59"/>
    <p:sldId id="281" r:id="rId60"/>
    <p:sldId id="282" r:id="rId61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50F"/>
    <a:srgbClr val="CA1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20" autoAdjust="0"/>
  </p:normalViewPr>
  <p:slideViewPr>
    <p:cSldViewPr>
      <p:cViewPr varScale="1">
        <p:scale>
          <a:sx n="118" d="100"/>
          <a:sy n="118" d="100"/>
        </p:scale>
        <p:origin x="624" y="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0E49C33-769F-4392-8B58-A79C60F91AE1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1ED9C64-FCEB-4BE1-A6BC-63FF7F2424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620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41C21-274B-407C-987F-183C5864F50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32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7B4B6-BE6F-4017-A6FA-E05646AEBB5F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E60EED-BAA4-412D-BF94-BCC9C71605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97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1BEED-1D32-498D-9E49-D703D8880778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F85AC-7795-49F5-B36A-A5AF50161E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90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C9D29-FDAB-4C90-B7A7-C7A60774AADA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5D229-72D4-45CE-8554-91F3B8BD05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345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E4F3A-54B9-4886-8EAC-4282C8E59974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173B6-E0CC-4D26-826E-B4040506FA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54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506B7-8187-44A0-B043-DF317E91F257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0A60F-11AD-4458-9B01-BE8A232A4C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89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1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217A2-F90C-459C-BF42-707D341269D4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4772D-23D2-434C-A462-514487917C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1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F5B40-B3AC-498E-9C98-67EC94972675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598A-9F7C-4E86-9C67-8A08973CD9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06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CBE38-E37D-41C6-B85F-5A0B2B84A1BE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E0C6C-20D4-4CA6-B7CC-45FCD23DE1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46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3A52-A5F7-4AE1-A5A4-E38F61CB88DF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C5CD8-3E30-4A6B-A048-69CC369237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5E561-3FE6-4CDF-B03B-D3271C9422D5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5C468-4EC1-460C-984E-E995263E12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65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49234-856F-4AB1-B57C-BDBBFA66795E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05BF6-748A-4B52-9330-117BC27F21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53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F19E0-1741-47E4-A294-C8D20D8E838B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B0859-0FC5-4004-8CC7-A43C24109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7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C256F-F614-484B-BAE5-CE0A2302BB13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0481C-7D73-4037-A4FD-7B0AC64591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0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5ED6B-71D7-4018-9D27-3FA8AD213E2E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7A8D8-D839-4BBE-98AF-390928430D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15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25F27-CA7F-438A-9D7D-347A84136DF2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1B640-F915-45A4-9D17-BB8CED69B1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26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693C1-AE62-4CBD-A49D-8023B828753B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330ED-AB1C-4C68-8331-5ECB10F1CD4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63878897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C2F3E-EDBA-44BB-82F6-D0B95E01C506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B7F51-75B6-4D25-AB15-A161AC89FB4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2315479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73750-157C-4E7A-B9CA-C4ED6ED83CBB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E56A6-69ED-4A5A-9985-98BC3FE45BC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69754227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ECAC2-235F-4696-90E7-B07D59E1DC2E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F3F2B-9564-43A4-B779-A6C025EE765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44450847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E8CAF-4A5F-4B9A-B960-1164EDD25BF6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AA806-7D45-45E9-987C-D32AFF5C36A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32746846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8CD51-2FCF-4FE0-8F95-E57F1BB39A64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83457-9D0F-4369-94D3-592719BF5C7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19537128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2BA1F-D544-43FF-B0F4-7EB74EC42927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91F68-106A-4B22-9F20-1DC99CCED0C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19749950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DE457-C10D-4BFB-B51B-CE3224DF21BE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36D75-5FE7-43C7-B8BD-36D78F4B1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3162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72610-5DDC-48B4-B0F0-804CD5B96B64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2BE94-9D08-4E9A-B0CD-0C15BD92F28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37002322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432C6-2834-4779-878F-61FF52BB1396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D10ED-2D0E-4589-A24C-6412D5547BA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5876619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1D378-A225-4AB8-974A-7A44A2F5AB4A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D4832-7392-4B7D-A0ED-14C6895A9DB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67323296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A5619-1D59-4753-8F7E-43ABE88DB62F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DFF69-B492-4BB9-9F03-8C56A0173CD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89045997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8A5C1-F60E-4EFD-9995-283877A5EE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37F85-BAEB-4DBF-8E5C-C822D3B91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211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ED11E-FBE3-48E7-A063-4510FC7FED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89E091-85F1-4DC7-94AA-1CD07112A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080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C8A07-9B89-4BB5-8157-FF7987ED23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9754B-BA6A-42F5-AE04-716CE73E3B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404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84FFF-CEEC-4270-9E47-5E9ED2B600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E23FF-633D-4D12-9D60-2C3ECE46FA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758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7F272-CB46-43F2-BF6F-75F18B943C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09C5C-F873-47B7-A399-767EF7164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2067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9A29B-5B2B-4D60-B9E0-E01AE6B24F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184EC-8F39-4C87-8FF6-9EFD9E287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26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AA4DC-3B22-453B-AF0F-39CE098780A0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3A2B4-3DDE-4E77-BFA1-2D581907C6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886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228DE-5099-4694-9506-00F57C1E1A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0967215789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30A0C-9184-4EA8-B1B2-6909E8F9E2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895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3D16B-D215-45EF-B769-6E5FA0F8EB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EC1F3-CB13-474C-956C-14AC46839D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038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7970E-4DED-4CEB-A180-99D6C56899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39DA0-B02D-4DC9-A3C8-525C97751E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38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DD1DD-1FF5-428B-B6D5-3B09C30063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07EB7-2D89-4E65-B604-77407B5866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3126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1819F-222A-4E1B-8A25-56AC4F3233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2FA2D-0017-422D-8E67-31F9F5440E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1935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0"/>
            <a:ext cx="908050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582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4D32F-8DB7-410F-B65A-53196375B5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E1001-2409-4D70-97BC-0834C8A344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17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5DFD2-E2A3-4762-A503-39CB5CD59B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17F1D-D306-4EF0-BE9F-1B31F62390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15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1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2B257-9B89-495B-AD23-3997EFC848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1027C-CE4B-4607-AAC5-655C660425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19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FF7CA-897C-4BC4-825D-48BFAFCE24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9E01C-A4A2-4CF9-A4EC-ABBECF5EDF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6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9BF02-7593-48DF-B97F-E609EC345DF3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FA888F-8577-4FD0-8CFF-39E7B4A60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20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BA249-C735-4827-BB1B-AE9BE46D7C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F3DC5-4986-4073-A894-5EB593259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49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C519E-FE98-4A58-B687-21117C10A3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5A831-AB5C-4CD5-B363-FDA9EF1B0C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634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74EAE-AF55-4B2E-B776-639FA381BB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5C6B-74EE-466A-A65D-C1CB895EE2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72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54CF8-D571-48F9-9727-6B01E3D077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7CAAB-102E-4A03-B06F-0590D4FA07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305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07122-2EA1-4A60-9E87-1EE5D1AE5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7C51A-2637-4D0D-A2A7-C025B8D6F4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338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69983-CBE4-43CB-B10E-9F599FDD36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54F04-387A-42FB-B2DB-B471AFA71A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69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98628-A3D4-457E-9936-50E23170DA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275E9-3F51-4CCC-ACF1-B7BD350869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492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44231-9EAA-4C60-AF3F-A4D74A5BDEC5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435BC-7C15-4D56-AE48-1440105B1E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300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39082-2FEF-4436-971B-D8DCEBFDEAF0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2EA3F-5135-41FE-8E30-5835A63391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0245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FC2A9-F7EE-471C-AB2B-A98F06D503EC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E1003-179E-4414-B1C1-738FD14550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38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B4007-24F2-429B-AC87-D760122AA848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4CB0A-BB6B-462A-8334-528C9DBACD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222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624FB-1601-41F8-90FA-DAFDF6D64FB7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BE1E4-5B3F-4D00-AA8F-0D920D2828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7476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17707-E1C8-4147-8417-338EE94FF38B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800ED-1F1A-4217-AF83-3848B3973B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8147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5E92E-B954-484E-8D3D-2098763929A8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4456FC-0EB4-4FA7-B7B8-82AEAB33D6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8533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D3DE1-95E3-4E45-9C39-814A85F363ED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B11DC-FB46-4E42-82B0-6F547517D8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7890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3FE3A-8714-4628-8FD7-EF24D0B9A9E2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53F2F5-E5D7-4682-BD22-A9997C32FC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095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4B50F-6CB2-481E-AB42-A20AD1641960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EABB38-373A-4C75-AFB7-E3F5B559FB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34102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DA808-5CEC-4BD4-9723-76C6A20AFCE4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FE8CE-0FA3-4460-9665-6C3AF5D99F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803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DA2D0-92D8-4F6C-84EE-A3A2181A5DB1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E9523-F6CE-42B6-88A1-846BA7ACA16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24319335"/>
      </p:ext>
    </p:extLst>
  </p:cSld>
  <p:clrMapOvr>
    <a:masterClrMapping/>
  </p:clrMapOvr>
  <p:transition spd="slow">
    <p:wipe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21723-6671-439A-8F39-C8D5D67A691A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96BE6-4B61-49A3-8ABB-222E8434500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1570681"/>
      </p:ext>
    </p:extLst>
  </p:cSld>
  <p:clrMapOvr>
    <a:masterClrMapping/>
  </p:clrMapOvr>
  <p:transition spd="slow">
    <p:wipe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1F2DF-B10F-4C4C-A72F-05A938BEF189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1BE1A-01EE-4D32-95AE-61C051C3306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65705876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F8367-FC85-47EA-B664-EE0EF25D90F2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0967215789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70644-64B2-4095-9258-0376605B1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3960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0A04D-457F-4855-9D92-6252CA024CFF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9F8B4-6FF9-4C4C-8120-BA7647402CF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25933461"/>
      </p:ext>
    </p:extLst>
  </p:cSld>
  <p:clrMapOvr>
    <a:masterClrMapping/>
  </p:clrMapOvr>
  <p:transition spd="slow"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0E044-5451-4585-9106-8706D385409C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D5C36-47F2-4178-99EE-0FFDE235FC1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74332684"/>
      </p:ext>
    </p:extLst>
  </p:cSld>
  <p:clrMapOvr>
    <a:masterClrMapping/>
  </p:clrMapOvr>
  <p:transition spd="slow"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887A2-1D74-42D6-85B9-EC82DBA73AEC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0BDBE-99DB-4392-8774-E51A78F1B62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09188975"/>
      </p:ext>
    </p:extLst>
  </p:cSld>
  <p:clrMapOvr>
    <a:masterClrMapping/>
  </p:clrMapOvr>
  <p:transition spd="slow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5AF51-57DF-4415-91B7-A89B981E933D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E955E-97F9-4231-8146-26A11BF863D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48456537"/>
      </p:ext>
    </p:extLst>
  </p:cSld>
  <p:clrMapOvr>
    <a:masterClrMapping/>
  </p:clrMapOvr>
  <p:transition spd="slow"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C9822-37A7-47B2-BCDB-F26490E4CA30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0820C-0681-4456-BB09-DD7C3783B31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02109244"/>
      </p:ext>
    </p:extLst>
  </p:cSld>
  <p:clrMapOvr>
    <a:masterClrMapping/>
  </p:clrMapOvr>
  <p:transition spd="slow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2FB53-25EB-4936-AF22-09734A4998B6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0F438-638F-4136-8AF4-A20049A7FD9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85261647"/>
      </p:ext>
    </p:extLst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4AA19-F335-4473-9945-A77F46801CF8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CBDA0-AED5-468B-884F-8F11503F35A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0934575"/>
      </p:ext>
    </p:extLst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9CC91-C969-4698-A7CA-3DF8EF3DC214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424A3B-874C-4B31-A48C-D29D2901B9A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91859087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8604D-A26C-4F74-B1BB-71727479B02A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5181FC-288D-43C1-9E97-6A88ADB5DD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69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51FD1-5C76-46F8-8F18-3803DD7EFC82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5230E-FDD5-4094-962A-FFEF217232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985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3DD721-34ED-499E-86EB-7D427515CFE9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359585D-6B0F-4043-BF0F-D23DFA0088FE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43300"/>
            <a:ext cx="2090738" cy="175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461148"/>
            <a:ext cx="2090737" cy="175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302" r:id="rId7"/>
    <p:sldLayoutId id="2147484276" r:id="rId8"/>
    <p:sldLayoutId id="2147484277" r:id="rId9"/>
    <p:sldLayoutId id="2147484278" r:id="rId10"/>
    <p:sldLayoutId id="214748427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9B2D10-FBE7-4EFE-B719-391B74EB36FC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28C94B09-2AA1-4EBA-B905-AF42674D689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055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4201716"/>
            <a:ext cx="102393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336256"/>
            <a:ext cx="10239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título del patrón</a:t>
            </a:r>
          </a:p>
        </p:txBody>
      </p:sp>
      <p:sp>
        <p:nvSpPr>
          <p:cNvPr id="307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45437A-713D-4924-A69C-D8EB706E9F0E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84D5615-8BE5-4DE4-BF4B-E8CEBE45F638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3079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300" y="3003948"/>
            <a:ext cx="1227137" cy="103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150" y="3028951"/>
            <a:ext cx="1227138" cy="103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B5B378-E8AE-4E08-8C4F-A7EC57E0C6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56CBDF8-5A7B-4288-91F8-B8973B11CB4F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43300"/>
            <a:ext cx="2090738" cy="175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461148"/>
            <a:ext cx="2090737" cy="175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57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4" r:id="rId1"/>
    <p:sldLayoutId id="2147484305" r:id="rId2"/>
    <p:sldLayoutId id="2147484306" r:id="rId3"/>
    <p:sldLayoutId id="2147484307" r:id="rId4"/>
    <p:sldLayoutId id="2147484308" r:id="rId5"/>
    <p:sldLayoutId id="2147484309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374F305-168F-4894-856A-D1C7B80633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2FA6B228-09DA-4C7C-A5F7-BE2E8A77873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103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4201716"/>
            <a:ext cx="102393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336256"/>
            <a:ext cx="10239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64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1DA432-1AE9-4059-9DEE-D279A7D2CE7B}" type="datetimeFigureOut">
              <a:rPr lang="en-US"/>
              <a:pPr>
                <a:defRPr/>
              </a:pPr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87D070A-5F68-44C0-927F-90B14B70276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4103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43300"/>
            <a:ext cx="2090738" cy="175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00" y="3461148"/>
            <a:ext cx="2090737" cy="175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9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título del patrón</a:t>
            </a:r>
          </a:p>
        </p:txBody>
      </p:sp>
      <p:sp>
        <p:nvSpPr>
          <p:cNvPr id="614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1159F1-9F90-43F7-93A5-EDE285B29ABE}" type="datetimeFigureOut">
              <a:rPr lang="es-ES"/>
              <a:pPr>
                <a:defRPr/>
              </a:pPr>
              <a:t>10/04/2021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0967215789</a:t>
            </a:r>
          </a:p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96AA8AF-E9B7-4335-96B1-87511A995B03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6151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9975" y="2463404"/>
            <a:ext cx="22193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2450307"/>
            <a:ext cx="2219325" cy="186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70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audio" Target="../media/audio3.wav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audio" Target="../media/audio3.wav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audio" Target="../media/audio3.wav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audio" Target="../media/audio3.wav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8.wav"/><Relationship Id="rId10" Type="http://schemas.openxmlformats.org/officeDocument/2006/relationships/image" Target="../media/image38.png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file:///D:\HAN's%20Documents\ENGLISH%20VIDEOS\Theme%2029.%20Weather%20song%20-%20How_s%20the%20weather%20-%20ESL%20Song%20_%20Story%20-%20Learning%20English%20for%20Kids.mp4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40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3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audio" Target="../media/audio12.wav"/><Relationship Id="rId15" Type="http://schemas.openxmlformats.org/officeDocument/2006/relationships/image" Target="../media/image42.png"/><Relationship Id="rId10" Type="http://schemas.openxmlformats.org/officeDocument/2006/relationships/audio" Target="../media/audio17.wav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45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4.wav"/><Relationship Id="rId7" Type="http://schemas.openxmlformats.org/officeDocument/2006/relationships/image" Target="../media/image58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8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1.wmf"/><Relationship Id="rId5" Type="http://schemas.openxmlformats.org/officeDocument/2006/relationships/image" Target="../media/image70.png"/><Relationship Id="rId10" Type="http://schemas.openxmlformats.org/officeDocument/2006/relationships/image" Target="../media/image73.gif"/><Relationship Id="rId4" Type="http://schemas.openxmlformats.org/officeDocument/2006/relationships/image" Target="../media/image69.jpeg"/><Relationship Id="rId9" Type="http://schemas.openxmlformats.org/officeDocument/2006/relationships/image" Target="../media/image72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3588544"/>
            <a:ext cx="1885950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1" y="2874169"/>
            <a:ext cx="1584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9" y="5606654"/>
            <a:ext cx="1584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1" y="5754291"/>
            <a:ext cx="1584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76750" y="1940589"/>
            <a:ext cx="3514424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ker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English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40694 L 5E-6 -0.98889 " pathEditMode="relative" rAng="0" ptsTypes="AA">
                                      <p:cBhvr>
                                        <p:cTn id="6" dur="2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7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1.04167E-6 -1.53541 " pathEditMode="relative" rAng="0" ptsTypes="AA">
                                      <p:cBhvr>
                                        <p:cTn id="8" dur="3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7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0.16875 L 2.08333E-7 -1.81459 " pathEditMode="relative" rAng="0" ptsTypes="AA">
                                      <p:cBhvr>
                                        <p:cTn id="10" dur="4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2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2"/>
          <p:cNvSpPr txBox="1">
            <a:spLocks noChangeArrowheads="1"/>
          </p:cNvSpPr>
          <p:nvPr/>
        </p:nvSpPr>
        <p:spPr bwMode="auto">
          <a:xfrm>
            <a:off x="2285985" y="53561"/>
            <a:ext cx="48974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800" b="1" kern="0" dirty="0">
                <a:solidFill>
                  <a:srgbClr val="333399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+mn-lt"/>
              </a:rPr>
              <a:t>SEASONS OF THE YEAR</a:t>
            </a:r>
          </a:p>
        </p:txBody>
      </p:sp>
      <p:sp>
        <p:nvSpPr>
          <p:cNvPr id="35" name="AutoShape 65"/>
          <p:cNvSpPr>
            <a:spLocks noChangeArrowheads="1"/>
          </p:cNvSpPr>
          <p:nvPr/>
        </p:nvSpPr>
        <p:spPr bwMode="auto">
          <a:xfrm>
            <a:off x="1057070" y="3787973"/>
            <a:ext cx="4464050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pic>
        <p:nvPicPr>
          <p:cNvPr id="9222" name="Picture 66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9" y="3812382"/>
            <a:ext cx="790575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187451" y="3804047"/>
            <a:ext cx="792163" cy="614363"/>
            <a:chOff x="748" y="3158"/>
            <a:chExt cx="499" cy="516"/>
          </a:xfrm>
        </p:grpSpPr>
        <p:sp>
          <p:nvSpPr>
            <p:cNvPr id="11277" name="Oval 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tistik"/>
              </a:endParaRPr>
            </a:p>
          </p:txBody>
        </p:sp>
        <p:grpSp>
          <p:nvGrpSpPr>
            <p:cNvPr id="9230" name="Group 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1279" name="Freeform 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80" name="Freeform 9"/>
              <p:cNvSpPr>
                <a:spLocks/>
              </p:cNvSpPr>
              <p:nvPr/>
            </p:nvSpPr>
            <p:spPr bwMode="auto">
              <a:xfrm>
                <a:off x="3035" y="1765"/>
                <a:ext cx="463" cy="451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81" name="Freeform 10"/>
              <p:cNvSpPr>
                <a:spLocks/>
              </p:cNvSpPr>
              <p:nvPr/>
            </p:nvSpPr>
            <p:spPr bwMode="auto">
              <a:xfrm>
                <a:off x="2952" y="2179"/>
                <a:ext cx="161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82" name="Freeform 11"/>
              <p:cNvSpPr>
                <a:spLocks/>
              </p:cNvSpPr>
              <p:nvPr/>
            </p:nvSpPr>
            <p:spPr bwMode="auto">
              <a:xfrm>
                <a:off x="2691" y="2354"/>
                <a:ext cx="295" cy="200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83" name="Freeform 12"/>
              <p:cNvSpPr>
                <a:spLocks/>
              </p:cNvSpPr>
              <p:nvPr/>
            </p:nvSpPr>
            <p:spPr bwMode="auto">
              <a:xfrm>
                <a:off x="3051" y="1811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84" name="Freeform 13"/>
              <p:cNvSpPr>
                <a:spLocks/>
              </p:cNvSpPr>
              <p:nvPr/>
            </p:nvSpPr>
            <p:spPr bwMode="auto">
              <a:xfrm>
                <a:off x="3110" y="1906"/>
                <a:ext cx="278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85" name="Freeform 14"/>
              <p:cNvSpPr>
                <a:spLocks/>
              </p:cNvSpPr>
              <p:nvPr/>
            </p:nvSpPr>
            <p:spPr bwMode="auto">
              <a:xfrm>
                <a:off x="2966" y="2200"/>
                <a:ext cx="94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86" name="Freeform 15"/>
              <p:cNvSpPr>
                <a:spLocks/>
              </p:cNvSpPr>
              <p:nvPr/>
            </p:nvSpPr>
            <p:spPr bwMode="auto">
              <a:xfrm>
                <a:off x="2993" y="2237"/>
                <a:ext cx="80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87" name="Freeform 16"/>
              <p:cNvSpPr>
                <a:spLocks/>
              </p:cNvSpPr>
              <p:nvPr/>
            </p:nvSpPr>
            <p:spPr bwMode="auto">
              <a:xfrm>
                <a:off x="2716" y="2415"/>
                <a:ext cx="243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88" name="Freeform 17"/>
              <p:cNvSpPr>
                <a:spLocks/>
              </p:cNvSpPr>
              <p:nvPr/>
            </p:nvSpPr>
            <p:spPr bwMode="auto">
              <a:xfrm>
                <a:off x="2867" y="2363"/>
                <a:ext cx="76" cy="97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89" name="Freeform 18"/>
              <p:cNvSpPr>
                <a:spLocks/>
              </p:cNvSpPr>
              <p:nvPr/>
            </p:nvSpPr>
            <p:spPr bwMode="auto">
              <a:xfrm>
                <a:off x="2922" y="2376"/>
                <a:ext cx="49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2879725" y="3855244"/>
            <a:ext cx="698500" cy="531019"/>
            <a:chOff x="4649" y="2750"/>
            <a:chExt cx="440" cy="446"/>
          </a:xfrm>
        </p:grpSpPr>
        <p:sp>
          <p:nvSpPr>
            <p:cNvPr id="11275" name="Oval 25">
              <a:hlinkHover r:id="" action="ppaction://noaction">
                <a:snd r:embed="rId5" name="click.wav"/>
              </a:hlinkHover>
            </p:cNvPr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tistik"/>
              </a:endParaRPr>
            </a:p>
          </p:txBody>
        </p:sp>
        <p:sp>
          <p:nvSpPr>
            <p:cNvPr id="1127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55" name="5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1" y="666750"/>
            <a:ext cx="4644228" cy="296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WordArt 23"/>
          <p:cNvSpPr>
            <a:spLocks noChangeArrowheads="1" noChangeShapeType="1" noTextEdit="1"/>
          </p:cNvSpPr>
          <p:nvPr/>
        </p:nvSpPr>
        <p:spPr bwMode="auto">
          <a:xfrm>
            <a:off x="5541217" y="2135683"/>
            <a:ext cx="3164286" cy="5929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39998"/>
                    </a:srgbClr>
                  </a:outerShdw>
                </a:effectLst>
                <a:latin typeface="Impact"/>
              </a:rPr>
              <a:t>SPRING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867400" y="4109443"/>
            <a:ext cx="2209800" cy="443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MA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AutoShape 25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chemeClr val="folHlink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2" name="AutoShape 10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AutoShape 14"/>
          <p:cNvSpPr>
            <a:spLocks noChangeArrowheads="1"/>
          </p:cNvSpPr>
          <p:nvPr/>
        </p:nvSpPr>
        <p:spPr bwMode="auto">
          <a:xfrm>
            <a:off x="6948488" y="195263"/>
            <a:ext cx="1439862" cy="1026319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8027988" y="4030266"/>
            <a:ext cx="647700" cy="541734"/>
            <a:chOff x="4105" y="2976"/>
            <a:chExt cx="771" cy="999"/>
          </a:xfrm>
        </p:grpSpPr>
        <p:sp>
          <p:nvSpPr>
            <p:cNvPr id="12404" name="Oval 38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405" name="Rectangle 39"/>
            <p:cNvSpPr>
              <a:spLocks noChangeArrowheads="1"/>
            </p:cNvSpPr>
            <p:nvPr/>
          </p:nvSpPr>
          <p:spPr bwMode="auto">
            <a:xfrm>
              <a:off x="4422" y="3384"/>
              <a:ext cx="45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358" name="Group 4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12407" name="Oval 4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408" name="Oval 4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409" name="Oval 4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410" name="Oval 4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501" cy="1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411" name="Oval 45"/>
              <p:cNvSpPr>
                <a:spLocks noChangeArrowheads="1"/>
              </p:cNvSpPr>
              <p:nvPr/>
            </p:nvSpPr>
            <p:spPr bwMode="auto">
              <a:xfrm rot="-2006260">
                <a:off x="4468" y="3248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412" name="Oval 46"/>
              <p:cNvSpPr>
                <a:spLocks noChangeArrowheads="1"/>
              </p:cNvSpPr>
              <p:nvPr/>
            </p:nvSpPr>
            <p:spPr bwMode="auto">
              <a:xfrm>
                <a:off x="4377" y="3202"/>
                <a:ext cx="227" cy="22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082" name="Freeform 56"/>
          <p:cNvSpPr>
            <a:spLocks/>
          </p:cNvSpPr>
          <p:nvPr/>
        </p:nvSpPr>
        <p:spPr bwMode="auto">
          <a:xfrm>
            <a:off x="539751" y="4030266"/>
            <a:ext cx="3616325" cy="739378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7" name="Group 67"/>
          <p:cNvGrpSpPr>
            <a:grpSpLocks/>
          </p:cNvGrpSpPr>
          <p:nvPr/>
        </p:nvGrpSpPr>
        <p:grpSpPr bwMode="auto">
          <a:xfrm>
            <a:off x="4284664" y="4407694"/>
            <a:ext cx="504825" cy="486966"/>
            <a:chOff x="4105" y="2976"/>
            <a:chExt cx="771" cy="999"/>
          </a:xfrm>
        </p:grpSpPr>
        <p:sp>
          <p:nvSpPr>
            <p:cNvPr id="12395" name="Oval 68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8" cy="12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96" name="Rectangle 69"/>
            <p:cNvSpPr>
              <a:spLocks noChangeArrowheads="1"/>
            </p:cNvSpPr>
            <p:nvPr/>
          </p:nvSpPr>
          <p:spPr bwMode="auto">
            <a:xfrm>
              <a:off x="4423" y="3384"/>
              <a:ext cx="44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349" name="Group 7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12398" name="Oval 71"/>
              <p:cNvSpPr>
                <a:spLocks noChangeArrowheads="1"/>
              </p:cNvSpPr>
              <p:nvPr/>
            </p:nvSpPr>
            <p:spPr bwMode="auto">
              <a:xfrm rot="300786">
                <a:off x="4105" y="3159"/>
                <a:ext cx="453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99" name="Oval 7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8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400" name="Oval 73"/>
              <p:cNvSpPr>
                <a:spLocks noChangeArrowheads="1"/>
              </p:cNvSpPr>
              <p:nvPr/>
            </p:nvSpPr>
            <p:spPr bwMode="auto">
              <a:xfrm rot="-601512">
                <a:off x="4377" y="3159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401" name="Oval 74"/>
              <p:cNvSpPr>
                <a:spLocks noChangeArrowheads="1"/>
              </p:cNvSpPr>
              <p:nvPr/>
            </p:nvSpPr>
            <p:spPr bwMode="auto">
              <a:xfrm rot="-3164945">
                <a:off x="4127" y="3363"/>
                <a:ext cx="501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402" name="Oval 75"/>
              <p:cNvSpPr>
                <a:spLocks noChangeArrowheads="1"/>
              </p:cNvSpPr>
              <p:nvPr/>
            </p:nvSpPr>
            <p:spPr bwMode="auto">
              <a:xfrm rot="-2006260">
                <a:off x="4469" y="3250"/>
                <a:ext cx="225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403" name="Oval 7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8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" name="1 Nube"/>
          <p:cNvSpPr/>
          <p:nvPr/>
        </p:nvSpPr>
        <p:spPr>
          <a:xfrm>
            <a:off x="1009650" y="1407319"/>
            <a:ext cx="2305050" cy="639366"/>
          </a:xfrm>
          <a:prstGeom prst="cloud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grpSp>
        <p:nvGrpSpPr>
          <p:cNvPr id="9" name="106 Grupo"/>
          <p:cNvGrpSpPr>
            <a:grpSpLocks/>
          </p:cNvGrpSpPr>
          <p:nvPr/>
        </p:nvGrpSpPr>
        <p:grpSpPr bwMode="auto">
          <a:xfrm>
            <a:off x="2352675" y="2713435"/>
            <a:ext cx="1924050" cy="1535906"/>
            <a:chOff x="3575050" y="3617184"/>
            <a:chExt cx="1924050" cy="2047876"/>
          </a:xfrm>
        </p:grpSpPr>
        <p:pic>
          <p:nvPicPr>
            <p:cNvPr id="10337" name="Picture 2" descr="http://toonclips.com/215/1089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050" y="3617184"/>
              <a:ext cx="1924050" cy="2047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338" name="Group 67"/>
            <p:cNvGrpSpPr>
              <a:grpSpLocks/>
            </p:cNvGrpSpPr>
            <p:nvPr/>
          </p:nvGrpSpPr>
          <p:grpSpPr bwMode="auto">
            <a:xfrm rot="1809397">
              <a:off x="4033357" y="3632342"/>
              <a:ext cx="487537" cy="602969"/>
              <a:chOff x="4105" y="2976"/>
              <a:chExt cx="771" cy="999"/>
            </a:xfrm>
          </p:grpSpPr>
          <p:sp>
            <p:nvSpPr>
              <p:cNvPr id="12387" name="Rectangle 69"/>
              <p:cNvSpPr>
                <a:spLocks noChangeArrowheads="1"/>
              </p:cNvSpPr>
              <p:nvPr/>
            </p:nvSpPr>
            <p:spPr bwMode="auto">
              <a:xfrm>
                <a:off x="4421" y="3385"/>
                <a:ext cx="45" cy="589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0340" name="Group 70"/>
              <p:cNvGrpSpPr>
                <a:grpSpLocks/>
              </p:cNvGrpSpPr>
              <p:nvPr/>
            </p:nvGrpSpPr>
            <p:grpSpPr bwMode="auto">
              <a:xfrm>
                <a:off x="4105" y="2976"/>
                <a:ext cx="771" cy="727"/>
                <a:chOff x="4105" y="2976"/>
                <a:chExt cx="771" cy="727"/>
              </a:xfrm>
            </p:grpSpPr>
            <p:sp>
              <p:nvSpPr>
                <p:cNvPr id="12389" name="Oval 71"/>
                <p:cNvSpPr>
                  <a:spLocks noChangeArrowheads="1"/>
                </p:cNvSpPr>
                <p:nvPr/>
              </p:nvSpPr>
              <p:spPr bwMode="auto">
                <a:xfrm rot="300786">
                  <a:off x="4104" y="3158"/>
                  <a:ext cx="452" cy="22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90" name="Oval 72"/>
                <p:cNvSpPr>
                  <a:spLocks noChangeArrowheads="1"/>
                </p:cNvSpPr>
                <p:nvPr/>
              </p:nvSpPr>
              <p:spPr bwMode="auto">
                <a:xfrm>
                  <a:off x="4376" y="2977"/>
                  <a:ext cx="228" cy="40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91" name="Oval 73"/>
                <p:cNvSpPr>
                  <a:spLocks noChangeArrowheads="1"/>
                </p:cNvSpPr>
                <p:nvPr/>
              </p:nvSpPr>
              <p:spPr bwMode="auto">
                <a:xfrm rot="-601512">
                  <a:off x="4375" y="3158"/>
                  <a:ext cx="500" cy="22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92" name="Oval 74"/>
                <p:cNvSpPr>
                  <a:spLocks noChangeArrowheads="1"/>
                </p:cNvSpPr>
                <p:nvPr/>
              </p:nvSpPr>
              <p:spPr bwMode="auto">
                <a:xfrm rot="-3164945">
                  <a:off x="4126" y="3356"/>
                  <a:ext cx="500" cy="18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93" name="Oval 75"/>
                <p:cNvSpPr>
                  <a:spLocks noChangeArrowheads="1"/>
                </p:cNvSpPr>
                <p:nvPr/>
              </p:nvSpPr>
              <p:spPr bwMode="auto">
                <a:xfrm rot="-2006260">
                  <a:off x="4470" y="3250"/>
                  <a:ext cx="226" cy="4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94" name="Oval 76"/>
                <p:cNvSpPr>
                  <a:spLocks noChangeArrowheads="1"/>
                </p:cNvSpPr>
                <p:nvPr/>
              </p:nvSpPr>
              <p:spPr bwMode="auto">
                <a:xfrm>
                  <a:off x="4376" y="3203"/>
                  <a:ext cx="228" cy="2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FFCC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3" name="Freeform 4"/>
          <p:cNvSpPr>
            <a:spLocks/>
          </p:cNvSpPr>
          <p:nvPr/>
        </p:nvSpPr>
        <p:spPr bwMode="auto">
          <a:xfrm>
            <a:off x="5148263" y="1869281"/>
            <a:ext cx="2374900" cy="2538413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12" name="Group 24"/>
          <p:cNvGrpSpPr>
            <a:grpSpLocks/>
          </p:cNvGrpSpPr>
          <p:nvPr/>
        </p:nvGrpSpPr>
        <p:grpSpPr bwMode="auto">
          <a:xfrm>
            <a:off x="4859338" y="3975498"/>
            <a:ext cx="504825" cy="486965"/>
            <a:chOff x="4105" y="2976"/>
            <a:chExt cx="771" cy="999"/>
          </a:xfrm>
        </p:grpSpPr>
        <p:sp>
          <p:nvSpPr>
            <p:cNvPr id="12376" name="Oval 21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8" cy="12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77" name="Rectangle 22"/>
            <p:cNvSpPr>
              <a:spLocks noChangeArrowheads="1"/>
            </p:cNvSpPr>
            <p:nvPr/>
          </p:nvSpPr>
          <p:spPr bwMode="auto">
            <a:xfrm>
              <a:off x="4423" y="3384"/>
              <a:ext cx="44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330" name="Group 23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12379" name="Oval 15"/>
              <p:cNvSpPr>
                <a:spLocks noChangeArrowheads="1"/>
              </p:cNvSpPr>
              <p:nvPr/>
            </p:nvSpPr>
            <p:spPr bwMode="auto">
              <a:xfrm rot="300786">
                <a:off x="4105" y="3159"/>
                <a:ext cx="453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80" name="Oval 16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8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81" name="Oval 17"/>
              <p:cNvSpPr>
                <a:spLocks noChangeArrowheads="1"/>
              </p:cNvSpPr>
              <p:nvPr/>
            </p:nvSpPr>
            <p:spPr bwMode="auto">
              <a:xfrm rot="-601512">
                <a:off x="4377" y="3159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82" name="Oval 18"/>
              <p:cNvSpPr>
                <a:spLocks noChangeArrowheads="1"/>
              </p:cNvSpPr>
              <p:nvPr/>
            </p:nvSpPr>
            <p:spPr bwMode="auto">
              <a:xfrm rot="-3164945">
                <a:off x="4127" y="3363"/>
                <a:ext cx="501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83" name="Oval 19"/>
              <p:cNvSpPr>
                <a:spLocks noChangeArrowheads="1"/>
              </p:cNvSpPr>
              <p:nvPr/>
            </p:nvSpPr>
            <p:spPr bwMode="auto">
              <a:xfrm rot="-2006260">
                <a:off x="4469" y="3250"/>
                <a:ext cx="225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84" name="Oval 20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8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Group 27"/>
          <p:cNvGrpSpPr>
            <a:grpSpLocks/>
          </p:cNvGrpSpPr>
          <p:nvPr/>
        </p:nvGrpSpPr>
        <p:grpSpPr bwMode="auto">
          <a:xfrm>
            <a:off x="6929438" y="4411266"/>
            <a:ext cx="647700" cy="489347"/>
            <a:chOff x="4105" y="2976"/>
            <a:chExt cx="771" cy="999"/>
          </a:xfrm>
        </p:grpSpPr>
        <p:sp>
          <p:nvSpPr>
            <p:cNvPr id="12367" name="Oval 2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4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68" name="Rectangle 29"/>
            <p:cNvSpPr>
              <a:spLocks noChangeArrowheads="1"/>
            </p:cNvSpPr>
            <p:nvPr/>
          </p:nvSpPr>
          <p:spPr bwMode="auto">
            <a:xfrm>
              <a:off x="4422" y="3384"/>
              <a:ext cx="45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321" name="Group 3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12370" name="Oval 3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71" name="Oval 3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72" name="Oval 3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73" name="Oval 3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501" cy="1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74" name="Oval 35"/>
              <p:cNvSpPr>
                <a:spLocks noChangeArrowheads="1"/>
              </p:cNvSpPr>
              <p:nvPr/>
            </p:nvSpPr>
            <p:spPr bwMode="auto">
              <a:xfrm rot="-2006260">
                <a:off x="4468" y="3248"/>
                <a:ext cx="227" cy="455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75" name="Oval 36"/>
              <p:cNvSpPr>
                <a:spLocks noChangeArrowheads="1"/>
              </p:cNvSpPr>
              <p:nvPr/>
            </p:nvSpPr>
            <p:spPr bwMode="auto">
              <a:xfrm>
                <a:off x="4377" y="3202"/>
                <a:ext cx="227" cy="22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57"/>
          <p:cNvGrpSpPr>
            <a:grpSpLocks/>
          </p:cNvGrpSpPr>
          <p:nvPr/>
        </p:nvGrpSpPr>
        <p:grpSpPr bwMode="auto">
          <a:xfrm>
            <a:off x="5867401" y="4354117"/>
            <a:ext cx="504825" cy="486965"/>
            <a:chOff x="4105" y="2976"/>
            <a:chExt cx="771" cy="999"/>
          </a:xfrm>
        </p:grpSpPr>
        <p:sp>
          <p:nvSpPr>
            <p:cNvPr id="12358" name="Oval 58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8" cy="12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59" name="Rectangle 59"/>
            <p:cNvSpPr>
              <a:spLocks noChangeArrowheads="1"/>
            </p:cNvSpPr>
            <p:nvPr/>
          </p:nvSpPr>
          <p:spPr bwMode="auto">
            <a:xfrm>
              <a:off x="4423" y="3384"/>
              <a:ext cx="44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312" name="Group 6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12361" name="Oval 61"/>
              <p:cNvSpPr>
                <a:spLocks noChangeArrowheads="1"/>
              </p:cNvSpPr>
              <p:nvPr/>
            </p:nvSpPr>
            <p:spPr bwMode="auto">
              <a:xfrm rot="300786">
                <a:off x="4105" y="3159"/>
                <a:ext cx="453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62" name="Oval 6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8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63" name="Oval 63"/>
              <p:cNvSpPr>
                <a:spLocks noChangeArrowheads="1"/>
              </p:cNvSpPr>
              <p:nvPr/>
            </p:nvSpPr>
            <p:spPr bwMode="auto">
              <a:xfrm rot="-601512">
                <a:off x="4377" y="3159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64" name="Oval 64"/>
              <p:cNvSpPr>
                <a:spLocks noChangeArrowheads="1"/>
              </p:cNvSpPr>
              <p:nvPr/>
            </p:nvSpPr>
            <p:spPr bwMode="auto">
              <a:xfrm rot="-3164945">
                <a:off x="4127" y="3363"/>
                <a:ext cx="501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65" name="Oval 65"/>
              <p:cNvSpPr>
                <a:spLocks noChangeArrowheads="1"/>
              </p:cNvSpPr>
              <p:nvPr/>
            </p:nvSpPr>
            <p:spPr bwMode="auto">
              <a:xfrm rot="-2006260">
                <a:off x="4469" y="3250"/>
                <a:ext cx="225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366" name="Oval 6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8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127" name="Freeform 79"/>
          <p:cNvSpPr>
            <a:spLocks/>
          </p:cNvSpPr>
          <p:nvPr/>
        </p:nvSpPr>
        <p:spPr bwMode="auto">
          <a:xfrm rot="21472326">
            <a:off x="5940426" y="1977629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28" name="Freeform 80"/>
          <p:cNvSpPr>
            <a:spLocks/>
          </p:cNvSpPr>
          <p:nvPr/>
        </p:nvSpPr>
        <p:spPr bwMode="auto">
          <a:xfrm rot="19661053">
            <a:off x="5940426" y="2193132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29" name="Freeform 81"/>
          <p:cNvSpPr>
            <a:spLocks/>
          </p:cNvSpPr>
          <p:nvPr/>
        </p:nvSpPr>
        <p:spPr bwMode="auto">
          <a:xfrm rot="1183575">
            <a:off x="6659564" y="1869282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30" name="Freeform 82"/>
          <p:cNvSpPr>
            <a:spLocks/>
          </p:cNvSpPr>
          <p:nvPr/>
        </p:nvSpPr>
        <p:spPr bwMode="auto">
          <a:xfrm rot="394123">
            <a:off x="6516689" y="2031207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31" name="Freeform 83"/>
          <p:cNvSpPr>
            <a:spLocks/>
          </p:cNvSpPr>
          <p:nvPr/>
        </p:nvSpPr>
        <p:spPr bwMode="auto">
          <a:xfrm>
            <a:off x="6011864" y="1762125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32" name="Freeform 84"/>
          <p:cNvSpPr>
            <a:spLocks/>
          </p:cNvSpPr>
          <p:nvPr/>
        </p:nvSpPr>
        <p:spPr bwMode="auto">
          <a:xfrm rot="20904586" flipH="1">
            <a:off x="6303964" y="1760935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33" name="Freeform 85"/>
          <p:cNvSpPr>
            <a:spLocks/>
          </p:cNvSpPr>
          <p:nvPr/>
        </p:nvSpPr>
        <p:spPr bwMode="auto">
          <a:xfrm rot="3333489" flipH="1">
            <a:off x="7372748" y="2255441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34" name="Freeform 86"/>
          <p:cNvSpPr>
            <a:spLocks/>
          </p:cNvSpPr>
          <p:nvPr/>
        </p:nvSpPr>
        <p:spPr bwMode="auto">
          <a:xfrm rot="20904586" flipH="1">
            <a:off x="6948489" y="1977629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35" name="Freeform 87"/>
          <p:cNvSpPr>
            <a:spLocks/>
          </p:cNvSpPr>
          <p:nvPr/>
        </p:nvSpPr>
        <p:spPr bwMode="auto">
          <a:xfrm rot="20209173" flipH="1">
            <a:off x="6927851" y="1815704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36" name="Freeform 88"/>
          <p:cNvSpPr>
            <a:spLocks/>
          </p:cNvSpPr>
          <p:nvPr/>
        </p:nvSpPr>
        <p:spPr bwMode="auto">
          <a:xfrm rot="4101745" flipH="1">
            <a:off x="7085410" y="2363788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37" name="Freeform 89"/>
          <p:cNvSpPr>
            <a:spLocks/>
          </p:cNvSpPr>
          <p:nvPr/>
        </p:nvSpPr>
        <p:spPr bwMode="auto">
          <a:xfrm rot="4149899">
            <a:off x="7306866" y="1979613"/>
            <a:ext cx="254794" cy="2508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38" name="Freeform 90"/>
          <p:cNvSpPr>
            <a:spLocks/>
          </p:cNvSpPr>
          <p:nvPr/>
        </p:nvSpPr>
        <p:spPr bwMode="auto">
          <a:xfrm rot="16673754" flipH="1">
            <a:off x="6220223" y="1538685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39" name="Freeform 91"/>
          <p:cNvSpPr>
            <a:spLocks/>
          </p:cNvSpPr>
          <p:nvPr/>
        </p:nvSpPr>
        <p:spPr bwMode="auto">
          <a:xfrm rot="18692393">
            <a:off x="5478066" y="2486820"/>
            <a:ext cx="254794" cy="2508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40" name="Freeform 92"/>
          <p:cNvSpPr>
            <a:spLocks/>
          </p:cNvSpPr>
          <p:nvPr/>
        </p:nvSpPr>
        <p:spPr bwMode="auto">
          <a:xfrm rot="18039261">
            <a:off x="5146279" y="2358232"/>
            <a:ext cx="254794" cy="2508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41" name="Freeform 93"/>
          <p:cNvSpPr>
            <a:spLocks/>
          </p:cNvSpPr>
          <p:nvPr/>
        </p:nvSpPr>
        <p:spPr bwMode="auto">
          <a:xfrm rot="19550334" flipH="1">
            <a:off x="5632451" y="2085975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42" name="Freeform 94"/>
          <p:cNvSpPr>
            <a:spLocks/>
          </p:cNvSpPr>
          <p:nvPr/>
        </p:nvSpPr>
        <p:spPr bwMode="auto">
          <a:xfrm rot="264781">
            <a:off x="5292726" y="2085975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304" name="Freeform 256"/>
          <p:cNvSpPr>
            <a:spLocks/>
          </p:cNvSpPr>
          <p:nvPr/>
        </p:nvSpPr>
        <p:spPr bwMode="auto">
          <a:xfrm rot="20060665">
            <a:off x="4859339" y="2247900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305" name="Freeform 257"/>
          <p:cNvSpPr>
            <a:spLocks/>
          </p:cNvSpPr>
          <p:nvPr/>
        </p:nvSpPr>
        <p:spPr bwMode="auto">
          <a:xfrm rot="4101745" flipH="1">
            <a:off x="6796485" y="2470945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0277" name="Group 228"/>
          <p:cNvGrpSpPr>
            <a:grpSpLocks noChangeAspect="1"/>
          </p:cNvGrpSpPr>
          <p:nvPr/>
        </p:nvGrpSpPr>
        <p:grpSpPr bwMode="auto">
          <a:xfrm>
            <a:off x="8072696" y="2521926"/>
            <a:ext cx="682625" cy="494110"/>
            <a:chOff x="2381" y="2523"/>
            <a:chExt cx="430" cy="415"/>
          </a:xfrm>
        </p:grpSpPr>
        <p:sp>
          <p:nvSpPr>
            <p:cNvPr id="12330" name="AutoShape 227"/>
            <p:cNvSpPr>
              <a:spLocks noChangeAspect="1" noChangeArrowheads="1" noTextEdit="1"/>
            </p:cNvSpPr>
            <p:nvPr/>
          </p:nvSpPr>
          <p:spPr bwMode="auto">
            <a:xfrm>
              <a:off x="2381" y="2523"/>
              <a:ext cx="430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31" name="Freeform 229"/>
            <p:cNvSpPr>
              <a:spLocks/>
            </p:cNvSpPr>
            <p:nvPr/>
          </p:nvSpPr>
          <p:spPr bwMode="auto">
            <a:xfrm>
              <a:off x="2442" y="2523"/>
              <a:ext cx="365" cy="403"/>
            </a:xfrm>
            <a:custGeom>
              <a:avLst/>
              <a:gdLst>
                <a:gd name="T0" fmla="*/ 0 w 1096"/>
                <a:gd name="T1" fmla="*/ 0 h 1208"/>
                <a:gd name="T2" fmla="*/ 0 w 1096"/>
                <a:gd name="T3" fmla="*/ 0 h 1208"/>
                <a:gd name="T4" fmla="*/ 0 w 1096"/>
                <a:gd name="T5" fmla="*/ 0 h 1208"/>
                <a:gd name="T6" fmla="*/ 0 w 1096"/>
                <a:gd name="T7" fmla="*/ 0 h 1208"/>
                <a:gd name="T8" fmla="*/ 0 w 1096"/>
                <a:gd name="T9" fmla="*/ 0 h 1208"/>
                <a:gd name="T10" fmla="*/ 0 w 1096"/>
                <a:gd name="T11" fmla="*/ 0 h 1208"/>
                <a:gd name="T12" fmla="*/ 0 w 1096"/>
                <a:gd name="T13" fmla="*/ 0 h 1208"/>
                <a:gd name="T14" fmla="*/ 0 w 1096"/>
                <a:gd name="T15" fmla="*/ 0 h 1208"/>
                <a:gd name="T16" fmla="*/ 0 w 1096"/>
                <a:gd name="T17" fmla="*/ 0 h 1208"/>
                <a:gd name="T18" fmla="*/ 0 w 1096"/>
                <a:gd name="T19" fmla="*/ 0 h 1208"/>
                <a:gd name="T20" fmla="*/ 0 w 1096"/>
                <a:gd name="T21" fmla="*/ 0 h 1208"/>
                <a:gd name="T22" fmla="*/ 0 w 1096"/>
                <a:gd name="T23" fmla="*/ 0 h 1208"/>
                <a:gd name="T24" fmla="*/ 0 w 1096"/>
                <a:gd name="T25" fmla="*/ 0 h 1208"/>
                <a:gd name="T26" fmla="*/ 0 w 1096"/>
                <a:gd name="T27" fmla="*/ 0 h 1208"/>
                <a:gd name="T28" fmla="*/ 0 w 1096"/>
                <a:gd name="T29" fmla="*/ 0 h 1208"/>
                <a:gd name="T30" fmla="*/ 0 w 1096"/>
                <a:gd name="T31" fmla="*/ 0 h 1208"/>
                <a:gd name="T32" fmla="*/ 0 w 1096"/>
                <a:gd name="T33" fmla="*/ 0 h 1208"/>
                <a:gd name="T34" fmla="*/ 0 w 1096"/>
                <a:gd name="T35" fmla="*/ 0 h 1208"/>
                <a:gd name="T36" fmla="*/ 0 w 1096"/>
                <a:gd name="T37" fmla="*/ 0 h 1208"/>
                <a:gd name="T38" fmla="*/ 0 w 1096"/>
                <a:gd name="T39" fmla="*/ 0 h 1208"/>
                <a:gd name="T40" fmla="*/ 0 w 1096"/>
                <a:gd name="T41" fmla="*/ 0 h 1208"/>
                <a:gd name="T42" fmla="*/ 0 w 1096"/>
                <a:gd name="T43" fmla="*/ 0 h 1208"/>
                <a:gd name="T44" fmla="*/ 0 w 1096"/>
                <a:gd name="T45" fmla="*/ 0 h 1208"/>
                <a:gd name="T46" fmla="*/ 0 w 1096"/>
                <a:gd name="T47" fmla="*/ 0 h 1208"/>
                <a:gd name="T48" fmla="*/ 0 w 1096"/>
                <a:gd name="T49" fmla="*/ 0 h 1208"/>
                <a:gd name="T50" fmla="*/ 0 w 1096"/>
                <a:gd name="T51" fmla="*/ 0 h 1208"/>
                <a:gd name="T52" fmla="*/ 0 w 1096"/>
                <a:gd name="T53" fmla="*/ 0 h 1208"/>
                <a:gd name="T54" fmla="*/ 0 w 1096"/>
                <a:gd name="T55" fmla="*/ 0 h 1208"/>
                <a:gd name="T56" fmla="*/ 0 w 1096"/>
                <a:gd name="T57" fmla="*/ 0 h 1208"/>
                <a:gd name="T58" fmla="*/ 0 w 1096"/>
                <a:gd name="T59" fmla="*/ 0 h 1208"/>
                <a:gd name="T60" fmla="*/ 0 w 1096"/>
                <a:gd name="T61" fmla="*/ 0 h 1208"/>
                <a:gd name="T62" fmla="*/ 0 w 1096"/>
                <a:gd name="T63" fmla="*/ 0 h 1208"/>
                <a:gd name="T64" fmla="*/ 0 w 1096"/>
                <a:gd name="T65" fmla="*/ 0 h 1208"/>
                <a:gd name="T66" fmla="*/ 0 w 1096"/>
                <a:gd name="T67" fmla="*/ 0 h 1208"/>
                <a:gd name="T68" fmla="*/ 0 w 1096"/>
                <a:gd name="T69" fmla="*/ 0 h 1208"/>
                <a:gd name="T70" fmla="*/ 0 w 1096"/>
                <a:gd name="T71" fmla="*/ 0 h 1208"/>
                <a:gd name="T72" fmla="*/ 0 w 1096"/>
                <a:gd name="T73" fmla="*/ 0 h 1208"/>
                <a:gd name="T74" fmla="*/ 0 w 1096"/>
                <a:gd name="T75" fmla="*/ 0 h 1208"/>
                <a:gd name="T76" fmla="*/ 0 w 1096"/>
                <a:gd name="T77" fmla="*/ 0 h 1208"/>
                <a:gd name="T78" fmla="*/ 0 w 1096"/>
                <a:gd name="T79" fmla="*/ 0 h 1208"/>
                <a:gd name="T80" fmla="*/ 0 w 1096"/>
                <a:gd name="T81" fmla="*/ 0 h 1208"/>
                <a:gd name="T82" fmla="*/ 0 w 1096"/>
                <a:gd name="T83" fmla="*/ 0 h 1208"/>
                <a:gd name="T84" fmla="*/ 0 w 1096"/>
                <a:gd name="T85" fmla="*/ 0 h 1208"/>
                <a:gd name="T86" fmla="*/ 0 w 1096"/>
                <a:gd name="T87" fmla="*/ 0 h 1208"/>
                <a:gd name="T88" fmla="*/ 0 w 1096"/>
                <a:gd name="T89" fmla="*/ 0 h 1208"/>
                <a:gd name="T90" fmla="*/ 0 w 1096"/>
                <a:gd name="T91" fmla="*/ 0 h 1208"/>
                <a:gd name="T92" fmla="*/ 0 w 1096"/>
                <a:gd name="T93" fmla="*/ 0 h 1208"/>
                <a:gd name="T94" fmla="*/ 0 w 1096"/>
                <a:gd name="T95" fmla="*/ 0 h 1208"/>
                <a:gd name="T96" fmla="*/ 0 w 1096"/>
                <a:gd name="T97" fmla="*/ 0 h 1208"/>
                <a:gd name="T98" fmla="*/ 0 w 1096"/>
                <a:gd name="T99" fmla="*/ 0 h 1208"/>
                <a:gd name="T100" fmla="*/ 0 w 1096"/>
                <a:gd name="T101" fmla="*/ 0 h 1208"/>
                <a:gd name="T102" fmla="*/ 0 w 1096"/>
                <a:gd name="T103" fmla="*/ 0 h 1208"/>
                <a:gd name="T104" fmla="*/ 0 w 1096"/>
                <a:gd name="T105" fmla="*/ 0 h 1208"/>
                <a:gd name="T106" fmla="*/ 0 w 1096"/>
                <a:gd name="T107" fmla="*/ 0 h 12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96"/>
                <a:gd name="T163" fmla="*/ 0 h 1208"/>
                <a:gd name="T164" fmla="*/ 1096 w 1096"/>
                <a:gd name="T165" fmla="*/ 1208 h 120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96" h="1208">
                  <a:moveTo>
                    <a:pt x="0" y="1051"/>
                  </a:moveTo>
                  <a:lnTo>
                    <a:pt x="0" y="1066"/>
                  </a:lnTo>
                  <a:lnTo>
                    <a:pt x="66" y="1061"/>
                  </a:lnTo>
                  <a:lnTo>
                    <a:pt x="131" y="1054"/>
                  </a:lnTo>
                  <a:lnTo>
                    <a:pt x="160" y="1050"/>
                  </a:lnTo>
                  <a:lnTo>
                    <a:pt x="187" y="1046"/>
                  </a:lnTo>
                  <a:lnTo>
                    <a:pt x="212" y="1043"/>
                  </a:lnTo>
                  <a:lnTo>
                    <a:pt x="232" y="1041"/>
                  </a:lnTo>
                  <a:lnTo>
                    <a:pt x="246" y="1046"/>
                  </a:lnTo>
                  <a:lnTo>
                    <a:pt x="260" y="1050"/>
                  </a:lnTo>
                  <a:lnTo>
                    <a:pt x="272" y="1053"/>
                  </a:lnTo>
                  <a:lnTo>
                    <a:pt x="284" y="1053"/>
                  </a:lnTo>
                  <a:lnTo>
                    <a:pt x="298" y="1051"/>
                  </a:lnTo>
                  <a:lnTo>
                    <a:pt x="310" y="1049"/>
                  </a:lnTo>
                  <a:lnTo>
                    <a:pt x="324" y="1044"/>
                  </a:lnTo>
                  <a:lnTo>
                    <a:pt x="337" y="1037"/>
                  </a:lnTo>
                  <a:lnTo>
                    <a:pt x="348" y="1038"/>
                  </a:lnTo>
                  <a:lnTo>
                    <a:pt x="357" y="1043"/>
                  </a:lnTo>
                  <a:lnTo>
                    <a:pt x="365" y="1050"/>
                  </a:lnTo>
                  <a:lnTo>
                    <a:pt x="374" y="1057"/>
                  </a:lnTo>
                  <a:lnTo>
                    <a:pt x="399" y="1070"/>
                  </a:lnTo>
                  <a:lnTo>
                    <a:pt x="424" y="1078"/>
                  </a:lnTo>
                  <a:lnTo>
                    <a:pt x="451" y="1085"/>
                  </a:lnTo>
                  <a:lnTo>
                    <a:pt x="478" y="1088"/>
                  </a:lnTo>
                  <a:lnTo>
                    <a:pt x="482" y="1096"/>
                  </a:lnTo>
                  <a:lnTo>
                    <a:pt x="489" y="1104"/>
                  </a:lnTo>
                  <a:lnTo>
                    <a:pt x="502" y="1114"/>
                  </a:lnTo>
                  <a:lnTo>
                    <a:pt x="516" y="1125"/>
                  </a:lnTo>
                  <a:lnTo>
                    <a:pt x="534" y="1138"/>
                  </a:lnTo>
                  <a:lnTo>
                    <a:pt x="553" y="1149"/>
                  </a:lnTo>
                  <a:lnTo>
                    <a:pt x="595" y="1172"/>
                  </a:lnTo>
                  <a:lnTo>
                    <a:pt x="618" y="1182"/>
                  </a:lnTo>
                  <a:lnTo>
                    <a:pt x="640" y="1192"/>
                  </a:lnTo>
                  <a:lnTo>
                    <a:pt x="662" y="1200"/>
                  </a:lnTo>
                  <a:lnTo>
                    <a:pt x="683" y="1204"/>
                  </a:lnTo>
                  <a:lnTo>
                    <a:pt x="703" y="1208"/>
                  </a:lnTo>
                  <a:lnTo>
                    <a:pt x="720" y="1208"/>
                  </a:lnTo>
                  <a:lnTo>
                    <a:pt x="735" y="1206"/>
                  </a:lnTo>
                  <a:lnTo>
                    <a:pt x="747" y="1200"/>
                  </a:lnTo>
                  <a:lnTo>
                    <a:pt x="746" y="1188"/>
                  </a:lnTo>
                  <a:lnTo>
                    <a:pt x="741" y="1176"/>
                  </a:lnTo>
                  <a:lnTo>
                    <a:pt x="734" y="1165"/>
                  </a:lnTo>
                  <a:lnTo>
                    <a:pt x="723" y="1153"/>
                  </a:lnTo>
                  <a:lnTo>
                    <a:pt x="701" y="1132"/>
                  </a:lnTo>
                  <a:lnTo>
                    <a:pt x="689" y="1124"/>
                  </a:lnTo>
                  <a:lnTo>
                    <a:pt x="682" y="1118"/>
                  </a:lnTo>
                  <a:lnTo>
                    <a:pt x="715" y="1129"/>
                  </a:lnTo>
                  <a:lnTo>
                    <a:pt x="751" y="1141"/>
                  </a:lnTo>
                  <a:lnTo>
                    <a:pt x="790" y="1153"/>
                  </a:lnTo>
                  <a:lnTo>
                    <a:pt x="811" y="1156"/>
                  </a:lnTo>
                  <a:lnTo>
                    <a:pt x="832" y="1159"/>
                  </a:lnTo>
                  <a:lnTo>
                    <a:pt x="853" y="1159"/>
                  </a:lnTo>
                  <a:lnTo>
                    <a:pt x="874" y="1158"/>
                  </a:lnTo>
                  <a:lnTo>
                    <a:pt x="896" y="1153"/>
                  </a:lnTo>
                  <a:lnTo>
                    <a:pt x="917" y="1145"/>
                  </a:lnTo>
                  <a:lnTo>
                    <a:pt x="937" y="1135"/>
                  </a:lnTo>
                  <a:lnTo>
                    <a:pt x="957" y="1122"/>
                  </a:lnTo>
                  <a:lnTo>
                    <a:pt x="978" y="1104"/>
                  </a:lnTo>
                  <a:lnTo>
                    <a:pt x="998" y="1083"/>
                  </a:lnTo>
                  <a:lnTo>
                    <a:pt x="1002" y="1071"/>
                  </a:lnTo>
                  <a:lnTo>
                    <a:pt x="1006" y="1060"/>
                  </a:lnTo>
                  <a:lnTo>
                    <a:pt x="1007" y="1050"/>
                  </a:lnTo>
                  <a:lnTo>
                    <a:pt x="1009" y="1040"/>
                  </a:lnTo>
                  <a:lnTo>
                    <a:pt x="1006" y="1020"/>
                  </a:lnTo>
                  <a:lnTo>
                    <a:pt x="1004" y="1011"/>
                  </a:lnTo>
                  <a:lnTo>
                    <a:pt x="1001" y="998"/>
                  </a:lnTo>
                  <a:lnTo>
                    <a:pt x="999" y="990"/>
                  </a:lnTo>
                  <a:lnTo>
                    <a:pt x="995" y="982"/>
                  </a:lnTo>
                  <a:lnTo>
                    <a:pt x="989" y="975"/>
                  </a:lnTo>
                  <a:lnTo>
                    <a:pt x="980" y="967"/>
                  </a:lnTo>
                  <a:lnTo>
                    <a:pt x="969" y="961"/>
                  </a:lnTo>
                  <a:lnTo>
                    <a:pt x="956" y="956"/>
                  </a:lnTo>
                  <a:lnTo>
                    <a:pt x="940" y="951"/>
                  </a:lnTo>
                  <a:lnTo>
                    <a:pt x="921" y="948"/>
                  </a:lnTo>
                  <a:lnTo>
                    <a:pt x="901" y="945"/>
                  </a:lnTo>
                  <a:lnTo>
                    <a:pt x="877" y="944"/>
                  </a:lnTo>
                  <a:lnTo>
                    <a:pt x="851" y="944"/>
                  </a:lnTo>
                  <a:lnTo>
                    <a:pt x="823" y="946"/>
                  </a:lnTo>
                  <a:lnTo>
                    <a:pt x="791" y="950"/>
                  </a:lnTo>
                  <a:lnTo>
                    <a:pt x="757" y="955"/>
                  </a:lnTo>
                  <a:lnTo>
                    <a:pt x="720" y="962"/>
                  </a:lnTo>
                  <a:lnTo>
                    <a:pt x="681" y="972"/>
                  </a:lnTo>
                  <a:lnTo>
                    <a:pt x="683" y="970"/>
                  </a:lnTo>
                  <a:lnTo>
                    <a:pt x="689" y="965"/>
                  </a:lnTo>
                  <a:lnTo>
                    <a:pt x="702" y="957"/>
                  </a:lnTo>
                  <a:lnTo>
                    <a:pt x="715" y="948"/>
                  </a:lnTo>
                  <a:lnTo>
                    <a:pt x="734" y="936"/>
                  </a:lnTo>
                  <a:lnTo>
                    <a:pt x="753" y="923"/>
                  </a:lnTo>
                  <a:lnTo>
                    <a:pt x="796" y="896"/>
                  </a:lnTo>
                  <a:lnTo>
                    <a:pt x="840" y="866"/>
                  </a:lnTo>
                  <a:lnTo>
                    <a:pt x="863" y="851"/>
                  </a:lnTo>
                  <a:lnTo>
                    <a:pt x="882" y="839"/>
                  </a:lnTo>
                  <a:lnTo>
                    <a:pt x="899" y="827"/>
                  </a:lnTo>
                  <a:lnTo>
                    <a:pt x="915" y="817"/>
                  </a:lnTo>
                  <a:lnTo>
                    <a:pt x="926" y="808"/>
                  </a:lnTo>
                  <a:lnTo>
                    <a:pt x="934" y="802"/>
                  </a:lnTo>
                  <a:lnTo>
                    <a:pt x="955" y="775"/>
                  </a:lnTo>
                  <a:lnTo>
                    <a:pt x="973" y="751"/>
                  </a:lnTo>
                  <a:lnTo>
                    <a:pt x="989" y="729"/>
                  </a:lnTo>
                  <a:lnTo>
                    <a:pt x="1001" y="705"/>
                  </a:lnTo>
                  <a:lnTo>
                    <a:pt x="1010" y="682"/>
                  </a:lnTo>
                  <a:lnTo>
                    <a:pt x="1013" y="657"/>
                  </a:lnTo>
                  <a:lnTo>
                    <a:pt x="1013" y="642"/>
                  </a:lnTo>
                  <a:lnTo>
                    <a:pt x="1012" y="628"/>
                  </a:lnTo>
                  <a:lnTo>
                    <a:pt x="1009" y="612"/>
                  </a:lnTo>
                  <a:lnTo>
                    <a:pt x="1004" y="594"/>
                  </a:lnTo>
                  <a:lnTo>
                    <a:pt x="984" y="567"/>
                  </a:lnTo>
                  <a:lnTo>
                    <a:pt x="964" y="542"/>
                  </a:lnTo>
                  <a:lnTo>
                    <a:pt x="948" y="520"/>
                  </a:lnTo>
                  <a:lnTo>
                    <a:pt x="941" y="509"/>
                  </a:lnTo>
                  <a:lnTo>
                    <a:pt x="936" y="498"/>
                  </a:lnTo>
                  <a:lnTo>
                    <a:pt x="932" y="487"/>
                  </a:lnTo>
                  <a:lnTo>
                    <a:pt x="930" y="475"/>
                  </a:lnTo>
                  <a:lnTo>
                    <a:pt x="929" y="462"/>
                  </a:lnTo>
                  <a:lnTo>
                    <a:pt x="930" y="449"/>
                  </a:lnTo>
                  <a:lnTo>
                    <a:pt x="934" y="435"/>
                  </a:lnTo>
                  <a:lnTo>
                    <a:pt x="940" y="420"/>
                  </a:lnTo>
                  <a:lnTo>
                    <a:pt x="947" y="403"/>
                  </a:lnTo>
                  <a:lnTo>
                    <a:pt x="958" y="386"/>
                  </a:lnTo>
                  <a:lnTo>
                    <a:pt x="962" y="379"/>
                  </a:lnTo>
                  <a:lnTo>
                    <a:pt x="968" y="372"/>
                  </a:lnTo>
                  <a:lnTo>
                    <a:pt x="975" y="363"/>
                  </a:lnTo>
                  <a:lnTo>
                    <a:pt x="984" y="353"/>
                  </a:lnTo>
                  <a:lnTo>
                    <a:pt x="1004" y="330"/>
                  </a:lnTo>
                  <a:lnTo>
                    <a:pt x="1026" y="305"/>
                  </a:lnTo>
                  <a:lnTo>
                    <a:pt x="1048" y="282"/>
                  </a:lnTo>
                  <a:lnTo>
                    <a:pt x="1066" y="261"/>
                  </a:lnTo>
                  <a:lnTo>
                    <a:pt x="1074" y="253"/>
                  </a:lnTo>
                  <a:lnTo>
                    <a:pt x="1080" y="246"/>
                  </a:lnTo>
                  <a:lnTo>
                    <a:pt x="1083" y="242"/>
                  </a:lnTo>
                  <a:lnTo>
                    <a:pt x="1086" y="240"/>
                  </a:lnTo>
                  <a:lnTo>
                    <a:pt x="1093" y="219"/>
                  </a:lnTo>
                  <a:lnTo>
                    <a:pt x="1096" y="209"/>
                  </a:lnTo>
                  <a:lnTo>
                    <a:pt x="1096" y="199"/>
                  </a:lnTo>
                  <a:lnTo>
                    <a:pt x="1092" y="192"/>
                  </a:lnTo>
                  <a:lnTo>
                    <a:pt x="1087" y="186"/>
                  </a:lnTo>
                  <a:lnTo>
                    <a:pt x="1077" y="182"/>
                  </a:lnTo>
                  <a:lnTo>
                    <a:pt x="1065" y="181"/>
                  </a:lnTo>
                  <a:lnTo>
                    <a:pt x="1032" y="178"/>
                  </a:lnTo>
                  <a:lnTo>
                    <a:pt x="999" y="178"/>
                  </a:lnTo>
                  <a:lnTo>
                    <a:pt x="967" y="179"/>
                  </a:lnTo>
                  <a:lnTo>
                    <a:pt x="935" y="183"/>
                  </a:lnTo>
                  <a:lnTo>
                    <a:pt x="904" y="189"/>
                  </a:lnTo>
                  <a:lnTo>
                    <a:pt x="875" y="197"/>
                  </a:lnTo>
                  <a:lnTo>
                    <a:pt x="845" y="205"/>
                  </a:lnTo>
                  <a:lnTo>
                    <a:pt x="816" y="215"/>
                  </a:lnTo>
                  <a:lnTo>
                    <a:pt x="762" y="239"/>
                  </a:lnTo>
                  <a:lnTo>
                    <a:pt x="710" y="266"/>
                  </a:lnTo>
                  <a:lnTo>
                    <a:pt x="664" y="294"/>
                  </a:lnTo>
                  <a:lnTo>
                    <a:pt x="621" y="324"/>
                  </a:lnTo>
                  <a:lnTo>
                    <a:pt x="583" y="353"/>
                  </a:lnTo>
                  <a:lnTo>
                    <a:pt x="565" y="368"/>
                  </a:lnTo>
                  <a:lnTo>
                    <a:pt x="551" y="382"/>
                  </a:lnTo>
                  <a:lnTo>
                    <a:pt x="536" y="394"/>
                  </a:lnTo>
                  <a:lnTo>
                    <a:pt x="523" y="407"/>
                  </a:lnTo>
                  <a:lnTo>
                    <a:pt x="511" y="418"/>
                  </a:lnTo>
                  <a:lnTo>
                    <a:pt x="502" y="428"/>
                  </a:lnTo>
                  <a:lnTo>
                    <a:pt x="493" y="436"/>
                  </a:lnTo>
                  <a:lnTo>
                    <a:pt x="487" y="444"/>
                  </a:lnTo>
                  <a:lnTo>
                    <a:pt x="482" y="449"/>
                  </a:lnTo>
                  <a:lnTo>
                    <a:pt x="478" y="452"/>
                  </a:lnTo>
                  <a:lnTo>
                    <a:pt x="477" y="454"/>
                  </a:lnTo>
                  <a:lnTo>
                    <a:pt x="480" y="450"/>
                  </a:lnTo>
                  <a:lnTo>
                    <a:pt x="483" y="445"/>
                  </a:lnTo>
                  <a:lnTo>
                    <a:pt x="480" y="423"/>
                  </a:lnTo>
                  <a:lnTo>
                    <a:pt x="473" y="404"/>
                  </a:lnTo>
                  <a:lnTo>
                    <a:pt x="465" y="386"/>
                  </a:lnTo>
                  <a:lnTo>
                    <a:pt x="455" y="366"/>
                  </a:lnTo>
                  <a:lnTo>
                    <a:pt x="450" y="361"/>
                  </a:lnTo>
                  <a:lnTo>
                    <a:pt x="443" y="353"/>
                  </a:lnTo>
                  <a:lnTo>
                    <a:pt x="434" y="346"/>
                  </a:lnTo>
                  <a:lnTo>
                    <a:pt x="424" y="337"/>
                  </a:lnTo>
                  <a:lnTo>
                    <a:pt x="401" y="319"/>
                  </a:lnTo>
                  <a:lnTo>
                    <a:pt x="376" y="299"/>
                  </a:lnTo>
                  <a:lnTo>
                    <a:pt x="353" y="281"/>
                  </a:lnTo>
                  <a:lnTo>
                    <a:pt x="332" y="262"/>
                  </a:lnTo>
                  <a:lnTo>
                    <a:pt x="324" y="255"/>
                  </a:lnTo>
                  <a:lnTo>
                    <a:pt x="316" y="247"/>
                  </a:lnTo>
                  <a:lnTo>
                    <a:pt x="311" y="241"/>
                  </a:lnTo>
                  <a:lnTo>
                    <a:pt x="308" y="235"/>
                  </a:lnTo>
                  <a:lnTo>
                    <a:pt x="307" y="218"/>
                  </a:lnTo>
                  <a:lnTo>
                    <a:pt x="305" y="200"/>
                  </a:lnTo>
                  <a:lnTo>
                    <a:pt x="308" y="184"/>
                  </a:lnTo>
                  <a:lnTo>
                    <a:pt x="310" y="169"/>
                  </a:lnTo>
                  <a:lnTo>
                    <a:pt x="320" y="140"/>
                  </a:lnTo>
                  <a:lnTo>
                    <a:pt x="325" y="124"/>
                  </a:lnTo>
                  <a:lnTo>
                    <a:pt x="331" y="106"/>
                  </a:lnTo>
                  <a:lnTo>
                    <a:pt x="335" y="87"/>
                  </a:lnTo>
                  <a:lnTo>
                    <a:pt x="336" y="67"/>
                  </a:lnTo>
                  <a:lnTo>
                    <a:pt x="336" y="50"/>
                  </a:lnTo>
                  <a:lnTo>
                    <a:pt x="332" y="34"/>
                  </a:lnTo>
                  <a:lnTo>
                    <a:pt x="325" y="20"/>
                  </a:lnTo>
                  <a:lnTo>
                    <a:pt x="314" y="10"/>
                  </a:lnTo>
                  <a:lnTo>
                    <a:pt x="299" y="3"/>
                  </a:lnTo>
                  <a:lnTo>
                    <a:pt x="289" y="1"/>
                  </a:lnTo>
                  <a:lnTo>
                    <a:pt x="278" y="0"/>
                  </a:lnTo>
                  <a:lnTo>
                    <a:pt x="255" y="13"/>
                  </a:lnTo>
                  <a:lnTo>
                    <a:pt x="234" y="26"/>
                  </a:lnTo>
                  <a:lnTo>
                    <a:pt x="213" y="40"/>
                  </a:lnTo>
                  <a:lnTo>
                    <a:pt x="195" y="55"/>
                  </a:lnTo>
                  <a:lnTo>
                    <a:pt x="178" y="69"/>
                  </a:lnTo>
                  <a:lnTo>
                    <a:pt x="162" y="85"/>
                  </a:lnTo>
                  <a:lnTo>
                    <a:pt x="132" y="120"/>
                  </a:lnTo>
                  <a:lnTo>
                    <a:pt x="108" y="157"/>
                  </a:lnTo>
                  <a:lnTo>
                    <a:pt x="88" y="197"/>
                  </a:lnTo>
                  <a:lnTo>
                    <a:pt x="73" y="237"/>
                  </a:lnTo>
                  <a:lnTo>
                    <a:pt x="61" y="279"/>
                  </a:lnTo>
                  <a:lnTo>
                    <a:pt x="52" y="321"/>
                  </a:lnTo>
                  <a:lnTo>
                    <a:pt x="46" y="366"/>
                  </a:lnTo>
                  <a:lnTo>
                    <a:pt x="44" y="409"/>
                  </a:lnTo>
                  <a:lnTo>
                    <a:pt x="44" y="452"/>
                  </a:lnTo>
                  <a:lnTo>
                    <a:pt x="45" y="496"/>
                  </a:lnTo>
                  <a:lnTo>
                    <a:pt x="49" y="538"/>
                  </a:lnTo>
                  <a:lnTo>
                    <a:pt x="55" y="578"/>
                  </a:lnTo>
                  <a:lnTo>
                    <a:pt x="61" y="617"/>
                  </a:lnTo>
                  <a:lnTo>
                    <a:pt x="65" y="635"/>
                  </a:lnTo>
                  <a:lnTo>
                    <a:pt x="71" y="656"/>
                  </a:lnTo>
                  <a:lnTo>
                    <a:pt x="78" y="677"/>
                  </a:lnTo>
                  <a:lnTo>
                    <a:pt x="88" y="699"/>
                  </a:lnTo>
                  <a:lnTo>
                    <a:pt x="99" y="723"/>
                  </a:lnTo>
                  <a:lnTo>
                    <a:pt x="111" y="747"/>
                  </a:lnTo>
                  <a:lnTo>
                    <a:pt x="126" y="772"/>
                  </a:lnTo>
                  <a:lnTo>
                    <a:pt x="142" y="797"/>
                  </a:lnTo>
                  <a:lnTo>
                    <a:pt x="159" y="820"/>
                  </a:lnTo>
                  <a:lnTo>
                    <a:pt x="179" y="845"/>
                  </a:lnTo>
                  <a:lnTo>
                    <a:pt x="200" y="870"/>
                  </a:lnTo>
                  <a:lnTo>
                    <a:pt x="223" y="892"/>
                  </a:lnTo>
                  <a:lnTo>
                    <a:pt x="246" y="915"/>
                  </a:lnTo>
                  <a:lnTo>
                    <a:pt x="272" y="936"/>
                  </a:lnTo>
                  <a:lnTo>
                    <a:pt x="300" y="956"/>
                  </a:lnTo>
                  <a:lnTo>
                    <a:pt x="329" y="975"/>
                  </a:lnTo>
                  <a:lnTo>
                    <a:pt x="329" y="978"/>
                  </a:lnTo>
                  <a:lnTo>
                    <a:pt x="326" y="980"/>
                  </a:lnTo>
                  <a:lnTo>
                    <a:pt x="318" y="981"/>
                  </a:lnTo>
                  <a:lnTo>
                    <a:pt x="305" y="980"/>
                  </a:lnTo>
                  <a:lnTo>
                    <a:pt x="291" y="977"/>
                  </a:lnTo>
                  <a:lnTo>
                    <a:pt x="276" y="976"/>
                  </a:lnTo>
                  <a:lnTo>
                    <a:pt x="261" y="977"/>
                  </a:lnTo>
                  <a:lnTo>
                    <a:pt x="250" y="982"/>
                  </a:lnTo>
                  <a:lnTo>
                    <a:pt x="245" y="987"/>
                  </a:lnTo>
                  <a:lnTo>
                    <a:pt x="241" y="992"/>
                  </a:lnTo>
                  <a:lnTo>
                    <a:pt x="233" y="991"/>
                  </a:lnTo>
                  <a:lnTo>
                    <a:pt x="222" y="990"/>
                  </a:lnTo>
                  <a:lnTo>
                    <a:pt x="197" y="985"/>
                  </a:lnTo>
                  <a:lnTo>
                    <a:pt x="168" y="977"/>
                  </a:lnTo>
                  <a:lnTo>
                    <a:pt x="136" y="969"/>
                  </a:lnTo>
                  <a:lnTo>
                    <a:pt x="102" y="957"/>
                  </a:lnTo>
                  <a:lnTo>
                    <a:pt x="67" y="944"/>
                  </a:lnTo>
                  <a:lnTo>
                    <a:pt x="33" y="929"/>
                  </a:lnTo>
                  <a:lnTo>
                    <a:pt x="0" y="913"/>
                  </a:lnTo>
                  <a:lnTo>
                    <a:pt x="0" y="920"/>
                  </a:lnTo>
                  <a:lnTo>
                    <a:pt x="63" y="951"/>
                  </a:lnTo>
                  <a:lnTo>
                    <a:pt x="97" y="965"/>
                  </a:lnTo>
                  <a:lnTo>
                    <a:pt x="129" y="977"/>
                  </a:lnTo>
                  <a:lnTo>
                    <a:pt x="159" y="987"/>
                  </a:lnTo>
                  <a:lnTo>
                    <a:pt x="187" y="996"/>
                  </a:lnTo>
                  <a:lnTo>
                    <a:pt x="212" y="1002"/>
                  </a:lnTo>
                  <a:lnTo>
                    <a:pt x="232" y="1006"/>
                  </a:lnTo>
                  <a:lnTo>
                    <a:pt x="230" y="1011"/>
                  </a:lnTo>
                  <a:lnTo>
                    <a:pt x="229" y="1014"/>
                  </a:lnTo>
                  <a:lnTo>
                    <a:pt x="227" y="1019"/>
                  </a:lnTo>
                  <a:lnTo>
                    <a:pt x="219" y="1020"/>
                  </a:lnTo>
                  <a:lnTo>
                    <a:pt x="211" y="1023"/>
                  </a:lnTo>
                  <a:lnTo>
                    <a:pt x="189" y="1027"/>
                  </a:lnTo>
                  <a:lnTo>
                    <a:pt x="163" y="1030"/>
                  </a:lnTo>
                  <a:lnTo>
                    <a:pt x="133" y="1035"/>
                  </a:lnTo>
                  <a:lnTo>
                    <a:pt x="102" y="1040"/>
                  </a:lnTo>
                  <a:lnTo>
                    <a:pt x="68" y="1045"/>
                  </a:lnTo>
                  <a:lnTo>
                    <a:pt x="0" y="10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32" name="Freeform 230"/>
            <p:cNvSpPr>
              <a:spLocks/>
            </p:cNvSpPr>
            <p:nvPr/>
          </p:nvSpPr>
          <p:spPr bwMode="auto">
            <a:xfrm>
              <a:off x="2442" y="2840"/>
              <a:ext cx="21" cy="29"/>
            </a:xfrm>
            <a:custGeom>
              <a:avLst/>
              <a:gdLst>
                <a:gd name="T0" fmla="*/ 0 w 63"/>
                <a:gd name="T1" fmla="*/ 0 h 86"/>
                <a:gd name="T2" fmla="*/ 0 w 63"/>
                <a:gd name="T3" fmla="*/ 0 h 86"/>
                <a:gd name="T4" fmla="*/ 0 w 63"/>
                <a:gd name="T5" fmla="*/ 0 h 86"/>
                <a:gd name="T6" fmla="*/ 0 w 63"/>
                <a:gd name="T7" fmla="*/ 0 h 86"/>
                <a:gd name="T8" fmla="*/ 0 w 63"/>
                <a:gd name="T9" fmla="*/ 0 h 86"/>
                <a:gd name="T10" fmla="*/ 0 w 63"/>
                <a:gd name="T11" fmla="*/ 0 h 86"/>
                <a:gd name="T12" fmla="*/ 0 w 63"/>
                <a:gd name="T13" fmla="*/ 0 h 86"/>
                <a:gd name="T14" fmla="*/ 0 w 63"/>
                <a:gd name="T15" fmla="*/ 0 h 86"/>
                <a:gd name="T16" fmla="*/ 0 w 63"/>
                <a:gd name="T17" fmla="*/ 0 h 86"/>
                <a:gd name="T18" fmla="*/ 0 w 63"/>
                <a:gd name="T19" fmla="*/ 0 h 86"/>
                <a:gd name="T20" fmla="*/ 0 w 63"/>
                <a:gd name="T21" fmla="*/ 0 h 86"/>
                <a:gd name="T22" fmla="*/ 0 w 63"/>
                <a:gd name="T23" fmla="*/ 0 h 86"/>
                <a:gd name="T24" fmla="*/ 0 w 63"/>
                <a:gd name="T25" fmla="*/ 0 h 86"/>
                <a:gd name="T26" fmla="*/ 0 w 63"/>
                <a:gd name="T27" fmla="*/ 0 h 86"/>
                <a:gd name="T28" fmla="*/ 0 w 63"/>
                <a:gd name="T29" fmla="*/ 0 h 86"/>
                <a:gd name="T30" fmla="*/ 0 w 63"/>
                <a:gd name="T31" fmla="*/ 0 h 86"/>
                <a:gd name="T32" fmla="*/ 0 w 63"/>
                <a:gd name="T33" fmla="*/ 0 h 86"/>
                <a:gd name="T34" fmla="*/ 0 w 63"/>
                <a:gd name="T35" fmla="*/ 0 h 86"/>
                <a:gd name="T36" fmla="*/ 0 w 63"/>
                <a:gd name="T37" fmla="*/ 0 h 86"/>
                <a:gd name="T38" fmla="*/ 0 w 63"/>
                <a:gd name="T39" fmla="*/ 0 h 86"/>
                <a:gd name="T40" fmla="*/ 0 w 63"/>
                <a:gd name="T41" fmla="*/ 0 h 86"/>
                <a:gd name="T42" fmla="*/ 0 w 63"/>
                <a:gd name="T43" fmla="*/ 0 h 86"/>
                <a:gd name="T44" fmla="*/ 0 w 63"/>
                <a:gd name="T45" fmla="*/ 0 h 86"/>
                <a:gd name="T46" fmla="*/ 0 w 63"/>
                <a:gd name="T47" fmla="*/ 0 h 86"/>
                <a:gd name="T48" fmla="*/ 0 w 63"/>
                <a:gd name="T49" fmla="*/ 0 h 86"/>
                <a:gd name="T50" fmla="*/ 0 w 63"/>
                <a:gd name="T51" fmla="*/ 0 h 86"/>
                <a:gd name="T52" fmla="*/ 0 w 63"/>
                <a:gd name="T53" fmla="*/ 0 h 86"/>
                <a:gd name="T54" fmla="*/ 0 w 63"/>
                <a:gd name="T55" fmla="*/ 0 h 86"/>
                <a:gd name="T56" fmla="*/ 0 w 63"/>
                <a:gd name="T57" fmla="*/ 0 h 86"/>
                <a:gd name="T58" fmla="*/ 0 w 63"/>
                <a:gd name="T59" fmla="*/ 0 h 8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3"/>
                <a:gd name="T91" fmla="*/ 0 h 86"/>
                <a:gd name="T92" fmla="*/ 63 w 63"/>
                <a:gd name="T93" fmla="*/ 86 h 8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3" h="86">
                  <a:moveTo>
                    <a:pt x="0" y="67"/>
                  </a:moveTo>
                  <a:lnTo>
                    <a:pt x="0" y="86"/>
                  </a:lnTo>
                  <a:lnTo>
                    <a:pt x="23" y="81"/>
                  </a:lnTo>
                  <a:lnTo>
                    <a:pt x="41" y="73"/>
                  </a:lnTo>
                  <a:lnTo>
                    <a:pt x="50" y="68"/>
                  </a:lnTo>
                  <a:lnTo>
                    <a:pt x="56" y="63"/>
                  </a:lnTo>
                  <a:lnTo>
                    <a:pt x="60" y="58"/>
                  </a:lnTo>
                  <a:lnTo>
                    <a:pt x="62" y="52"/>
                  </a:lnTo>
                  <a:lnTo>
                    <a:pt x="63" y="42"/>
                  </a:lnTo>
                  <a:lnTo>
                    <a:pt x="61" y="34"/>
                  </a:lnTo>
                  <a:lnTo>
                    <a:pt x="56" y="26"/>
                  </a:lnTo>
                  <a:lnTo>
                    <a:pt x="49" y="19"/>
                  </a:lnTo>
                  <a:lnTo>
                    <a:pt x="39" y="13"/>
                  </a:lnTo>
                  <a:lnTo>
                    <a:pt x="27" y="8"/>
                  </a:lnTo>
                  <a:lnTo>
                    <a:pt x="14" y="4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7" y="19"/>
                  </a:lnTo>
                  <a:lnTo>
                    <a:pt x="30" y="25"/>
                  </a:lnTo>
                  <a:lnTo>
                    <a:pt x="40" y="32"/>
                  </a:lnTo>
                  <a:lnTo>
                    <a:pt x="45" y="40"/>
                  </a:lnTo>
                  <a:lnTo>
                    <a:pt x="46" y="44"/>
                  </a:lnTo>
                  <a:lnTo>
                    <a:pt x="45" y="47"/>
                  </a:lnTo>
                  <a:lnTo>
                    <a:pt x="44" y="50"/>
                  </a:lnTo>
                  <a:lnTo>
                    <a:pt x="40" y="53"/>
                  </a:lnTo>
                  <a:lnTo>
                    <a:pt x="35" y="57"/>
                  </a:lnTo>
                  <a:lnTo>
                    <a:pt x="28" y="60"/>
                  </a:lnTo>
                  <a:lnTo>
                    <a:pt x="19" y="63"/>
                  </a:lnTo>
                  <a:lnTo>
                    <a:pt x="8" y="66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33" name="Freeform 231"/>
            <p:cNvSpPr>
              <a:spLocks/>
            </p:cNvSpPr>
            <p:nvPr/>
          </p:nvSpPr>
          <p:spPr bwMode="auto">
            <a:xfrm>
              <a:off x="2442" y="2852"/>
              <a:ext cx="1" cy="4"/>
            </a:xfrm>
            <a:custGeom>
              <a:avLst/>
              <a:gdLst>
                <a:gd name="T0" fmla="*/ 0 w 2"/>
                <a:gd name="T1" fmla="*/ 0 h 11"/>
                <a:gd name="T2" fmla="*/ 0 w 2"/>
                <a:gd name="T3" fmla="*/ 0 h 11"/>
                <a:gd name="T4" fmla="*/ 1 w 2"/>
                <a:gd name="T5" fmla="*/ 0 h 11"/>
                <a:gd name="T6" fmla="*/ 1 w 2"/>
                <a:gd name="T7" fmla="*/ 0 h 11"/>
                <a:gd name="T8" fmla="*/ 1 w 2"/>
                <a:gd name="T9" fmla="*/ 0 h 11"/>
                <a:gd name="T10" fmla="*/ 0 w 2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11"/>
                <a:gd name="T20" fmla="*/ 2 w 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11">
                  <a:moveTo>
                    <a:pt x="0" y="0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2" y="6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34" name="Freeform 232"/>
            <p:cNvSpPr>
              <a:spLocks/>
            </p:cNvSpPr>
            <p:nvPr/>
          </p:nvSpPr>
          <p:spPr bwMode="auto">
            <a:xfrm>
              <a:off x="2442" y="2780"/>
              <a:ext cx="36" cy="44"/>
            </a:xfrm>
            <a:custGeom>
              <a:avLst/>
              <a:gdLst>
                <a:gd name="T0" fmla="*/ 0 w 109"/>
                <a:gd name="T1" fmla="*/ 0 h 131"/>
                <a:gd name="T2" fmla="*/ 0 w 109"/>
                <a:gd name="T3" fmla="*/ 0 h 131"/>
                <a:gd name="T4" fmla="*/ 0 w 109"/>
                <a:gd name="T5" fmla="*/ 0 h 131"/>
                <a:gd name="T6" fmla="*/ 0 w 109"/>
                <a:gd name="T7" fmla="*/ 0 h 131"/>
                <a:gd name="T8" fmla="*/ 0 w 109"/>
                <a:gd name="T9" fmla="*/ 0 h 131"/>
                <a:gd name="T10" fmla="*/ 0 w 109"/>
                <a:gd name="T11" fmla="*/ 0 h 131"/>
                <a:gd name="T12" fmla="*/ 0 w 109"/>
                <a:gd name="T13" fmla="*/ 0 h 131"/>
                <a:gd name="T14" fmla="*/ 0 w 109"/>
                <a:gd name="T15" fmla="*/ 0 h 131"/>
                <a:gd name="T16" fmla="*/ 0 w 109"/>
                <a:gd name="T17" fmla="*/ 0 h 131"/>
                <a:gd name="T18" fmla="*/ 0 w 109"/>
                <a:gd name="T19" fmla="*/ 0 h 131"/>
                <a:gd name="T20" fmla="*/ 0 w 109"/>
                <a:gd name="T21" fmla="*/ 0 h 131"/>
                <a:gd name="T22" fmla="*/ 0 w 109"/>
                <a:gd name="T23" fmla="*/ 0 h 131"/>
                <a:gd name="T24" fmla="*/ 0 w 109"/>
                <a:gd name="T25" fmla="*/ 0 h 131"/>
                <a:gd name="T26" fmla="*/ 0 w 109"/>
                <a:gd name="T27" fmla="*/ 0 h 131"/>
                <a:gd name="T28" fmla="*/ 0 w 109"/>
                <a:gd name="T29" fmla="*/ 0 h 131"/>
                <a:gd name="T30" fmla="*/ 0 w 109"/>
                <a:gd name="T31" fmla="*/ 0 h 131"/>
                <a:gd name="T32" fmla="*/ 0 w 109"/>
                <a:gd name="T33" fmla="*/ 0 h 131"/>
                <a:gd name="T34" fmla="*/ 0 w 109"/>
                <a:gd name="T35" fmla="*/ 0 h 131"/>
                <a:gd name="T36" fmla="*/ 0 w 109"/>
                <a:gd name="T37" fmla="*/ 0 h 131"/>
                <a:gd name="T38" fmla="*/ 0 w 109"/>
                <a:gd name="T39" fmla="*/ 0 h 131"/>
                <a:gd name="T40" fmla="*/ 0 w 109"/>
                <a:gd name="T41" fmla="*/ 0 h 131"/>
                <a:gd name="T42" fmla="*/ 0 w 109"/>
                <a:gd name="T43" fmla="*/ 0 h 131"/>
                <a:gd name="T44" fmla="*/ 0 w 109"/>
                <a:gd name="T45" fmla="*/ 0 h 131"/>
                <a:gd name="T46" fmla="*/ 0 w 109"/>
                <a:gd name="T47" fmla="*/ 0 h 131"/>
                <a:gd name="T48" fmla="*/ 0 w 109"/>
                <a:gd name="T49" fmla="*/ 0 h 131"/>
                <a:gd name="T50" fmla="*/ 0 w 109"/>
                <a:gd name="T51" fmla="*/ 0 h 131"/>
                <a:gd name="T52" fmla="*/ 0 w 109"/>
                <a:gd name="T53" fmla="*/ 0 h 131"/>
                <a:gd name="T54" fmla="*/ 0 w 109"/>
                <a:gd name="T55" fmla="*/ 0 h 131"/>
                <a:gd name="T56" fmla="*/ 0 w 109"/>
                <a:gd name="T57" fmla="*/ 0 h 131"/>
                <a:gd name="T58" fmla="*/ 0 w 109"/>
                <a:gd name="T59" fmla="*/ 0 h 131"/>
                <a:gd name="T60" fmla="*/ 0 w 109"/>
                <a:gd name="T61" fmla="*/ 0 h 131"/>
                <a:gd name="T62" fmla="*/ 0 w 109"/>
                <a:gd name="T63" fmla="*/ 0 h 131"/>
                <a:gd name="T64" fmla="*/ 0 w 109"/>
                <a:gd name="T65" fmla="*/ 0 h 131"/>
                <a:gd name="T66" fmla="*/ 0 w 109"/>
                <a:gd name="T67" fmla="*/ 0 h 131"/>
                <a:gd name="T68" fmla="*/ 0 w 109"/>
                <a:gd name="T69" fmla="*/ 0 h 131"/>
                <a:gd name="T70" fmla="*/ 0 w 109"/>
                <a:gd name="T71" fmla="*/ 0 h 131"/>
                <a:gd name="T72" fmla="*/ 0 w 109"/>
                <a:gd name="T73" fmla="*/ 0 h 13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9"/>
                <a:gd name="T112" fmla="*/ 0 h 131"/>
                <a:gd name="T113" fmla="*/ 109 w 109"/>
                <a:gd name="T114" fmla="*/ 131 h 13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9" h="131">
                  <a:moveTo>
                    <a:pt x="0" y="111"/>
                  </a:moveTo>
                  <a:lnTo>
                    <a:pt x="0" y="117"/>
                  </a:lnTo>
                  <a:lnTo>
                    <a:pt x="19" y="123"/>
                  </a:lnTo>
                  <a:lnTo>
                    <a:pt x="39" y="128"/>
                  </a:lnTo>
                  <a:lnTo>
                    <a:pt x="57" y="131"/>
                  </a:lnTo>
                  <a:lnTo>
                    <a:pt x="75" y="131"/>
                  </a:lnTo>
                  <a:lnTo>
                    <a:pt x="88" y="129"/>
                  </a:lnTo>
                  <a:lnTo>
                    <a:pt x="99" y="124"/>
                  </a:lnTo>
                  <a:lnTo>
                    <a:pt x="106" y="116"/>
                  </a:lnTo>
                  <a:lnTo>
                    <a:pt x="108" y="111"/>
                  </a:lnTo>
                  <a:lnTo>
                    <a:pt x="109" y="105"/>
                  </a:lnTo>
                  <a:lnTo>
                    <a:pt x="106" y="86"/>
                  </a:lnTo>
                  <a:lnTo>
                    <a:pt x="99" y="69"/>
                  </a:lnTo>
                  <a:lnTo>
                    <a:pt x="88" y="53"/>
                  </a:lnTo>
                  <a:lnTo>
                    <a:pt x="75" y="39"/>
                  </a:lnTo>
                  <a:lnTo>
                    <a:pt x="57" y="27"/>
                  </a:lnTo>
                  <a:lnTo>
                    <a:pt x="39" y="16"/>
                  </a:lnTo>
                  <a:lnTo>
                    <a:pt x="19" y="7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" y="22"/>
                  </a:lnTo>
                  <a:lnTo>
                    <a:pt x="41" y="32"/>
                  </a:lnTo>
                  <a:lnTo>
                    <a:pt x="60" y="44"/>
                  </a:lnTo>
                  <a:lnTo>
                    <a:pt x="76" y="57"/>
                  </a:lnTo>
                  <a:lnTo>
                    <a:pt x="88" y="70"/>
                  </a:lnTo>
                  <a:lnTo>
                    <a:pt x="92" y="76"/>
                  </a:lnTo>
                  <a:lnTo>
                    <a:pt x="94" y="84"/>
                  </a:lnTo>
                  <a:lnTo>
                    <a:pt x="97" y="91"/>
                  </a:lnTo>
                  <a:lnTo>
                    <a:pt x="97" y="97"/>
                  </a:lnTo>
                  <a:lnTo>
                    <a:pt x="94" y="103"/>
                  </a:lnTo>
                  <a:lnTo>
                    <a:pt x="90" y="111"/>
                  </a:lnTo>
                  <a:lnTo>
                    <a:pt x="81" y="115"/>
                  </a:lnTo>
                  <a:lnTo>
                    <a:pt x="70" y="118"/>
                  </a:lnTo>
                  <a:lnTo>
                    <a:pt x="59" y="120"/>
                  </a:lnTo>
                  <a:lnTo>
                    <a:pt x="48" y="120"/>
                  </a:lnTo>
                  <a:lnTo>
                    <a:pt x="23" y="117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35" name="Freeform 233"/>
            <p:cNvSpPr>
              <a:spLocks/>
            </p:cNvSpPr>
            <p:nvPr/>
          </p:nvSpPr>
          <p:spPr bwMode="auto">
            <a:xfrm>
              <a:off x="2442" y="2791"/>
              <a:ext cx="16" cy="19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0 h 56"/>
                <a:gd name="T4" fmla="*/ 0 w 48"/>
                <a:gd name="T5" fmla="*/ 0 h 56"/>
                <a:gd name="T6" fmla="*/ 0 w 48"/>
                <a:gd name="T7" fmla="*/ 0 h 56"/>
                <a:gd name="T8" fmla="*/ 0 w 48"/>
                <a:gd name="T9" fmla="*/ 0 h 56"/>
                <a:gd name="T10" fmla="*/ 0 w 48"/>
                <a:gd name="T11" fmla="*/ 0 h 56"/>
                <a:gd name="T12" fmla="*/ 0 w 48"/>
                <a:gd name="T13" fmla="*/ 0 h 56"/>
                <a:gd name="T14" fmla="*/ 0 w 48"/>
                <a:gd name="T15" fmla="*/ 0 h 56"/>
                <a:gd name="T16" fmla="*/ 0 w 48"/>
                <a:gd name="T17" fmla="*/ 0 h 56"/>
                <a:gd name="T18" fmla="*/ 0 w 48"/>
                <a:gd name="T19" fmla="*/ 0 h 56"/>
                <a:gd name="T20" fmla="*/ 0 w 48"/>
                <a:gd name="T21" fmla="*/ 0 h 56"/>
                <a:gd name="T22" fmla="*/ 0 w 48"/>
                <a:gd name="T23" fmla="*/ 0 h 56"/>
                <a:gd name="T24" fmla="*/ 0 w 48"/>
                <a:gd name="T25" fmla="*/ 0 h 56"/>
                <a:gd name="T26" fmla="*/ 0 w 48"/>
                <a:gd name="T27" fmla="*/ 0 h 56"/>
                <a:gd name="T28" fmla="*/ 0 w 48"/>
                <a:gd name="T29" fmla="*/ 0 h 56"/>
                <a:gd name="T30" fmla="*/ 0 w 48"/>
                <a:gd name="T31" fmla="*/ 0 h 56"/>
                <a:gd name="T32" fmla="*/ 0 w 48"/>
                <a:gd name="T33" fmla="*/ 0 h 56"/>
                <a:gd name="T34" fmla="*/ 0 w 48"/>
                <a:gd name="T35" fmla="*/ 0 h 56"/>
                <a:gd name="T36" fmla="*/ 0 w 48"/>
                <a:gd name="T37" fmla="*/ 0 h 56"/>
                <a:gd name="T38" fmla="*/ 0 w 48"/>
                <a:gd name="T39" fmla="*/ 0 h 56"/>
                <a:gd name="T40" fmla="*/ 0 w 48"/>
                <a:gd name="T41" fmla="*/ 0 h 56"/>
                <a:gd name="T42" fmla="*/ 0 w 48"/>
                <a:gd name="T43" fmla="*/ 0 h 56"/>
                <a:gd name="T44" fmla="*/ 0 w 48"/>
                <a:gd name="T45" fmla="*/ 0 h 56"/>
                <a:gd name="T46" fmla="*/ 0 w 48"/>
                <a:gd name="T47" fmla="*/ 0 h 56"/>
                <a:gd name="T48" fmla="*/ 0 w 48"/>
                <a:gd name="T49" fmla="*/ 0 h 56"/>
                <a:gd name="T50" fmla="*/ 0 w 48"/>
                <a:gd name="T51" fmla="*/ 0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8"/>
                <a:gd name="T79" fmla="*/ 0 h 56"/>
                <a:gd name="T80" fmla="*/ 48 w 48"/>
                <a:gd name="T81" fmla="*/ 56 h 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8" h="56">
                  <a:moveTo>
                    <a:pt x="0" y="28"/>
                  </a:moveTo>
                  <a:lnTo>
                    <a:pt x="0" y="53"/>
                  </a:lnTo>
                  <a:lnTo>
                    <a:pt x="13" y="56"/>
                  </a:lnTo>
                  <a:lnTo>
                    <a:pt x="25" y="56"/>
                  </a:lnTo>
                  <a:lnTo>
                    <a:pt x="35" y="54"/>
                  </a:lnTo>
                  <a:lnTo>
                    <a:pt x="43" y="49"/>
                  </a:lnTo>
                  <a:lnTo>
                    <a:pt x="48" y="45"/>
                  </a:lnTo>
                  <a:lnTo>
                    <a:pt x="48" y="40"/>
                  </a:lnTo>
                  <a:lnTo>
                    <a:pt x="46" y="36"/>
                  </a:lnTo>
                  <a:lnTo>
                    <a:pt x="45" y="31"/>
                  </a:lnTo>
                  <a:lnTo>
                    <a:pt x="41" y="25"/>
                  </a:lnTo>
                  <a:lnTo>
                    <a:pt x="35" y="19"/>
                  </a:lnTo>
                  <a:lnTo>
                    <a:pt x="29" y="11"/>
                  </a:lnTo>
                  <a:lnTo>
                    <a:pt x="0" y="0"/>
                  </a:lnTo>
                  <a:lnTo>
                    <a:pt x="0" y="12"/>
                  </a:lnTo>
                  <a:lnTo>
                    <a:pt x="8" y="16"/>
                  </a:lnTo>
                  <a:lnTo>
                    <a:pt x="16" y="20"/>
                  </a:lnTo>
                  <a:lnTo>
                    <a:pt x="21" y="24"/>
                  </a:lnTo>
                  <a:lnTo>
                    <a:pt x="23" y="27"/>
                  </a:lnTo>
                  <a:lnTo>
                    <a:pt x="25" y="33"/>
                  </a:lnTo>
                  <a:lnTo>
                    <a:pt x="27" y="38"/>
                  </a:lnTo>
                  <a:lnTo>
                    <a:pt x="25" y="43"/>
                  </a:lnTo>
                  <a:lnTo>
                    <a:pt x="19" y="45"/>
                  </a:lnTo>
                  <a:lnTo>
                    <a:pt x="12" y="45"/>
                  </a:lnTo>
                  <a:lnTo>
                    <a:pt x="7" y="36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36" name="Freeform 234"/>
            <p:cNvSpPr>
              <a:spLocks/>
            </p:cNvSpPr>
            <p:nvPr/>
          </p:nvSpPr>
          <p:spPr bwMode="auto">
            <a:xfrm>
              <a:off x="2405" y="2778"/>
              <a:ext cx="37" cy="52"/>
            </a:xfrm>
            <a:custGeom>
              <a:avLst/>
              <a:gdLst>
                <a:gd name="T0" fmla="*/ 0 w 110"/>
                <a:gd name="T1" fmla="*/ 0 h 156"/>
                <a:gd name="T2" fmla="*/ 0 w 110"/>
                <a:gd name="T3" fmla="*/ 0 h 156"/>
                <a:gd name="T4" fmla="*/ 0 w 110"/>
                <a:gd name="T5" fmla="*/ 0 h 156"/>
                <a:gd name="T6" fmla="*/ 0 w 110"/>
                <a:gd name="T7" fmla="*/ 0 h 156"/>
                <a:gd name="T8" fmla="*/ 0 w 110"/>
                <a:gd name="T9" fmla="*/ 0 h 156"/>
                <a:gd name="T10" fmla="*/ 0 w 110"/>
                <a:gd name="T11" fmla="*/ 0 h 156"/>
                <a:gd name="T12" fmla="*/ 0 w 110"/>
                <a:gd name="T13" fmla="*/ 0 h 156"/>
                <a:gd name="T14" fmla="*/ 0 w 110"/>
                <a:gd name="T15" fmla="*/ 0 h 156"/>
                <a:gd name="T16" fmla="*/ 0 w 110"/>
                <a:gd name="T17" fmla="*/ 0 h 156"/>
                <a:gd name="T18" fmla="*/ 0 w 110"/>
                <a:gd name="T19" fmla="*/ 0 h 156"/>
                <a:gd name="T20" fmla="*/ 0 w 110"/>
                <a:gd name="T21" fmla="*/ 0 h 156"/>
                <a:gd name="T22" fmla="*/ 0 w 110"/>
                <a:gd name="T23" fmla="*/ 0 h 156"/>
                <a:gd name="T24" fmla="*/ 0 w 110"/>
                <a:gd name="T25" fmla="*/ 0 h 156"/>
                <a:gd name="T26" fmla="*/ 0 w 110"/>
                <a:gd name="T27" fmla="*/ 0 h 156"/>
                <a:gd name="T28" fmla="*/ 0 w 110"/>
                <a:gd name="T29" fmla="*/ 0 h 156"/>
                <a:gd name="T30" fmla="*/ 0 w 110"/>
                <a:gd name="T31" fmla="*/ 0 h 156"/>
                <a:gd name="T32" fmla="*/ 0 w 110"/>
                <a:gd name="T33" fmla="*/ 0 h 156"/>
                <a:gd name="T34" fmla="*/ 0 w 110"/>
                <a:gd name="T35" fmla="*/ 0 h 156"/>
                <a:gd name="T36" fmla="*/ 0 w 110"/>
                <a:gd name="T37" fmla="*/ 0 h 156"/>
                <a:gd name="T38" fmla="*/ 0 w 110"/>
                <a:gd name="T39" fmla="*/ 0 h 156"/>
                <a:gd name="T40" fmla="*/ 0 w 110"/>
                <a:gd name="T41" fmla="*/ 0 h 156"/>
                <a:gd name="T42" fmla="*/ 0 w 110"/>
                <a:gd name="T43" fmla="*/ 0 h 156"/>
                <a:gd name="T44" fmla="*/ 0 w 110"/>
                <a:gd name="T45" fmla="*/ 0 h 156"/>
                <a:gd name="T46" fmla="*/ 0 w 110"/>
                <a:gd name="T47" fmla="*/ 0 h 156"/>
                <a:gd name="T48" fmla="*/ 0 w 110"/>
                <a:gd name="T49" fmla="*/ 0 h 156"/>
                <a:gd name="T50" fmla="*/ 0 w 110"/>
                <a:gd name="T51" fmla="*/ 0 h 156"/>
                <a:gd name="T52" fmla="*/ 0 w 110"/>
                <a:gd name="T53" fmla="*/ 0 h 156"/>
                <a:gd name="T54" fmla="*/ 0 w 110"/>
                <a:gd name="T55" fmla="*/ 0 h 156"/>
                <a:gd name="T56" fmla="*/ 0 w 110"/>
                <a:gd name="T57" fmla="*/ 0 h 156"/>
                <a:gd name="T58" fmla="*/ 0 w 110"/>
                <a:gd name="T59" fmla="*/ 0 h 156"/>
                <a:gd name="T60" fmla="*/ 0 w 110"/>
                <a:gd name="T61" fmla="*/ 0 h 156"/>
                <a:gd name="T62" fmla="*/ 0 w 110"/>
                <a:gd name="T63" fmla="*/ 0 h 156"/>
                <a:gd name="T64" fmla="*/ 0 w 110"/>
                <a:gd name="T65" fmla="*/ 0 h 156"/>
                <a:gd name="T66" fmla="*/ 0 w 110"/>
                <a:gd name="T67" fmla="*/ 0 h 1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0"/>
                <a:gd name="T103" fmla="*/ 0 h 156"/>
                <a:gd name="T104" fmla="*/ 110 w 110"/>
                <a:gd name="T105" fmla="*/ 156 h 1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0" h="156">
                  <a:moveTo>
                    <a:pt x="110" y="21"/>
                  </a:moveTo>
                  <a:lnTo>
                    <a:pt x="110" y="6"/>
                  </a:lnTo>
                  <a:lnTo>
                    <a:pt x="88" y="1"/>
                  </a:lnTo>
                  <a:lnTo>
                    <a:pt x="65" y="0"/>
                  </a:lnTo>
                  <a:lnTo>
                    <a:pt x="46" y="1"/>
                  </a:lnTo>
                  <a:lnTo>
                    <a:pt x="29" y="6"/>
                  </a:lnTo>
                  <a:lnTo>
                    <a:pt x="15" y="14"/>
                  </a:lnTo>
                  <a:lnTo>
                    <a:pt x="5" y="27"/>
                  </a:lnTo>
                  <a:lnTo>
                    <a:pt x="2" y="34"/>
                  </a:lnTo>
                  <a:lnTo>
                    <a:pt x="0" y="44"/>
                  </a:lnTo>
                  <a:lnTo>
                    <a:pt x="0" y="54"/>
                  </a:lnTo>
                  <a:lnTo>
                    <a:pt x="2" y="65"/>
                  </a:lnTo>
                  <a:lnTo>
                    <a:pt x="5" y="75"/>
                  </a:lnTo>
                  <a:lnTo>
                    <a:pt x="13" y="86"/>
                  </a:lnTo>
                  <a:lnTo>
                    <a:pt x="23" y="97"/>
                  </a:lnTo>
                  <a:lnTo>
                    <a:pt x="36" y="108"/>
                  </a:lnTo>
                  <a:lnTo>
                    <a:pt x="52" y="121"/>
                  </a:lnTo>
                  <a:lnTo>
                    <a:pt x="69" y="133"/>
                  </a:lnTo>
                  <a:lnTo>
                    <a:pt x="89" y="144"/>
                  </a:lnTo>
                  <a:lnTo>
                    <a:pt x="110" y="156"/>
                  </a:lnTo>
                  <a:lnTo>
                    <a:pt x="110" y="149"/>
                  </a:lnTo>
                  <a:lnTo>
                    <a:pt x="83" y="133"/>
                  </a:lnTo>
                  <a:lnTo>
                    <a:pt x="59" y="116"/>
                  </a:lnTo>
                  <a:lnTo>
                    <a:pt x="40" y="97"/>
                  </a:lnTo>
                  <a:lnTo>
                    <a:pt x="31" y="87"/>
                  </a:lnTo>
                  <a:lnTo>
                    <a:pt x="24" y="77"/>
                  </a:lnTo>
                  <a:lnTo>
                    <a:pt x="26" y="81"/>
                  </a:lnTo>
                  <a:lnTo>
                    <a:pt x="32" y="86"/>
                  </a:lnTo>
                  <a:lnTo>
                    <a:pt x="40" y="92"/>
                  </a:lnTo>
                  <a:lnTo>
                    <a:pt x="51" y="98"/>
                  </a:lnTo>
                  <a:lnTo>
                    <a:pt x="64" y="106"/>
                  </a:lnTo>
                  <a:lnTo>
                    <a:pt x="78" y="112"/>
                  </a:lnTo>
                  <a:lnTo>
                    <a:pt x="110" y="123"/>
                  </a:lnTo>
                  <a:lnTo>
                    <a:pt x="110" y="117"/>
                  </a:lnTo>
                  <a:lnTo>
                    <a:pt x="85" y="108"/>
                  </a:lnTo>
                  <a:lnTo>
                    <a:pt x="63" y="98"/>
                  </a:lnTo>
                  <a:lnTo>
                    <a:pt x="45" y="87"/>
                  </a:lnTo>
                  <a:lnTo>
                    <a:pt x="36" y="82"/>
                  </a:lnTo>
                  <a:lnTo>
                    <a:pt x="30" y="77"/>
                  </a:lnTo>
                  <a:lnTo>
                    <a:pt x="27" y="67"/>
                  </a:lnTo>
                  <a:lnTo>
                    <a:pt x="26" y="60"/>
                  </a:lnTo>
                  <a:lnTo>
                    <a:pt x="26" y="53"/>
                  </a:lnTo>
                  <a:lnTo>
                    <a:pt x="29" y="48"/>
                  </a:lnTo>
                  <a:lnTo>
                    <a:pt x="36" y="40"/>
                  </a:lnTo>
                  <a:lnTo>
                    <a:pt x="48" y="38"/>
                  </a:lnTo>
                  <a:lnTo>
                    <a:pt x="63" y="38"/>
                  </a:lnTo>
                  <a:lnTo>
                    <a:pt x="79" y="40"/>
                  </a:lnTo>
                  <a:lnTo>
                    <a:pt x="95" y="45"/>
                  </a:lnTo>
                  <a:lnTo>
                    <a:pt x="110" y="51"/>
                  </a:lnTo>
                  <a:lnTo>
                    <a:pt x="110" y="39"/>
                  </a:lnTo>
                  <a:lnTo>
                    <a:pt x="96" y="35"/>
                  </a:lnTo>
                  <a:lnTo>
                    <a:pt x="84" y="33"/>
                  </a:lnTo>
                  <a:lnTo>
                    <a:pt x="63" y="29"/>
                  </a:lnTo>
                  <a:lnTo>
                    <a:pt x="47" y="30"/>
                  </a:lnTo>
                  <a:lnTo>
                    <a:pt x="34" y="34"/>
                  </a:lnTo>
                  <a:lnTo>
                    <a:pt x="25" y="40"/>
                  </a:lnTo>
                  <a:lnTo>
                    <a:pt x="19" y="49"/>
                  </a:lnTo>
                  <a:lnTo>
                    <a:pt x="16" y="59"/>
                  </a:lnTo>
                  <a:lnTo>
                    <a:pt x="15" y="71"/>
                  </a:lnTo>
                  <a:lnTo>
                    <a:pt x="13" y="60"/>
                  </a:lnTo>
                  <a:lnTo>
                    <a:pt x="11" y="50"/>
                  </a:lnTo>
                  <a:lnTo>
                    <a:pt x="13" y="42"/>
                  </a:lnTo>
                  <a:lnTo>
                    <a:pt x="14" y="34"/>
                  </a:lnTo>
                  <a:lnTo>
                    <a:pt x="23" y="22"/>
                  </a:lnTo>
                  <a:lnTo>
                    <a:pt x="35" y="14"/>
                  </a:lnTo>
                  <a:lnTo>
                    <a:pt x="51" y="12"/>
                  </a:lnTo>
                  <a:lnTo>
                    <a:pt x="69" y="12"/>
                  </a:lnTo>
                  <a:lnTo>
                    <a:pt x="89" y="14"/>
                  </a:lnTo>
                  <a:lnTo>
                    <a:pt x="11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37" name="Freeform 235"/>
            <p:cNvSpPr>
              <a:spLocks/>
            </p:cNvSpPr>
            <p:nvPr/>
          </p:nvSpPr>
          <p:spPr bwMode="auto">
            <a:xfrm>
              <a:off x="2427" y="2797"/>
              <a:ext cx="15" cy="12"/>
            </a:xfrm>
            <a:custGeom>
              <a:avLst/>
              <a:gdLst>
                <a:gd name="T0" fmla="*/ 0 w 45"/>
                <a:gd name="T1" fmla="*/ 0 h 34"/>
                <a:gd name="T2" fmla="*/ 0 w 45"/>
                <a:gd name="T3" fmla="*/ 0 h 34"/>
                <a:gd name="T4" fmla="*/ 0 w 45"/>
                <a:gd name="T5" fmla="*/ 0 h 34"/>
                <a:gd name="T6" fmla="*/ 0 w 45"/>
                <a:gd name="T7" fmla="*/ 0 h 34"/>
                <a:gd name="T8" fmla="*/ 0 w 45"/>
                <a:gd name="T9" fmla="*/ 0 h 34"/>
                <a:gd name="T10" fmla="*/ 0 w 45"/>
                <a:gd name="T11" fmla="*/ 0 h 34"/>
                <a:gd name="T12" fmla="*/ 0 w 45"/>
                <a:gd name="T13" fmla="*/ 0 h 34"/>
                <a:gd name="T14" fmla="*/ 0 w 45"/>
                <a:gd name="T15" fmla="*/ 0 h 34"/>
                <a:gd name="T16" fmla="*/ 0 w 45"/>
                <a:gd name="T17" fmla="*/ 0 h 34"/>
                <a:gd name="T18" fmla="*/ 0 w 45"/>
                <a:gd name="T19" fmla="*/ 0 h 34"/>
                <a:gd name="T20" fmla="*/ 0 w 45"/>
                <a:gd name="T21" fmla="*/ 0 h 34"/>
                <a:gd name="T22" fmla="*/ 0 w 45"/>
                <a:gd name="T23" fmla="*/ 0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"/>
                <a:gd name="T37" fmla="*/ 0 h 34"/>
                <a:gd name="T38" fmla="*/ 45 w 45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" h="34">
                  <a:moveTo>
                    <a:pt x="45" y="34"/>
                  </a:moveTo>
                  <a:lnTo>
                    <a:pt x="45" y="9"/>
                  </a:lnTo>
                  <a:lnTo>
                    <a:pt x="35" y="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3" y="12"/>
                  </a:lnTo>
                  <a:lnTo>
                    <a:pt x="7" y="18"/>
                  </a:lnTo>
                  <a:lnTo>
                    <a:pt x="13" y="22"/>
                  </a:lnTo>
                  <a:lnTo>
                    <a:pt x="27" y="29"/>
                  </a:lnTo>
                  <a:lnTo>
                    <a:pt x="45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38" name="Freeform 236"/>
            <p:cNvSpPr>
              <a:spLocks/>
            </p:cNvSpPr>
            <p:nvPr/>
          </p:nvSpPr>
          <p:spPr bwMode="auto">
            <a:xfrm>
              <a:off x="2386" y="2839"/>
              <a:ext cx="56" cy="40"/>
            </a:xfrm>
            <a:custGeom>
              <a:avLst/>
              <a:gdLst>
                <a:gd name="T0" fmla="*/ 0 w 168"/>
                <a:gd name="T1" fmla="*/ 0 h 119"/>
                <a:gd name="T2" fmla="*/ 0 w 168"/>
                <a:gd name="T3" fmla="*/ 0 h 119"/>
                <a:gd name="T4" fmla="*/ 0 w 168"/>
                <a:gd name="T5" fmla="*/ 0 h 119"/>
                <a:gd name="T6" fmla="*/ 0 w 168"/>
                <a:gd name="T7" fmla="*/ 0 h 119"/>
                <a:gd name="T8" fmla="*/ 0 w 168"/>
                <a:gd name="T9" fmla="*/ 0 h 119"/>
                <a:gd name="T10" fmla="*/ 0 w 168"/>
                <a:gd name="T11" fmla="*/ 0 h 119"/>
                <a:gd name="T12" fmla="*/ 0 w 168"/>
                <a:gd name="T13" fmla="*/ 0 h 119"/>
                <a:gd name="T14" fmla="*/ 0 w 168"/>
                <a:gd name="T15" fmla="*/ 0 h 119"/>
                <a:gd name="T16" fmla="*/ 0 w 168"/>
                <a:gd name="T17" fmla="*/ 0 h 119"/>
                <a:gd name="T18" fmla="*/ 0 w 168"/>
                <a:gd name="T19" fmla="*/ 0 h 119"/>
                <a:gd name="T20" fmla="*/ 0 w 168"/>
                <a:gd name="T21" fmla="*/ 0 h 119"/>
                <a:gd name="T22" fmla="*/ 0 w 168"/>
                <a:gd name="T23" fmla="*/ 0 h 119"/>
                <a:gd name="T24" fmla="*/ 0 w 168"/>
                <a:gd name="T25" fmla="*/ 0 h 119"/>
                <a:gd name="T26" fmla="*/ 0 w 168"/>
                <a:gd name="T27" fmla="*/ 0 h 119"/>
                <a:gd name="T28" fmla="*/ 0 w 168"/>
                <a:gd name="T29" fmla="*/ 0 h 119"/>
                <a:gd name="T30" fmla="*/ 0 w 168"/>
                <a:gd name="T31" fmla="*/ 0 h 119"/>
                <a:gd name="T32" fmla="*/ 0 w 168"/>
                <a:gd name="T33" fmla="*/ 0 h 119"/>
                <a:gd name="T34" fmla="*/ 0 w 168"/>
                <a:gd name="T35" fmla="*/ 0 h 119"/>
                <a:gd name="T36" fmla="*/ 0 w 168"/>
                <a:gd name="T37" fmla="*/ 0 h 119"/>
                <a:gd name="T38" fmla="*/ 0 w 168"/>
                <a:gd name="T39" fmla="*/ 0 h 119"/>
                <a:gd name="T40" fmla="*/ 0 w 168"/>
                <a:gd name="T41" fmla="*/ 0 h 119"/>
                <a:gd name="T42" fmla="*/ 0 w 168"/>
                <a:gd name="T43" fmla="*/ 0 h 119"/>
                <a:gd name="T44" fmla="*/ 0 w 168"/>
                <a:gd name="T45" fmla="*/ 0 h 119"/>
                <a:gd name="T46" fmla="*/ 0 w 168"/>
                <a:gd name="T47" fmla="*/ 0 h 119"/>
                <a:gd name="T48" fmla="*/ 0 w 168"/>
                <a:gd name="T49" fmla="*/ 0 h 119"/>
                <a:gd name="T50" fmla="*/ 0 w 168"/>
                <a:gd name="T51" fmla="*/ 0 h 119"/>
                <a:gd name="T52" fmla="*/ 0 w 168"/>
                <a:gd name="T53" fmla="*/ 0 h 119"/>
                <a:gd name="T54" fmla="*/ 0 w 168"/>
                <a:gd name="T55" fmla="*/ 0 h 119"/>
                <a:gd name="T56" fmla="*/ 0 w 168"/>
                <a:gd name="T57" fmla="*/ 0 h 119"/>
                <a:gd name="T58" fmla="*/ 0 w 168"/>
                <a:gd name="T59" fmla="*/ 0 h 119"/>
                <a:gd name="T60" fmla="*/ 0 w 168"/>
                <a:gd name="T61" fmla="*/ 0 h 119"/>
                <a:gd name="T62" fmla="*/ 0 w 168"/>
                <a:gd name="T63" fmla="*/ 0 h 119"/>
                <a:gd name="T64" fmla="*/ 0 w 168"/>
                <a:gd name="T65" fmla="*/ 0 h 119"/>
                <a:gd name="T66" fmla="*/ 0 w 168"/>
                <a:gd name="T67" fmla="*/ 0 h 119"/>
                <a:gd name="T68" fmla="*/ 0 w 168"/>
                <a:gd name="T69" fmla="*/ 0 h 119"/>
                <a:gd name="T70" fmla="*/ 0 w 168"/>
                <a:gd name="T71" fmla="*/ 0 h 119"/>
                <a:gd name="T72" fmla="*/ 0 w 168"/>
                <a:gd name="T73" fmla="*/ 0 h 119"/>
                <a:gd name="T74" fmla="*/ 0 w 168"/>
                <a:gd name="T75" fmla="*/ 0 h 119"/>
                <a:gd name="T76" fmla="*/ 0 w 168"/>
                <a:gd name="T77" fmla="*/ 0 h 119"/>
                <a:gd name="T78" fmla="*/ 0 w 168"/>
                <a:gd name="T79" fmla="*/ 0 h 119"/>
                <a:gd name="T80" fmla="*/ 0 w 168"/>
                <a:gd name="T81" fmla="*/ 0 h 119"/>
                <a:gd name="T82" fmla="*/ 0 w 168"/>
                <a:gd name="T83" fmla="*/ 0 h 119"/>
                <a:gd name="T84" fmla="*/ 0 w 168"/>
                <a:gd name="T85" fmla="*/ 0 h 119"/>
                <a:gd name="T86" fmla="*/ 0 w 168"/>
                <a:gd name="T87" fmla="*/ 0 h 119"/>
                <a:gd name="T88" fmla="*/ 0 w 168"/>
                <a:gd name="T89" fmla="*/ 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8"/>
                <a:gd name="T136" fmla="*/ 0 h 119"/>
                <a:gd name="T137" fmla="*/ 168 w 168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8" h="119">
                  <a:moveTo>
                    <a:pt x="168" y="16"/>
                  </a:moveTo>
                  <a:lnTo>
                    <a:pt x="168" y="3"/>
                  </a:lnTo>
                  <a:lnTo>
                    <a:pt x="139" y="1"/>
                  </a:lnTo>
                  <a:lnTo>
                    <a:pt x="110" y="0"/>
                  </a:lnTo>
                  <a:lnTo>
                    <a:pt x="81" y="2"/>
                  </a:lnTo>
                  <a:lnTo>
                    <a:pt x="54" y="8"/>
                  </a:lnTo>
                  <a:lnTo>
                    <a:pt x="30" y="17"/>
                  </a:lnTo>
                  <a:lnTo>
                    <a:pt x="20" y="23"/>
                  </a:lnTo>
                  <a:lnTo>
                    <a:pt x="12" y="29"/>
                  </a:lnTo>
                  <a:lnTo>
                    <a:pt x="6" y="37"/>
                  </a:lnTo>
                  <a:lnTo>
                    <a:pt x="2" y="44"/>
                  </a:lnTo>
                  <a:lnTo>
                    <a:pt x="0" y="53"/>
                  </a:lnTo>
                  <a:lnTo>
                    <a:pt x="0" y="63"/>
                  </a:lnTo>
                  <a:lnTo>
                    <a:pt x="2" y="71"/>
                  </a:lnTo>
                  <a:lnTo>
                    <a:pt x="6" y="80"/>
                  </a:lnTo>
                  <a:lnTo>
                    <a:pt x="11" y="86"/>
                  </a:lnTo>
                  <a:lnTo>
                    <a:pt x="17" y="92"/>
                  </a:lnTo>
                  <a:lnTo>
                    <a:pt x="33" y="103"/>
                  </a:lnTo>
                  <a:lnTo>
                    <a:pt x="54" y="111"/>
                  </a:lnTo>
                  <a:lnTo>
                    <a:pt x="78" y="116"/>
                  </a:lnTo>
                  <a:lnTo>
                    <a:pt x="106" y="118"/>
                  </a:lnTo>
                  <a:lnTo>
                    <a:pt x="136" y="119"/>
                  </a:lnTo>
                  <a:lnTo>
                    <a:pt x="168" y="118"/>
                  </a:lnTo>
                  <a:lnTo>
                    <a:pt x="168" y="103"/>
                  </a:lnTo>
                  <a:lnTo>
                    <a:pt x="132" y="105"/>
                  </a:lnTo>
                  <a:lnTo>
                    <a:pt x="99" y="103"/>
                  </a:lnTo>
                  <a:lnTo>
                    <a:pt x="69" y="101"/>
                  </a:lnTo>
                  <a:lnTo>
                    <a:pt x="56" y="98"/>
                  </a:lnTo>
                  <a:lnTo>
                    <a:pt x="45" y="95"/>
                  </a:lnTo>
                  <a:lnTo>
                    <a:pt x="34" y="91"/>
                  </a:lnTo>
                  <a:lnTo>
                    <a:pt x="25" y="85"/>
                  </a:lnTo>
                  <a:lnTo>
                    <a:pt x="19" y="80"/>
                  </a:lnTo>
                  <a:lnTo>
                    <a:pt x="14" y="72"/>
                  </a:lnTo>
                  <a:lnTo>
                    <a:pt x="12" y="64"/>
                  </a:lnTo>
                  <a:lnTo>
                    <a:pt x="12" y="55"/>
                  </a:lnTo>
                  <a:lnTo>
                    <a:pt x="13" y="44"/>
                  </a:lnTo>
                  <a:lnTo>
                    <a:pt x="18" y="33"/>
                  </a:lnTo>
                  <a:lnTo>
                    <a:pt x="34" y="23"/>
                  </a:lnTo>
                  <a:lnTo>
                    <a:pt x="52" y="16"/>
                  </a:lnTo>
                  <a:lnTo>
                    <a:pt x="72" y="11"/>
                  </a:lnTo>
                  <a:lnTo>
                    <a:pt x="92" y="8"/>
                  </a:lnTo>
                  <a:lnTo>
                    <a:pt x="112" y="8"/>
                  </a:lnTo>
                  <a:lnTo>
                    <a:pt x="132" y="9"/>
                  </a:lnTo>
                  <a:lnTo>
                    <a:pt x="150" y="12"/>
                  </a:lnTo>
                  <a:lnTo>
                    <a:pt x="16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39" name="Freeform 237"/>
            <p:cNvSpPr>
              <a:spLocks/>
            </p:cNvSpPr>
            <p:nvPr/>
          </p:nvSpPr>
          <p:spPr bwMode="auto">
            <a:xfrm>
              <a:off x="2397" y="2845"/>
              <a:ext cx="45" cy="25"/>
            </a:xfrm>
            <a:custGeom>
              <a:avLst/>
              <a:gdLst>
                <a:gd name="T0" fmla="*/ 0 w 134"/>
                <a:gd name="T1" fmla="*/ 0 h 74"/>
                <a:gd name="T2" fmla="*/ 0 w 134"/>
                <a:gd name="T3" fmla="*/ 0 h 74"/>
                <a:gd name="T4" fmla="*/ 0 w 134"/>
                <a:gd name="T5" fmla="*/ 0 h 74"/>
                <a:gd name="T6" fmla="*/ 0 w 134"/>
                <a:gd name="T7" fmla="*/ 0 h 74"/>
                <a:gd name="T8" fmla="*/ 0 w 134"/>
                <a:gd name="T9" fmla="*/ 0 h 74"/>
                <a:gd name="T10" fmla="*/ 0 w 134"/>
                <a:gd name="T11" fmla="*/ 0 h 74"/>
                <a:gd name="T12" fmla="*/ 0 w 134"/>
                <a:gd name="T13" fmla="*/ 0 h 74"/>
                <a:gd name="T14" fmla="*/ 0 w 134"/>
                <a:gd name="T15" fmla="*/ 0 h 74"/>
                <a:gd name="T16" fmla="*/ 0 w 134"/>
                <a:gd name="T17" fmla="*/ 0 h 74"/>
                <a:gd name="T18" fmla="*/ 0 w 134"/>
                <a:gd name="T19" fmla="*/ 0 h 74"/>
                <a:gd name="T20" fmla="*/ 0 w 134"/>
                <a:gd name="T21" fmla="*/ 0 h 74"/>
                <a:gd name="T22" fmla="*/ 0 w 134"/>
                <a:gd name="T23" fmla="*/ 0 h 74"/>
                <a:gd name="T24" fmla="*/ 0 w 134"/>
                <a:gd name="T25" fmla="*/ 0 h 74"/>
                <a:gd name="T26" fmla="*/ 0 w 134"/>
                <a:gd name="T27" fmla="*/ 0 h 74"/>
                <a:gd name="T28" fmla="*/ 0 w 134"/>
                <a:gd name="T29" fmla="*/ 0 h 74"/>
                <a:gd name="T30" fmla="*/ 0 w 134"/>
                <a:gd name="T31" fmla="*/ 0 h 74"/>
                <a:gd name="T32" fmla="*/ 0 w 134"/>
                <a:gd name="T33" fmla="*/ 0 h 74"/>
                <a:gd name="T34" fmla="*/ 0 w 134"/>
                <a:gd name="T35" fmla="*/ 0 h 74"/>
                <a:gd name="T36" fmla="*/ 0 w 134"/>
                <a:gd name="T37" fmla="*/ 0 h 74"/>
                <a:gd name="T38" fmla="*/ 0 w 134"/>
                <a:gd name="T39" fmla="*/ 0 h 74"/>
                <a:gd name="T40" fmla="*/ 0 w 134"/>
                <a:gd name="T41" fmla="*/ 0 h 74"/>
                <a:gd name="T42" fmla="*/ 0 w 134"/>
                <a:gd name="T43" fmla="*/ 0 h 74"/>
                <a:gd name="T44" fmla="*/ 0 w 134"/>
                <a:gd name="T45" fmla="*/ 0 h 74"/>
                <a:gd name="T46" fmla="*/ 0 w 134"/>
                <a:gd name="T47" fmla="*/ 0 h 74"/>
                <a:gd name="T48" fmla="*/ 0 w 134"/>
                <a:gd name="T49" fmla="*/ 0 h 74"/>
                <a:gd name="T50" fmla="*/ 0 w 134"/>
                <a:gd name="T51" fmla="*/ 0 h 74"/>
                <a:gd name="T52" fmla="*/ 0 w 134"/>
                <a:gd name="T53" fmla="*/ 0 h 74"/>
                <a:gd name="T54" fmla="*/ 0 w 134"/>
                <a:gd name="T55" fmla="*/ 0 h 74"/>
                <a:gd name="T56" fmla="*/ 0 w 134"/>
                <a:gd name="T57" fmla="*/ 0 h 74"/>
                <a:gd name="T58" fmla="*/ 0 w 134"/>
                <a:gd name="T59" fmla="*/ 0 h 74"/>
                <a:gd name="T60" fmla="*/ 0 w 134"/>
                <a:gd name="T61" fmla="*/ 0 h 74"/>
                <a:gd name="T62" fmla="*/ 0 w 134"/>
                <a:gd name="T63" fmla="*/ 0 h 74"/>
                <a:gd name="T64" fmla="*/ 0 w 134"/>
                <a:gd name="T65" fmla="*/ 0 h 74"/>
                <a:gd name="T66" fmla="*/ 0 w 134"/>
                <a:gd name="T67" fmla="*/ 0 h 74"/>
                <a:gd name="T68" fmla="*/ 0 w 134"/>
                <a:gd name="T69" fmla="*/ 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74"/>
                <a:gd name="T107" fmla="*/ 134 w 134"/>
                <a:gd name="T108" fmla="*/ 74 h 7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74">
                  <a:moveTo>
                    <a:pt x="134" y="32"/>
                  </a:moveTo>
                  <a:lnTo>
                    <a:pt x="134" y="21"/>
                  </a:lnTo>
                  <a:lnTo>
                    <a:pt x="130" y="17"/>
                  </a:lnTo>
                  <a:lnTo>
                    <a:pt x="123" y="14"/>
                  </a:lnTo>
                  <a:lnTo>
                    <a:pt x="114" y="10"/>
                  </a:lnTo>
                  <a:lnTo>
                    <a:pt x="103" y="8"/>
                  </a:lnTo>
                  <a:lnTo>
                    <a:pt x="86" y="4"/>
                  </a:lnTo>
                  <a:lnTo>
                    <a:pt x="71" y="1"/>
                  </a:lnTo>
                  <a:lnTo>
                    <a:pt x="56" y="0"/>
                  </a:lnTo>
                  <a:lnTo>
                    <a:pt x="44" y="1"/>
                  </a:lnTo>
                  <a:lnTo>
                    <a:pt x="32" y="4"/>
                  </a:lnTo>
                  <a:lnTo>
                    <a:pt x="22" y="8"/>
                  </a:lnTo>
                  <a:lnTo>
                    <a:pt x="13" y="14"/>
                  </a:lnTo>
                  <a:lnTo>
                    <a:pt x="6" y="21"/>
                  </a:lnTo>
                  <a:lnTo>
                    <a:pt x="2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50"/>
                  </a:lnTo>
                  <a:lnTo>
                    <a:pt x="8" y="54"/>
                  </a:lnTo>
                  <a:lnTo>
                    <a:pt x="15" y="59"/>
                  </a:lnTo>
                  <a:lnTo>
                    <a:pt x="23" y="63"/>
                  </a:lnTo>
                  <a:lnTo>
                    <a:pt x="33" y="67"/>
                  </a:lnTo>
                  <a:lnTo>
                    <a:pt x="55" y="72"/>
                  </a:lnTo>
                  <a:lnTo>
                    <a:pt x="81" y="74"/>
                  </a:lnTo>
                  <a:lnTo>
                    <a:pt x="108" y="73"/>
                  </a:lnTo>
                  <a:lnTo>
                    <a:pt x="134" y="71"/>
                  </a:lnTo>
                  <a:lnTo>
                    <a:pt x="134" y="52"/>
                  </a:lnTo>
                  <a:lnTo>
                    <a:pt x="118" y="54"/>
                  </a:lnTo>
                  <a:lnTo>
                    <a:pt x="103" y="57"/>
                  </a:lnTo>
                  <a:lnTo>
                    <a:pt x="77" y="58"/>
                  </a:lnTo>
                  <a:lnTo>
                    <a:pt x="55" y="57"/>
                  </a:lnTo>
                  <a:lnTo>
                    <a:pt x="39" y="53"/>
                  </a:lnTo>
                  <a:lnTo>
                    <a:pt x="27" y="47"/>
                  </a:lnTo>
                  <a:lnTo>
                    <a:pt x="20" y="41"/>
                  </a:lnTo>
                  <a:lnTo>
                    <a:pt x="16" y="33"/>
                  </a:lnTo>
                  <a:lnTo>
                    <a:pt x="15" y="26"/>
                  </a:lnTo>
                  <a:lnTo>
                    <a:pt x="18" y="20"/>
                  </a:lnTo>
                  <a:lnTo>
                    <a:pt x="24" y="14"/>
                  </a:lnTo>
                  <a:lnTo>
                    <a:pt x="34" y="9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77" y="10"/>
                  </a:lnTo>
                  <a:lnTo>
                    <a:pt x="97" y="16"/>
                  </a:lnTo>
                  <a:lnTo>
                    <a:pt x="116" y="26"/>
                  </a:lnTo>
                  <a:lnTo>
                    <a:pt x="120" y="30"/>
                  </a:lnTo>
                  <a:lnTo>
                    <a:pt x="120" y="32"/>
                  </a:lnTo>
                  <a:lnTo>
                    <a:pt x="119" y="35"/>
                  </a:lnTo>
                  <a:lnTo>
                    <a:pt x="115" y="36"/>
                  </a:lnTo>
                  <a:lnTo>
                    <a:pt x="107" y="40"/>
                  </a:lnTo>
                  <a:lnTo>
                    <a:pt x="97" y="41"/>
                  </a:lnTo>
                  <a:lnTo>
                    <a:pt x="98" y="37"/>
                  </a:lnTo>
                  <a:lnTo>
                    <a:pt x="97" y="33"/>
                  </a:lnTo>
                  <a:lnTo>
                    <a:pt x="96" y="27"/>
                  </a:lnTo>
                  <a:lnTo>
                    <a:pt x="81" y="24"/>
                  </a:lnTo>
                  <a:lnTo>
                    <a:pt x="66" y="21"/>
                  </a:lnTo>
                  <a:lnTo>
                    <a:pt x="59" y="21"/>
                  </a:lnTo>
                  <a:lnTo>
                    <a:pt x="53" y="22"/>
                  </a:lnTo>
                  <a:lnTo>
                    <a:pt x="49" y="26"/>
                  </a:lnTo>
                  <a:lnTo>
                    <a:pt x="47" y="31"/>
                  </a:lnTo>
                  <a:lnTo>
                    <a:pt x="45" y="36"/>
                  </a:lnTo>
                  <a:lnTo>
                    <a:pt x="48" y="40"/>
                  </a:lnTo>
                  <a:lnTo>
                    <a:pt x="50" y="43"/>
                  </a:lnTo>
                  <a:lnTo>
                    <a:pt x="55" y="46"/>
                  </a:lnTo>
                  <a:lnTo>
                    <a:pt x="67" y="48"/>
                  </a:lnTo>
                  <a:lnTo>
                    <a:pt x="82" y="48"/>
                  </a:lnTo>
                  <a:lnTo>
                    <a:pt x="97" y="47"/>
                  </a:lnTo>
                  <a:lnTo>
                    <a:pt x="113" y="43"/>
                  </a:lnTo>
                  <a:lnTo>
                    <a:pt x="125" y="38"/>
                  </a:lnTo>
                  <a:lnTo>
                    <a:pt x="130" y="36"/>
                  </a:lnTo>
                  <a:lnTo>
                    <a:pt x="13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40" name="Freeform 238"/>
            <p:cNvSpPr>
              <a:spLocks/>
            </p:cNvSpPr>
            <p:nvPr/>
          </p:nvSpPr>
          <p:spPr bwMode="auto">
            <a:xfrm>
              <a:off x="2603" y="2871"/>
              <a:ext cx="76" cy="45"/>
            </a:xfrm>
            <a:custGeom>
              <a:avLst/>
              <a:gdLst>
                <a:gd name="T0" fmla="*/ 0 w 230"/>
                <a:gd name="T1" fmla="*/ 0 h 133"/>
                <a:gd name="T2" fmla="*/ 0 w 230"/>
                <a:gd name="T3" fmla="*/ 0 h 133"/>
                <a:gd name="T4" fmla="*/ 0 w 230"/>
                <a:gd name="T5" fmla="*/ 0 h 133"/>
                <a:gd name="T6" fmla="*/ 0 w 230"/>
                <a:gd name="T7" fmla="*/ 0 h 133"/>
                <a:gd name="T8" fmla="*/ 0 w 230"/>
                <a:gd name="T9" fmla="*/ 0 h 133"/>
                <a:gd name="T10" fmla="*/ 0 w 230"/>
                <a:gd name="T11" fmla="*/ 0 h 133"/>
                <a:gd name="T12" fmla="*/ 0 w 230"/>
                <a:gd name="T13" fmla="*/ 0 h 133"/>
                <a:gd name="T14" fmla="*/ 0 w 230"/>
                <a:gd name="T15" fmla="*/ 0 h 133"/>
                <a:gd name="T16" fmla="*/ 0 w 230"/>
                <a:gd name="T17" fmla="*/ 0 h 133"/>
                <a:gd name="T18" fmla="*/ 0 w 230"/>
                <a:gd name="T19" fmla="*/ 0 h 133"/>
                <a:gd name="T20" fmla="*/ 0 w 230"/>
                <a:gd name="T21" fmla="*/ 0 h 133"/>
                <a:gd name="T22" fmla="*/ 0 w 230"/>
                <a:gd name="T23" fmla="*/ 0 h 133"/>
                <a:gd name="T24" fmla="*/ 0 w 230"/>
                <a:gd name="T25" fmla="*/ 0 h 133"/>
                <a:gd name="T26" fmla="*/ 0 w 230"/>
                <a:gd name="T27" fmla="*/ 0 h 133"/>
                <a:gd name="T28" fmla="*/ 0 w 230"/>
                <a:gd name="T29" fmla="*/ 0 h 133"/>
                <a:gd name="T30" fmla="*/ 0 w 230"/>
                <a:gd name="T31" fmla="*/ 0 h 133"/>
                <a:gd name="T32" fmla="*/ 0 w 230"/>
                <a:gd name="T33" fmla="*/ 0 h 133"/>
                <a:gd name="T34" fmla="*/ 0 w 230"/>
                <a:gd name="T35" fmla="*/ 0 h 133"/>
                <a:gd name="T36" fmla="*/ 0 w 230"/>
                <a:gd name="T37" fmla="*/ 0 h 133"/>
                <a:gd name="T38" fmla="*/ 0 w 230"/>
                <a:gd name="T39" fmla="*/ 0 h 133"/>
                <a:gd name="T40" fmla="*/ 0 w 230"/>
                <a:gd name="T41" fmla="*/ 0 h 133"/>
                <a:gd name="T42" fmla="*/ 0 w 230"/>
                <a:gd name="T43" fmla="*/ 0 h 133"/>
                <a:gd name="T44" fmla="*/ 0 w 230"/>
                <a:gd name="T45" fmla="*/ 0 h 133"/>
                <a:gd name="T46" fmla="*/ 0 w 230"/>
                <a:gd name="T47" fmla="*/ 0 h 133"/>
                <a:gd name="T48" fmla="*/ 0 w 230"/>
                <a:gd name="T49" fmla="*/ 0 h 133"/>
                <a:gd name="T50" fmla="*/ 0 w 230"/>
                <a:gd name="T51" fmla="*/ 0 h 133"/>
                <a:gd name="T52" fmla="*/ 0 w 230"/>
                <a:gd name="T53" fmla="*/ 0 h 133"/>
                <a:gd name="T54" fmla="*/ 0 w 230"/>
                <a:gd name="T55" fmla="*/ 0 h 133"/>
                <a:gd name="T56" fmla="*/ 0 w 230"/>
                <a:gd name="T57" fmla="*/ 0 h 133"/>
                <a:gd name="T58" fmla="*/ 0 w 230"/>
                <a:gd name="T59" fmla="*/ 0 h 13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30"/>
                <a:gd name="T91" fmla="*/ 0 h 133"/>
                <a:gd name="T92" fmla="*/ 230 w 230"/>
                <a:gd name="T93" fmla="*/ 133 h 13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30" h="133">
                  <a:moveTo>
                    <a:pt x="4" y="0"/>
                  </a:moveTo>
                  <a:lnTo>
                    <a:pt x="22" y="2"/>
                  </a:lnTo>
                  <a:lnTo>
                    <a:pt x="40" y="6"/>
                  </a:lnTo>
                  <a:lnTo>
                    <a:pt x="76" y="18"/>
                  </a:lnTo>
                  <a:lnTo>
                    <a:pt x="112" y="33"/>
                  </a:lnTo>
                  <a:lnTo>
                    <a:pt x="145" y="52"/>
                  </a:lnTo>
                  <a:lnTo>
                    <a:pt x="175" y="72"/>
                  </a:lnTo>
                  <a:lnTo>
                    <a:pt x="187" y="83"/>
                  </a:lnTo>
                  <a:lnTo>
                    <a:pt x="199" y="93"/>
                  </a:lnTo>
                  <a:lnTo>
                    <a:pt x="209" y="104"/>
                  </a:lnTo>
                  <a:lnTo>
                    <a:pt x="218" y="114"/>
                  </a:lnTo>
                  <a:lnTo>
                    <a:pt x="225" y="122"/>
                  </a:lnTo>
                  <a:lnTo>
                    <a:pt x="230" y="132"/>
                  </a:lnTo>
                  <a:lnTo>
                    <a:pt x="222" y="133"/>
                  </a:lnTo>
                  <a:lnTo>
                    <a:pt x="211" y="133"/>
                  </a:lnTo>
                  <a:lnTo>
                    <a:pt x="198" y="130"/>
                  </a:lnTo>
                  <a:lnTo>
                    <a:pt x="179" y="125"/>
                  </a:lnTo>
                  <a:lnTo>
                    <a:pt x="160" y="118"/>
                  </a:lnTo>
                  <a:lnTo>
                    <a:pt x="139" y="111"/>
                  </a:lnTo>
                  <a:lnTo>
                    <a:pt x="96" y="91"/>
                  </a:lnTo>
                  <a:lnTo>
                    <a:pt x="75" y="80"/>
                  </a:lnTo>
                  <a:lnTo>
                    <a:pt x="55" y="68"/>
                  </a:lnTo>
                  <a:lnTo>
                    <a:pt x="37" y="55"/>
                  </a:lnTo>
                  <a:lnTo>
                    <a:pt x="22" y="44"/>
                  </a:lnTo>
                  <a:lnTo>
                    <a:pt x="10" y="32"/>
                  </a:lnTo>
                  <a:lnTo>
                    <a:pt x="3" y="21"/>
                  </a:lnTo>
                  <a:lnTo>
                    <a:pt x="1" y="15"/>
                  </a:lnTo>
                  <a:lnTo>
                    <a:pt x="0" y="10"/>
                  </a:lnTo>
                  <a:lnTo>
                    <a:pt x="1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86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41" name="Freeform 239"/>
            <p:cNvSpPr>
              <a:spLocks/>
            </p:cNvSpPr>
            <p:nvPr/>
          </p:nvSpPr>
          <p:spPr bwMode="auto">
            <a:xfrm>
              <a:off x="2635" y="2845"/>
              <a:ext cx="138" cy="57"/>
            </a:xfrm>
            <a:custGeom>
              <a:avLst/>
              <a:gdLst>
                <a:gd name="T0" fmla="*/ 0 w 414"/>
                <a:gd name="T1" fmla="*/ 0 h 172"/>
                <a:gd name="T2" fmla="*/ 0 w 414"/>
                <a:gd name="T3" fmla="*/ 0 h 172"/>
                <a:gd name="T4" fmla="*/ 0 w 414"/>
                <a:gd name="T5" fmla="*/ 0 h 172"/>
                <a:gd name="T6" fmla="*/ 0 w 414"/>
                <a:gd name="T7" fmla="*/ 0 h 172"/>
                <a:gd name="T8" fmla="*/ 0 w 414"/>
                <a:gd name="T9" fmla="*/ 0 h 172"/>
                <a:gd name="T10" fmla="*/ 0 w 414"/>
                <a:gd name="T11" fmla="*/ 0 h 172"/>
                <a:gd name="T12" fmla="*/ 0 w 414"/>
                <a:gd name="T13" fmla="*/ 0 h 172"/>
                <a:gd name="T14" fmla="*/ 0 w 414"/>
                <a:gd name="T15" fmla="*/ 0 h 172"/>
                <a:gd name="T16" fmla="*/ 0 w 414"/>
                <a:gd name="T17" fmla="*/ 0 h 172"/>
                <a:gd name="T18" fmla="*/ 0 w 414"/>
                <a:gd name="T19" fmla="*/ 0 h 172"/>
                <a:gd name="T20" fmla="*/ 0 w 414"/>
                <a:gd name="T21" fmla="*/ 0 h 172"/>
                <a:gd name="T22" fmla="*/ 0 w 414"/>
                <a:gd name="T23" fmla="*/ 0 h 172"/>
                <a:gd name="T24" fmla="*/ 0 w 414"/>
                <a:gd name="T25" fmla="*/ 0 h 172"/>
                <a:gd name="T26" fmla="*/ 0 w 414"/>
                <a:gd name="T27" fmla="*/ 0 h 172"/>
                <a:gd name="T28" fmla="*/ 0 w 414"/>
                <a:gd name="T29" fmla="*/ 0 h 172"/>
                <a:gd name="T30" fmla="*/ 0 w 414"/>
                <a:gd name="T31" fmla="*/ 0 h 172"/>
                <a:gd name="T32" fmla="*/ 0 w 414"/>
                <a:gd name="T33" fmla="*/ 0 h 172"/>
                <a:gd name="T34" fmla="*/ 0 w 414"/>
                <a:gd name="T35" fmla="*/ 0 h 172"/>
                <a:gd name="T36" fmla="*/ 0 w 414"/>
                <a:gd name="T37" fmla="*/ 0 h 172"/>
                <a:gd name="T38" fmla="*/ 0 w 414"/>
                <a:gd name="T39" fmla="*/ 0 h 172"/>
                <a:gd name="T40" fmla="*/ 0 w 414"/>
                <a:gd name="T41" fmla="*/ 0 h 172"/>
                <a:gd name="T42" fmla="*/ 0 w 414"/>
                <a:gd name="T43" fmla="*/ 0 h 172"/>
                <a:gd name="T44" fmla="*/ 0 w 414"/>
                <a:gd name="T45" fmla="*/ 0 h 172"/>
                <a:gd name="T46" fmla="*/ 0 w 414"/>
                <a:gd name="T47" fmla="*/ 0 h 172"/>
                <a:gd name="T48" fmla="*/ 0 w 414"/>
                <a:gd name="T49" fmla="*/ 0 h 172"/>
                <a:gd name="T50" fmla="*/ 0 w 414"/>
                <a:gd name="T51" fmla="*/ 0 h 172"/>
                <a:gd name="T52" fmla="*/ 0 w 414"/>
                <a:gd name="T53" fmla="*/ 0 h 172"/>
                <a:gd name="T54" fmla="*/ 0 w 414"/>
                <a:gd name="T55" fmla="*/ 0 h 172"/>
                <a:gd name="T56" fmla="*/ 0 w 414"/>
                <a:gd name="T57" fmla="*/ 0 h 172"/>
                <a:gd name="T58" fmla="*/ 0 w 414"/>
                <a:gd name="T59" fmla="*/ 0 h 172"/>
                <a:gd name="T60" fmla="*/ 0 w 414"/>
                <a:gd name="T61" fmla="*/ 0 h 172"/>
                <a:gd name="T62" fmla="*/ 0 w 414"/>
                <a:gd name="T63" fmla="*/ 0 h 172"/>
                <a:gd name="T64" fmla="*/ 0 w 414"/>
                <a:gd name="T65" fmla="*/ 0 h 172"/>
                <a:gd name="T66" fmla="*/ 0 w 414"/>
                <a:gd name="T67" fmla="*/ 0 h 172"/>
                <a:gd name="T68" fmla="*/ 0 w 414"/>
                <a:gd name="T69" fmla="*/ 0 h 172"/>
                <a:gd name="T70" fmla="*/ 0 w 414"/>
                <a:gd name="T71" fmla="*/ 0 h 172"/>
                <a:gd name="T72" fmla="*/ 0 w 414"/>
                <a:gd name="T73" fmla="*/ 0 h 172"/>
                <a:gd name="T74" fmla="*/ 0 w 414"/>
                <a:gd name="T75" fmla="*/ 0 h 172"/>
                <a:gd name="T76" fmla="*/ 0 w 414"/>
                <a:gd name="T77" fmla="*/ 0 h 172"/>
                <a:gd name="T78" fmla="*/ 0 w 414"/>
                <a:gd name="T79" fmla="*/ 0 h 172"/>
                <a:gd name="T80" fmla="*/ 0 w 414"/>
                <a:gd name="T81" fmla="*/ 0 h 1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4"/>
                <a:gd name="T124" fmla="*/ 0 h 172"/>
                <a:gd name="T125" fmla="*/ 414 w 414"/>
                <a:gd name="T126" fmla="*/ 172 h 1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4" h="172">
                  <a:moveTo>
                    <a:pt x="0" y="75"/>
                  </a:moveTo>
                  <a:lnTo>
                    <a:pt x="37" y="58"/>
                  </a:lnTo>
                  <a:lnTo>
                    <a:pt x="75" y="42"/>
                  </a:lnTo>
                  <a:lnTo>
                    <a:pt x="115" y="28"/>
                  </a:lnTo>
                  <a:lnTo>
                    <a:pt x="154" y="17"/>
                  </a:lnTo>
                  <a:lnTo>
                    <a:pt x="196" y="11"/>
                  </a:lnTo>
                  <a:lnTo>
                    <a:pt x="235" y="6"/>
                  </a:lnTo>
                  <a:lnTo>
                    <a:pt x="270" y="2"/>
                  </a:lnTo>
                  <a:lnTo>
                    <a:pt x="305" y="0"/>
                  </a:lnTo>
                  <a:lnTo>
                    <a:pt x="336" y="2"/>
                  </a:lnTo>
                  <a:lnTo>
                    <a:pt x="364" y="9"/>
                  </a:lnTo>
                  <a:lnTo>
                    <a:pt x="376" y="13"/>
                  </a:lnTo>
                  <a:lnTo>
                    <a:pt x="388" y="20"/>
                  </a:lnTo>
                  <a:lnTo>
                    <a:pt x="399" y="28"/>
                  </a:lnTo>
                  <a:lnTo>
                    <a:pt x="410" y="38"/>
                  </a:lnTo>
                  <a:lnTo>
                    <a:pt x="413" y="51"/>
                  </a:lnTo>
                  <a:lnTo>
                    <a:pt x="414" y="63"/>
                  </a:lnTo>
                  <a:lnTo>
                    <a:pt x="414" y="74"/>
                  </a:lnTo>
                  <a:lnTo>
                    <a:pt x="412" y="85"/>
                  </a:lnTo>
                  <a:lnTo>
                    <a:pt x="408" y="95"/>
                  </a:lnTo>
                  <a:lnTo>
                    <a:pt x="403" y="105"/>
                  </a:lnTo>
                  <a:lnTo>
                    <a:pt x="390" y="122"/>
                  </a:lnTo>
                  <a:lnTo>
                    <a:pt x="372" y="137"/>
                  </a:lnTo>
                  <a:lnTo>
                    <a:pt x="353" y="149"/>
                  </a:lnTo>
                  <a:lnTo>
                    <a:pt x="331" y="159"/>
                  </a:lnTo>
                  <a:lnTo>
                    <a:pt x="309" y="167"/>
                  </a:lnTo>
                  <a:lnTo>
                    <a:pt x="307" y="168"/>
                  </a:lnTo>
                  <a:lnTo>
                    <a:pt x="306" y="169"/>
                  </a:lnTo>
                  <a:lnTo>
                    <a:pt x="297" y="172"/>
                  </a:lnTo>
                  <a:lnTo>
                    <a:pt x="285" y="172"/>
                  </a:lnTo>
                  <a:lnTo>
                    <a:pt x="269" y="170"/>
                  </a:lnTo>
                  <a:lnTo>
                    <a:pt x="250" y="168"/>
                  </a:lnTo>
                  <a:lnTo>
                    <a:pt x="228" y="165"/>
                  </a:lnTo>
                  <a:lnTo>
                    <a:pt x="203" y="160"/>
                  </a:lnTo>
                  <a:lnTo>
                    <a:pt x="178" y="154"/>
                  </a:lnTo>
                  <a:lnTo>
                    <a:pt x="126" y="141"/>
                  </a:lnTo>
                  <a:lnTo>
                    <a:pt x="75" y="122"/>
                  </a:lnTo>
                  <a:lnTo>
                    <a:pt x="52" y="111"/>
                  </a:lnTo>
                  <a:lnTo>
                    <a:pt x="32" y="100"/>
                  </a:lnTo>
                  <a:lnTo>
                    <a:pt x="14" y="8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42" name="Freeform 240"/>
            <p:cNvSpPr>
              <a:spLocks/>
            </p:cNvSpPr>
            <p:nvPr/>
          </p:nvSpPr>
          <p:spPr bwMode="auto">
            <a:xfrm>
              <a:off x="2696" y="2861"/>
              <a:ext cx="52" cy="31"/>
            </a:xfrm>
            <a:custGeom>
              <a:avLst/>
              <a:gdLst>
                <a:gd name="T0" fmla="*/ 0 w 157"/>
                <a:gd name="T1" fmla="*/ 0 h 93"/>
                <a:gd name="T2" fmla="*/ 0 w 157"/>
                <a:gd name="T3" fmla="*/ 0 h 93"/>
                <a:gd name="T4" fmla="*/ 0 w 157"/>
                <a:gd name="T5" fmla="*/ 0 h 93"/>
                <a:gd name="T6" fmla="*/ 0 w 157"/>
                <a:gd name="T7" fmla="*/ 0 h 93"/>
                <a:gd name="T8" fmla="*/ 0 w 157"/>
                <a:gd name="T9" fmla="*/ 0 h 93"/>
                <a:gd name="T10" fmla="*/ 0 w 157"/>
                <a:gd name="T11" fmla="*/ 0 h 93"/>
                <a:gd name="T12" fmla="*/ 0 w 157"/>
                <a:gd name="T13" fmla="*/ 0 h 93"/>
                <a:gd name="T14" fmla="*/ 0 w 157"/>
                <a:gd name="T15" fmla="*/ 0 h 93"/>
                <a:gd name="T16" fmla="*/ 0 w 157"/>
                <a:gd name="T17" fmla="*/ 0 h 93"/>
                <a:gd name="T18" fmla="*/ 0 w 157"/>
                <a:gd name="T19" fmla="*/ 0 h 93"/>
                <a:gd name="T20" fmla="*/ 0 w 157"/>
                <a:gd name="T21" fmla="*/ 0 h 93"/>
                <a:gd name="T22" fmla="*/ 0 w 157"/>
                <a:gd name="T23" fmla="*/ 0 h 93"/>
                <a:gd name="T24" fmla="*/ 0 w 157"/>
                <a:gd name="T25" fmla="*/ 0 h 93"/>
                <a:gd name="T26" fmla="*/ 0 w 157"/>
                <a:gd name="T27" fmla="*/ 0 h 93"/>
                <a:gd name="T28" fmla="*/ 0 w 157"/>
                <a:gd name="T29" fmla="*/ 0 h 93"/>
                <a:gd name="T30" fmla="*/ 0 w 157"/>
                <a:gd name="T31" fmla="*/ 0 h 93"/>
                <a:gd name="T32" fmla="*/ 0 w 157"/>
                <a:gd name="T33" fmla="*/ 0 h 93"/>
                <a:gd name="T34" fmla="*/ 0 w 157"/>
                <a:gd name="T35" fmla="*/ 0 h 93"/>
                <a:gd name="T36" fmla="*/ 0 w 157"/>
                <a:gd name="T37" fmla="*/ 0 h 93"/>
                <a:gd name="T38" fmla="*/ 0 w 157"/>
                <a:gd name="T39" fmla="*/ 0 h 93"/>
                <a:gd name="T40" fmla="*/ 0 w 157"/>
                <a:gd name="T41" fmla="*/ 0 h 93"/>
                <a:gd name="T42" fmla="*/ 0 w 157"/>
                <a:gd name="T43" fmla="*/ 0 h 93"/>
                <a:gd name="T44" fmla="*/ 0 w 157"/>
                <a:gd name="T45" fmla="*/ 0 h 93"/>
                <a:gd name="T46" fmla="*/ 0 w 157"/>
                <a:gd name="T47" fmla="*/ 0 h 93"/>
                <a:gd name="T48" fmla="*/ 0 w 157"/>
                <a:gd name="T49" fmla="*/ 0 h 93"/>
                <a:gd name="T50" fmla="*/ 0 w 157"/>
                <a:gd name="T51" fmla="*/ 0 h 93"/>
                <a:gd name="T52" fmla="*/ 0 w 157"/>
                <a:gd name="T53" fmla="*/ 0 h 93"/>
                <a:gd name="T54" fmla="*/ 0 w 157"/>
                <a:gd name="T55" fmla="*/ 0 h 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57"/>
                <a:gd name="T85" fmla="*/ 0 h 93"/>
                <a:gd name="T86" fmla="*/ 157 w 157"/>
                <a:gd name="T87" fmla="*/ 93 h 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57" h="93">
                  <a:moveTo>
                    <a:pt x="78" y="93"/>
                  </a:moveTo>
                  <a:lnTo>
                    <a:pt x="48" y="83"/>
                  </a:lnTo>
                  <a:lnTo>
                    <a:pt x="33" y="75"/>
                  </a:lnTo>
                  <a:lnTo>
                    <a:pt x="20" y="68"/>
                  </a:lnTo>
                  <a:lnTo>
                    <a:pt x="10" y="59"/>
                  </a:lnTo>
                  <a:lnTo>
                    <a:pt x="4" y="49"/>
                  </a:lnTo>
                  <a:lnTo>
                    <a:pt x="0" y="40"/>
                  </a:lnTo>
                  <a:lnTo>
                    <a:pt x="1" y="33"/>
                  </a:lnTo>
                  <a:lnTo>
                    <a:pt x="2" y="27"/>
                  </a:lnTo>
                  <a:lnTo>
                    <a:pt x="18" y="17"/>
                  </a:lnTo>
                  <a:lnTo>
                    <a:pt x="33" y="10"/>
                  </a:lnTo>
                  <a:lnTo>
                    <a:pt x="48" y="5"/>
                  </a:lnTo>
                  <a:lnTo>
                    <a:pt x="61" y="1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108" y="5"/>
                  </a:lnTo>
                  <a:lnTo>
                    <a:pt x="126" y="14"/>
                  </a:lnTo>
                  <a:lnTo>
                    <a:pt x="141" y="24"/>
                  </a:lnTo>
                  <a:lnTo>
                    <a:pt x="152" y="32"/>
                  </a:lnTo>
                  <a:lnTo>
                    <a:pt x="157" y="40"/>
                  </a:lnTo>
                  <a:lnTo>
                    <a:pt x="157" y="56"/>
                  </a:lnTo>
                  <a:lnTo>
                    <a:pt x="152" y="68"/>
                  </a:lnTo>
                  <a:lnTo>
                    <a:pt x="146" y="78"/>
                  </a:lnTo>
                  <a:lnTo>
                    <a:pt x="137" y="84"/>
                  </a:lnTo>
                  <a:lnTo>
                    <a:pt x="125" y="88"/>
                  </a:lnTo>
                  <a:lnTo>
                    <a:pt x="112" y="90"/>
                  </a:lnTo>
                  <a:lnTo>
                    <a:pt x="97" y="91"/>
                  </a:lnTo>
                  <a:lnTo>
                    <a:pt x="78" y="93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43" name="Freeform 241"/>
            <p:cNvSpPr>
              <a:spLocks/>
            </p:cNvSpPr>
            <p:nvPr/>
          </p:nvSpPr>
          <p:spPr bwMode="auto">
            <a:xfrm>
              <a:off x="2711" y="2868"/>
              <a:ext cx="34" cy="20"/>
            </a:xfrm>
            <a:custGeom>
              <a:avLst/>
              <a:gdLst>
                <a:gd name="T0" fmla="*/ 0 w 103"/>
                <a:gd name="T1" fmla="*/ 0 h 60"/>
                <a:gd name="T2" fmla="*/ 0 w 103"/>
                <a:gd name="T3" fmla="*/ 0 h 60"/>
                <a:gd name="T4" fmla="*/ 0 w 103"/>
                <a:gd name="T5" fmla="*/ 0 h 60"/>
                <a:gd name="T6" fmla="*/ 0 w 103"/>
                <a:gd name="T7" fmla="*/ 0 h 60"/>
                <a:gd name="T8" fmla="*/ 0 w 103"/>
                <a:gd name="T9" fmla="*/ 0 h 60"/>
                <a:gd name="T10" fmla="*/ 0 w 103"/>
                <a:gd name="T11" fmla="*/ 0 h 60"/>
                <a:gd name="T12" fmla="*/ 0 w 103"/>
                <a:gd name="T13" fmla="*/ 0 h 60"/>
                <a:gd name="T14" fmla="*/ 0 w 103"/>
                <a:gd name="T15" fmla="*/ 0 h 60"/>
                <a:gd name="T16" fmla="*/ 0 w 103"/>
                <a:gd name="T17" fmla="*/ 0 h 60"/>
                <a:gd name="T18" fmla="*/ 0 w 103"/>
                <a:gd name="T19" fmla="*/ 0 h 60"/>
                <a:gd name="T20" fmla="*/ 0 w 103"/>
                <a:gd name="T21" fmla="*/ 0 h 60"/>
                <a:gd name="T22" fmla="*/ 0 w 103"/>
                <a:gd name="T23" fmla="*/ 0 h 60"/>
                <a:gd name="T24" fmla="*/ 0 w 103"/>
                <a:gd name="T25" fmla="*/ 0 h 60"/>
                <a:gd name="T26" fmla="*/ 0 w 103"/>
                <a:gd name="T27" fmla="*/ 0 h 60"/>
                <a:gd name="T28" fmla="*/ 0 w 103"/>
                <a:gd name="T29" fmla="*/ 0 h 60"/>
                <a:gd name="T30" fmla="*/ 0 w 103"/>
                <a:gd name="T31" fmla="*/ 0 h 60"/>
                <a:gd name="T32" fmla="*/ 0 w 103"/>
                <a:gd name="T33" fmla="*/ 0 h 60"/>
                <a:gd name="T34" fmla="*/ 0 w 103"/>
                <a:gd name="T35" fmla="*/ 0 h 60"/>
                <a:gd name="T36" fmla="*/ 0 w 103"/>
                <a:gd name="T37" fmla="*/ 0 h 60"/>
                <a:gd name="T38" fmla="*/ 0 w 103"/>
                <a:gd name="T39" fmla="*/ 0 h 60"/>
                <a:gd name="T40" fmla="*/ 0 w 103"/>
                <a:gd name="T41" fmla="*/ 0 h 60"/>
                <a:gd name="T42" fmla="*/ 0 w 103"/>
                <a:gd name="T43" fmla="*/ 0 h 60"/>
                <a:gd name="T44" fmla="*/ 0 w 103"/>
                <a:gd name="T45" fmla="*/ 0 h 60"/>
                <a:gd name="T46" fmla="*/ 0 w 103"/>
                <a:gd name="T47" fmla="*/ 0 h 6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3"/>
                <a:gd name="T73" fmla="*/ 0 h 60"/>
                <a:gd name="T74" fmla="*/ 103 w 103"/>
                <a:gd name="T75" fmla="*/ 60 h 6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3" h="60">
                  <a:moveTo>
                    <a:pt x="0" y="29"/>
                  </a:moveTo>
                  <a:lnTo>
                    <a:pt x="4" y="20"/>
                  </a:lnTo>
                  <a:lnTo>
                    <a:pt x="9" y="12"/>
                  </a:lnTo>
                  <a:lnTo>
                    <a:pt x="15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56" y="1"/>
                  </a:lnTo>
                  <a:lnTo>
                    <a:pt x="73" y="6"/>
                  </a:lnTo>
                  <a:lnTo>
                    <a:pt x="87" y="15"/>
                  </a:lnTo>
                  <a:lnTo>
                    <a:pt x="94" y="21"/>
                  </a:lnTo>
                  <a:lnTo>
                    <a:pt x="98" y="26"/>
                  </a:lnTo>
                  <a:lnTo>
                    <a:pt x="101" y="32"/>
                  </a:lnTo>
                  <a:lnTo>
                    <a:pt x="103" y="37"/>
                  </a:lnTo>
                  <a:lnTo>
                    <a:pt x="100" y="43"/>
                  </a:lnTo>
                  <a:lnTo>
                    <a:pt x="96" y="48"/>
                  </a:lnTo>
                  <a:lnTo>
                    <a:pt x="84" y="55"/>
                  </a:lnTo>
                  <a:lnTo>
                    <a:pt x="68" y="60"/>
                  </a:lnTo>
                  <a:lnTo>
                    <a:pt x="51" y="60"/>
                  </a:lnTo>
                  <a:lnTo>
                    <a:pt x="33" y="57"/>
                  </a:lnTo>
                  <a:lnTo>
                    <a:pt x="19" y="50"/>
                  </a:lnTo>
                  <a:lnTo>
                    <a:pt x="6" y="42"/>
                  </a:lnTo>
                  <a:lnTo>
                    <a:pt x="3" y="3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44" name="Freeform 242"/>
            <p:cNvSpPr>
              <a:spLocks/>
            </p:cNvSpPr>
            <p:nvPr/>
          </p:nvSpPr>
          <p:spPr bwMode="auto">
            <a:xfrm>
              <a:off x="2563" y="2860"/>
              <a:ext cx="33" cy="20"/>
            </a:xfrm>
            <a:custGeom>
              <a:avLst/>
              <a:gdLst>
                <a:gd name="T0" fmla="*/ 0 w 101"/>
                <a:gd name="T1" fmla="*/ 0 h 62"/>
                <a:gd name="T2" fmla="*/ 0 w 101"/>
                <a:gd name="T3" fmla="*/ 0 h 62"/>
                <a:gd name="T4" fmla="*/ 0 w 101"/>
                <a:gd name="T5" fmla="*/ 0 h 62"/>
                <a:gd name="T6" fmla="*/ 0 w 101"/>
                <a:gd name="T7" fmla="*/ 0 h 62"/>
                <a:gd name="T8" fmla="*/ 0 w 101"/>
                <a:gd name="T9" fmla="*/ 0 h 62"/>
                <a:gd name="T10" fmla="*/ 0 w 101"/>
                <a:gd name="T11" fmla="*/ 0 h 62"/>
                <a:gd name="T12" fmla="*/ 0 w 101"/>
                <a:gd name="T13" fmla="*/ 0 h 62"/>
                <a:gd name="T14" fmla="*/ 0 w 101"/>
                <a:gd name="T15" fmla="*/ 0 h 62"/>
                <a:gd name="T16" fmla="*/ 0 w 101"/>
                <a:gd name="T17" fmla="*/ 0 h 62"/>
                <a:gd name="T18" fmla="*/ 0 w 101"/>
                <a:gd name="T19" fmla="*/ 0 h 62"/>
                <a:gd name="T20" fmla="*/ 0 w 101"/>
                <a:gd name="T21" fmla="*/ 0 h 62"/>
                <a:gd name="T22" fmla="*/ 0 w 101"/>
                <a:gd name="T23" fmla="*/ 0 h 62"/>
                <a:gd name="T24" fmla="*/ 0 w 101"/>
                <a:gd name="T25" fmla="*/ 0 h 62"/>
                <a:gd name="T26" fmla="*/ 0 w 101"/>
                <a:gd name="T27" fmla="*/ 0 h 62"/>
                <a:gd name="T28" fmla="*/ 0 w 101"/>
                <a:gd name="T29" fmla="*/ 0 h 62"/>
                <a:gd name="T30" fmla="*/ 0 w 101"/>
                <a:gd name="T31" fmla="*/ 0 h 62"/>
                <a:gd name="T32" fmla="*/ 0 w 101"/>
                <a:gd name="T33" fmla="*/ 0 h 62"/>
                <a:gd name="T34" fmla="*/ 0 w 101"/>
                <a:gd name="T35" fmla="*/ 0 h 62"/>
                <a:gd name="T36" fmla="*/ 0 w 101"/>
                <a:gd name="T37" fmla="*/ 0 h 62"/>
                <a:gd name="T38" fmla="*/ 0 w 101"/>
                <a:gd name="T39" fmla="*/ 0 h 62"/>
                <a:gd name="T40" fmla="*/ 0 w 101"/>
                <a:gd name="T41" fmla="*/ 0 h 62"/>
                <a:gd name="T42" fmla="*/ 0 w 101"/>
                <a:gd name="T43" fmla="*/ 0 h 62"/>
                <a:gd name="T44" fmla="*/ 0 w 101"/>
                <a:gd name="T45" fmla="*/ 0 h 62"/>
                <a:gd name="T46" fmla="*/ 0 w 101"/>
                <a:gd name="T47" fmla="*/ 0 h 62"/>
                <a:gd name="T48" fmla="*/ 0 w 101"/>
                <a:gd name="T49" fmla="*/ 0 h 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1"/>
                <a:gd name="T76" fmla="*/ 0 h 62"/>
                <a:gd name="T77" fmla="*/ 101 w 101"/>
                <a:gd name="T78" fmla="*/ 62 h 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1" h="62">
                  <a:moveTo>
                    <a:pt x="0" y="19"/>
                  </a:moveTo>
                  <a:lnTo>
                    <a:pt x="0" y="13"/>
                  </a:lnTo>
                  <a:lnTo>
                    <a:pt x="4" y="7"/>
                  </a:lnTo>
                  <a:lnTo>
                    <a:pt x="9" y="3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54" y="5"/>
                  </a:lnTo>
                  <a:lnTo>
                    <a:pt x="75" y="15"/>
                  </a:lnTo>
                  <a:lnTo>
                    <a:pt x="83" y="21"/>
                  </a:lnTo>
                  <a:lnTo>
                    <a:pt x="91" y="28"/>
                  </a:lnTo>
                  <a:lnTo>
                    <a:pt x="97" y="35"/>
                  </a:lnTo>
                  <a:lnTo>
                    <a:pt x="99" y="42"/>
                  </a:lnTo>
                  <a:lnTo>
                    <a:pt x="101" y="51"/>
                  </a:lnTo>
                  <a:lnTo>
                    <a:pt x="99" y="60"/>
                  </a:lnTo>
                  <a:lnTo>
                    <a:pt x="94" y="62"/>
                  </a:lnTo>
                  <a:lnTo>
                    <a:pt x="90" y="62"/>
                  </a:lnTo>
                  <a:lnTo>
                    <a:pt x="76" y="61"/>
                  </a:lnTo>
                  <a:lnTo>
                    <a:pt x="60" y="56"/>
                  </a:lnTo>
                  <a:lnTo>
                    <a:pt x="43" y="47"/>
                  </a:lnTo>
                  <a:lnTo>
                    <a:pt x="27" y="39"/>
                  </a:lnTo>
                  <a:lnTo>
                    <a:pt x="13" y="30"/>
                  </a:lnTo>
                  <a:lnTo>
                    <a:pt x="4" y="24"/>
                  </a:lnTo>
                  <a:lnTo>
                    <a:pt x="1" y="2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43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45" name="Freeform 243"/>
            <p:cNvSpPr>
              <a:spLocks/>
            </p:cNvSpPr>
            <p:nvPr/>
          </p:nvSpPr>
          <p:spPr bwMode="auto">
            <a:xfrm>
              <a:off x="2527" y="2852"/>
              <a:ext cx="26" cy="17"/>
            </a:xfrm>
            <a:custGeom>
              <a:avLst/>
              <a:gdLst>
                <a:gd name="T0" fmla="*/ 0 w 78"/>
                <a:gd name="T1" fmla="*/ 0 h 51"/>
                <a:gd name="T2" fmla="*/ 0 w 78"/>
                <a:gd name="T3" fmla="*/ 0 h 51"/>
                <a:gd name="T4" fmla="*/ 0 w 78"/>
                <a:gd name="T5" fmla="*/ 0 h 51"/>
                <a:gd name="T6" fmla="*/ 0 w 78"/>
                <a:gd name="T7" fmla="*/ 0 h 51"/>
                <a:gd name="T8" fmla="*/ 0 w 78"/>
                <a:gd name="T9" fmla="*/ 0 h 51"/>
                <a:gd name="T10" fmla="*/ 0 w 78"/>
                <a:gd name="T11" fmla="*/ 0 h 51"/>
                <a:gd name="T12" fmla="*/ 0 w 78"/>
                <a:gd name="T13" fmla="*/ 0 h 51"/>
                <a:gd name="T14" fmla="*/ 0 w 78"/>
                <a:gd name="T15" fmla="*/ 0 h 51"/>
                <a:gd name="T16" fmla="*/ 0 w 78"/>
                <a:gd name="T17" fmla="*/ 0 h 51"/>
                <a:gd name="T18" fmla="*/ 0 w 78"/>
                <a:gd name="T19" fmla="*/ 0 h 51"/>
                <a:gd name="T20" fmla="*/ 0 w 78"/>
                <a:gd name="T21" fmla="*/ 0 h 51"/>
                <a:gd name="T22" fmla="*/ 0 w 78"/>
                <a:gd name="T23" fmla="*/ 0 h 51"/>
                <a:gd name="T24" fmla="*/ 0 w 78"/>
                <a:gd name="T25" fmla="*/ 0 h 51"/>
                <a:gd name="T26" fmla="*/ 0 w 78"/>
                <a:gd name="T27" fmla="*/ 0 h 51"/>
                <a:gd name="T28" fmla="*/ 0 w 78"/>
                <a:gd name="T29" fmla="*/ 0 h 51"/>
                <a:gd name="T30" fmla="*/ 0 w 78"/>
                <a:gd name="T31" fmla="*/ 0 h 51"/>
                <a:gd name="T32" fmla="*/ 0 w 78"/>
                <a:gd name="T33" fmla="*/ 0 h 51"/>
                <a:gd name="T34" fmla="*/ 0 w 78"/>
                <a:gd name="T35" fmla="*/ 0 h 51"/>
                <a:gd name="T36" fmla="*/ 0 w 78"/>
                <a:gd name="T37" fmla="*/ 0 h 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8"/>
                <a:gd name="T58" fmla="*/ 0 h 51"/>
                <a:gd name="T59" fmla="*/ 78 w 78"/>
                <a:gd name="T60" fmla="*/ 51 h 5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8" h="51">
                  <a:moveTo>
                    <a:pt x="0" y="23"/>
                  </a:moveTo>
                  <a:lnTo>
                    <a:pt x="4" y="16"/>
                  </a:lnTo>
                  <a:lnTo>
                    <a:pt x="9" y="9"/>
                  </a:lnTo>
                  <a:lnTo>
                    <a:pt x="16" y="4"/>
                  </a:lnTo>
                  <a:lnTo>
                    <a:pt x="25" y="1"/>
                  </a:lnTo>
                  <a:lnTo>
                    <a:pt x="35" y="0"/>
                  </a:lnTo>
                  <a:lnTo>
                    <a:pt x="48" y="2"/>
                  </a:lnTo>
                  <a:lnTo>
                    <a:pt x="62" y="7"/>
                  </a:lnTo>
                  <a:lnTo>
                    <a:pt x="78" y="15"/>
                  </a:lnTo>
                  <a:lnTo>
                    <a:pt x="78" y="22"/>
                  </a:lnTo>
                  <a:lnTo>
                    <a:pt x="75" y="28"/>
                  </a:lnTo>
                  <a:lnTo>
                    <a:pt x="66" y="38"/>
                  </a:lnTo>
                  <a:lnTo>
                    <a:pt x="55" y="46"/>
                  </a:lnTo>
                  <a:lnTo>
                    <a:pt x="42" y="51"/>
                  </a:lnTo>
                  <a:lnTo>
                    <a:pt x="28" y="51"/>
                  </a:lnTo>
                  <a:lnTo>
                    <a:pt x="16" y="47"/>
                  </a:lnTo>
                  <a:lnTo>
                    <a:pt x="6" y="38"/>
                  </a:lnTo>
                  <a:lnTo>
                    <a:pt x="3" y="3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46" name="Freeform 244"/>
            <p:cNvSpPr>
              <a:spLocks/>
            </p:cNvSpPr>
            <p:nvPr/>
          </p:nvSpPr>
          <p:spPr bwMode="auto">
            <a:xfrm>
              <a:off x="2566" y="2588"/>
              <a:ext cx="226" cy="275"/>
            </a:xfrm>
            <a:custGeom>
              <a:avLst/>
              <a:gdLst>
                <a:gd name="T0" fmla="*/ 0 w 676"/>
                <a:gd name="T1" fmla="*/ 0 h 826"/>
                <a:gd name="T2" fmla="*/ 0 w 676"/>
                <a:gd name="T3" fmla="*/ 0 h 826"/>
                <a:gd name="T4" fmla="*/ 0 w 676"/>
                <a:gd name="T5" fmla="*/ 0 h 826"/>
                <a:gd name="T6" fmla="*/ 0 w 676"/>
                <a:gd name="T7" fmla="*/ 0 h 826"/>
                <a:gd name="T8" fmla="*/ 0 w 676"/>
                <a:gd name="T9" fmla="*/ 0 h 826"/>
                <a:gd name="T10" fmla="*/ 0 w 676"/>
                <a:gd name="T11" fmla="*/ 0 h 826"/>
                <a:gd name="T12" fmla="*/ 0 w 676"/>
                <a:gd name="T13" fmla="*/ 0 h 826"/>
                <a:gd name="T14" fmla="*/ 0 w 676"/>
                <a:gd name="T15" fmla="*/ 0 h 826"/>
                <a:gd name="T16" fmla="*/ 0 w 676"/>
                <a:gd name="T17" fmla="*/ 0 h 826"/>
                <a:gd name="T18" fmla="*/ 0 w 676"/>
                <a:gd name="T19" fmla="*/ 0 h 826"/>
                <a:gd name="T20" fmla="*/ 0 w 676"/>
                <a:gd name="T21" fmla="*/ 0 h 826"/>
                <a:gd name="T22" fmla="*/ 0 w 676"/>
                <a:gd name="T23" fmla="*/ 0 h 826"/>
                <a:gd name="T24" fmla="*/ 0 w 676"/>
                <a:gd name="T25" fmla="*/ 0 h 826"/>
                <a:gd name="T26" fmla="*/ 0 w 676"/>
                <a:gd name="T27" fmla="*/ 0 h 826"/>
                <a:gd name="T28" fmla="*/ 0 w 676"/>
                <a:gd name="T29" fmla="*/ 0 h 826"/>
                <a:gd name="T30" fmla="*/ 0 w 676"/>
                <a:gd name="T31" fmla="*/ 0 h 826"/>
                <a:gd name="T32" fmla="*/ 0 w 676"/>
                <a:gd name="T33" fmla="*/ 0 h 826"/>
                <a:gd name="T34" fmla="*/ 0 w 676"/>
                <a:gd name="T35" fmla="*/ 0 h 826"/>
                <a:gd name="T36" fmla="*/ 0 w 676"/>
                <a:gd name="T37" fmla="*/ 0 h 826"/>
                <a:gd name="T38" fmla="*/ 0 w 676"/>
                <a:gd name="T39" fmla="*/ 0 h 826"/>
                <a:gd name="T40" fmla="*/ 0 w 676"/>
                <a:gd name="T41" fmla="*/ 0 h 826"/>
                <a:gd name="T42" fmla="*/ 0 w 676"/>
                <a:gd name="T43" fmla="*/ 0 h 826"/>
                <a:gd name="T44" fmla="*/ 0 w 676"/>
                <a:gd name="T45" fmla="*/ 0 h 826"/>
                <a:gd name="T46" fmla="*/ 0 w 676"/>
                <a:gd name="T47" fmla="*/ 0 h 826"/>
                <a:gd name="T48" fmla="*/ 0 w 676"/>
                <a:gd name="T49" fmla="*/ 0 h 826"/>
                <a:gd name="T50" fmla="*/ 0 w 676"/>
                <a:gd name="T51" fmla="*/ 0 h 826"/>
                <a:gd name="T52" fmla="*/ 0 w 676"/>
                <a:gd name="T53" fmla="*/ 0 h 826"/>
                <a:gd name="T54" fmla="*/ 0 w 676"/>
                <a:gd name="T55" fmla="*/ 0 h 826"/>
                <a:gd name="T56" fmla="*/ 0 w 676"/>
                <a:gd name="T57" fmla="*/ 0 h 826"/>
                <a:gd name="T58" fmla="*/ 0 w 676"/>
                <a:gd name="T59" fmla="*/ 0 h 826"/>
                <a:gd name="T60" fmla="*/ 0 w 676"/>
                <a:gd name="T61" fmla="*/ 0 h 826"/>
                <a:gd name="T62" fmla="*/ 0 w 676"/>
                <a:gd name="T63" fmla="*/ 0 h 826"/>
                <a:gd name="T64" fmla="*/ 0 w 676"/>
                <a:gd name="T65" fmla="*/ 0 h 826"/>
                <a:gd name="T66" fmla="*/ 0 w 676"/>
                <a:gd name="T67" fmla="*/ 0 h 826"/>
                <a:gd name="T68" fmla="*/ 0 w 676"/>
                <a:gd name="T69" fmla="*/ 0 h 826"/>
                <a:gd name="T70" fmla="*/ 0 w 676"/>
                <a:gd name="T71" fmla="*/ 0 h 826"/>
                <a:gd name="T72" fmla="*/ 0 w 676"/>
                <a:gd name="T73" fmla="*/ 0 h 826"/>
                <a:gd name="T74" fmla="*/ 0 w 676"/>
                <a:gd name="T75" fmla="*/ 0 h 826"/>
                <a:gd name="T76" fmla="*/ 0 w 676"/>
                <a:gd name="T77" fmla="*/ 0 h 826"/>
                <a:gd name="T78" fmla="*/ 0 w 676"/>
                <a:gd name="T79" fmla="*/ 0 h 826"/>
                <a:gd name="T80" fmla="*/ 0 w 676"/>
                <a:gd name="T81" fmla="*/ 0 h 826"/>
                <a:gd name="T82" fmla="*/ 0 w 676"/>
                <a:gd name="T83" fmla="*/ 0 h 826"/>
                <a:gd name="T84" fmla="*/ 0 w 676"/>
                <a:gd name="T85" fmla="*/ 0 h 826"/>
                <a:gd name="T86" fmla="*/ 0 w 676"/>
                <a:gd name="T87" fmla="*/ 0 h 826"/>
                <a:gd name="T88" fmla="*/ 0 w 676"/>
                <a:gd name="T89" fmla="*/ 0 h 826"/>
                <a:gd name="T90" fmla="*/ 0 w 676"/>
                <a:gd name="T91" fmla="*/ 0 h 826"/>
                <a:gd name="T92" fmla="*/ 0 w 676"/>
                <a:gd name="T93" fmla="*/ 0 h 826"/>
                <a:gd name="T94" fmla="*/ 0 w 676"/>
                <a:gd name="T95" fmla="*/ 0 h 826"/>
                <a:gd name="T96" fmla="*/ 0 w 676"/>
                <a:gd name="T97" fmla="*/ 0 h 826"/>
                <a:gd name="T98" fmla="*/ 0 w 676"/>
                <a:gd name="T99" fmla="*/ 0 h 826"/>
                <a:gd name="T100" fmla="*/ 0 w 676"/>
                <a:gd name="T101" fmla="*/ 0 h 826"/>
                <a:gd name="T102" fmla="*/ 0 w 676"/>
                <a:gd name="T103" fmla="*/ 0 h 826"/>
                <a:gd name="T104" fmla="*/ 0 w 676"/>
                <a:gd name="T105" fmla="*/ 0 h 82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76"/>
                <a:gd name="T160" fmla="*/ 0 h 826"/>
                <a:gd name="T161" fmla="*/ 676 w 676"/>
                <a:gd name="T162" fmla="*/ 826 h 82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76" h="826">
                  <a:moveTo>
                    <a:pt x="117" y="824"/>
                  </a:moveTo>
                  <a:lnTo>
                    <a:pt x="103" y="824"/>
                  </a:lnTo>
                  <a:lnTo>
                    <a:pt x="91" y="820"/>
                  </a:lnTo>
                  <a:lnTo>
                    <a:pt x="80" y="813"/>
                  </a:lnTo>
                  <a:lnTo>
                    <a:pt x="70" y="803"/>
                  </a:lnTo>
                  <a:lnTo>
                    <a:pt x="59" y="789"/>
                  </a:lnTo>
                  <a:lnTo>
                    <a:pt x="50" y="774"/>
                  </a:lnTo>
                  <a:lnTo>
                    <a:pt x="34" y="740"/>
                  </a:lnTo>
                  <a:lnTo>
                    <a:pt x="22" y="703"/>
                  </a:lnTo>
                  <a:lnTo>
                    <a:pt x="12" y="667"/>
                  </a:lnTo>
                  <a:lnTo>
                    <a:pt x="9" y="651"/>
                  </a:lnTo>
                  <a:lnTo>
                    <a:pt x="5" y="636"/>
                  </a:lnTo>
                  <a:lnTo>
                    <a:pt x="2" y="625"/>
                  </a:lnTo>
                  <a:lnTo>
                    <a:pt x="1" y="616"/>
                  </a:lnTo>
                  <a:lnTo>
                    <a:pt x="0" y="587"/>
                  </a:lnTo>
                  <a:lnTo>
                    <a:pt x="1" y="558"/>
                  </a:lnTo>
                  <a:lnTo>
                    <a:pt x="6" y="506"/>
                  </a:lnTo>
                  <a:lnTo>
                    <a:pt x="16" y="458"/>
                  </a:lnTo>
                  <a:lnTo>
                    <a:pt x="31" y="415"/>
                  </a:lnTo>
                  <a:lnTo>
                    <a:pt x="47" y="375"/>
                  </a:lnTo>
                  <a:lnTo>
                    <a:pt x="65" y="340"/>
                  </a:lnTo>
                  <a:lnTo>
                    <a:pt x="85" y="310"/>
                  </a:lnTo>
                  <a:lnTo>
                    <a:pt x="104" y="284"/>
                  </a:lnTo>
                  <a:lnTo>
                    <a:pt x="107" y="278"/>
                  </a:lnTo>
                  <a:lnTo>
                    <a:pt x="110" y="270"/>
                  </a:lnTo>
                  <a:lnTo>
                    <a:pt x="117" y="262"/>
                  </a:lnTo>
                  <a:lnTo>
                    <a:pt x="125" y="252"/>
                  </a:lnTo>
                  <a:lnTo>
                    <a:pt x="135" y="242"/>
                  </a:lnTo>
                  <a:lnTo>
                    <a:pt x="146" y="231"/>
                  </a:lnTo>
                  <a:lnTo>
                    <a:pt x="158" y="219"/>
                  </a:lnTo>
                  <a:lnTo>
                    <a:pt x="173" y="206"/>
                  </a:lnTo>
                  <a:lnTo>
                    <a:pt x="205" y="180"/>
                  </a:lnTo>
                  <a:lnTo>
                    <a:pt x="242" y="154"/>
                  </a:lnTo>
                  <a:lnTo>
                    <a:pt x="281" y="127"/>
                  </a:lnTo>
                  <a:lnTo>
                    <a:pt x="324" y="100"/>
                  </a:lnTo>
                  <a:lnTo>
                    <a:pt x="368" y="75"/>
                  </a:lnTo>
                  <a:lnTo>
                    <a:pt x="414" y="53"/>
                  </a:lnTo>
                  <a:lnTo>
                    <a:pt x="459" y="33"/>
                  </a:lnTo>
                  <a:lnTo>
                    <a:pt x="503" y="17"/>
                  </a:lnTo>
                  <a:lnTo>
                    <a:pt x="525" y="11"/>
                  </a:lnTo>
                  <a:lnTo>
                    <a:pt x="547" y="6"/>
                  </a:lnTo>
                  <a:lnTo>
                    <a:pt x="567" y="2"/>
                  </a:lnTo>
                  <a:lnTo>
                    <a:pt x="588" y="1"/>
                  </a:lnTo>
                  <a:lnTo>
                    <a:pt x="606" y="0"/>
                  </a:lnTo>
                  <a:lnTo>
                    <a:pt x="625" y="1"/>
                  </a:lnTo>
                  <a:lnTo>
                    <a:pt x="642" y="5"/>
                  </a:lnTo>
                  <a:lnTo>
                    <a:pt x="658" y="10"/>
                  </a:lnTo>
                  <a:lnTo>
                    <a:pt x="666" y="12"/>
                  </a:lnTo>
                  <a:lnTo>
                    <a:pt x="671" y="16"/>
                  </a:lnTo>
                  <a:lnTo>
                    <a:pt x="675" y="21"/>
                  </a:lnTo>
                  <a:lnTo>
                    <a:pt x="676" y="27"/>
                  </a:lnTo>
                  <a:lnTo>
                    <a:pt x="675" y="34"/>
                  </a:lnTo>
                  <a:lnTo>
                    <a:pt x="674" y="42"/>
                  </a:lnTo>
                  <a:lnTo>
                    <a:pt x="666" y="57"/>
                  </a:lnTo>
                  <a:lnTo>
                    <a:pt x="657" y="73"/>
                  </a:lnTo>
                  <a:lnTo>
                    <a:pt x="644" y="88"/>
                  </a:lnTo>
                  <a:lnTo>
                    <a:pt x="633" y="99"/>
                  </a:lnTo>
                  <a:lnTo>
                    <a:pt x="625" y="107"/>
                  </a:lnTo>
                  <a:lnTo>
                    <a:pt x="612" y="126"/>
                  </a:lnTo>
                  <a:lnTo>
                    <a:pt x="600" y="142"/>
                  </a:lnTo>
                  <a:lnTo>
                    <a:pt x="589" y="157"/>
                  </a:lnTo>
                  <a:lnTo>
                    <a:pt x="578" y="172"/>
                  </a:lnTo>
                  <a:lnTo>
                    <a:pt x="557" y="196"/>
                  </a:lnTo>
                  <a:lnTo>
                    <a:pt x="550" y="207"/>
                  </a:lnTo>
                  <a:lnTo>
                    <a:pt x="543" y="220"/>
                  </a:lnTo>
                  <a:lnTo>
                    <a:pt x="538" y="231"/>
                  </a:lnTo>
                  <a:lnTo>
                    <a:pt x="534" y="243"/>
                  </a:lnTo>
                  <a:lnTo>
                    <a:pt x="533" y="256"/>
                  </a:lnTo>
                  <a:lnTo>
                    <a:pt x="534" y="269"/>
                  </a:lnTo>
                  <a:lnTo>
                    <a:pt x="538" y="284"/>
                  </a:lnTo>
                  <a:lnTo>
                    <a:pt x="545" y="301"/>
                  </a:lnTo>
                  <a:lnTo>
                    <a:pt x="555" y="320"/>
                  </a:lnTo>
                  <a:lnTo>
                    <a:pt x="568" y="340"/>
                  </a:lnTo>
                  <a:lnTo>
                    <a:pt x="572" y="351"/>
                  </a:lnTo>
                  <a:lnTo>
                    <a:pt x="578" y="361"/>
                  </a:lnTo>
                  <a:lnTo>
                    <a:pt x="595" y="384"/>
                  </a:lnTo>
                  <a:lnTo>
                    <a:pt x="612" y="408"/>
                  </a:lnTo>
                  <a:lnTo>
                    <a:pt x="619" y="421"/>
                  </a:lnTo>
                  <a:lnTo>
                    <a:pt x="624" y="433"/>
                  </a:lnTo>
                  <a:lnTo>
                    <a:pt x="621" y="464"/>
                  </a:lnTo>
                  <a:lnTo>
                    <a:pt x="615" y="493"/>
                  </a:lnTo>
                  <a:lnTo>
                    <a:pt x="605" y="519"/>
                  </a:lnTo>
                  <a:lnTo>
                    <a:pt x="592" y="543"/>
                  </a:lnTo>
                  <a:lnTo>
                    <a:pt x="576" y="566"/>
                  </a:lnTo>
                  <a:lnTo>
                    <a:pt x="558" y="585"/>
                  </a:lnTo>
                  <a:lnTo>
                    <a:pt x="538" y="604"/>
                  </a:lnTo>
                  <a:lnTo>
                    <a:pt x="516" y="622"/>
                  </a:lnTo>
                  <a:lnTo>
                    <a:pt x="468" y="655"/>
                  </a:lnTo>
                  <a:lnTo>
                    <a:pt x="417" y="684"/>
                  </a:lnTo>
                  <a:lnTo>
                    <a:pt x="368" y="711"/>
                  </a:lnTo>
                  <a:lnTo>
                    <a:pt x="345" y="726"/>
                  </a:lnTo>
                  <a:lnTo>
                    <a:pt x="323" y="740"/>
                  </a:lnTo>
                  <a:lnTo>
                    <a:pt x="322" y="740"/>
                  </a:lnTo>
                  <a:lnTo>
                    <a:pt x="315" y="742"/>
                  </a:lnTo>
                  <a:lnTo>
                    <a:pt x="307" y="747"/>
                  </a:lnTo>
                  <a:lnTo>
                    <a:pt x="295" y="753"/>
                  </a:lnTo>
                  <a:lnTo>
                    <a:pt x="280" y="760"/>
                  </a:lnTo>
                  <a:lnTo>
                    <a:pt x="264" y="768"/>
                  </a:lnTo>
                  <a:lnTo>
                    <a:pt x="228" y="787"/>
                  </a:lnTo>
                  <a:lnTo>
                    <a:pt x="191" y="803"/>
                  </a:lnTo>
                  <a:lnTo>
                    <a:pt x="174" y="811"/>
                  </a:lnTo>
                  <a:lnTo>
                    <a:pt x="158" y="818"/>
                  </a:lnTo>
                  <a:lnTo>
                    <a:pt x="144" y="823"/>
                  </a:lnTo>
                  <a:lnTo>
                    <a:pt x="131" y="825"/>
                  </a:lnTo>
                  <a:lnTo>
                    <a:pt x="123" y="826"/>
                  </a:lnTo>
                  <a:lnTo>
                    <a:pt x="117" y="824"/>
                  </a:lnTo>
                  <a:close/>
                </a:path>
              </a:pathLst>
            </a:custGeom>
            <a:solidFill>
              <a:srgbClr val="FF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47" name="Freeform 245"/>
            <p:cNvSpPr>
              <a:spLocks/>
            </p:cNvSpPr>
            <p:nvPr/>
          </p:nvSpPr>
          <p:spPr bwMode="auto">
            <a:xfrm>
              <a:off x="2461" y="2534"/>
              <a:ext cx="132" cy="319"/>
            </a:xfrm>
            <a:custGeom>
              <a:avLst/>
              <a:gdLst>
                <a:gd name="T0" fmla="*/ 0 w 394"/>
                <a:gd name="T1" fmla="*/ 0 h 957"/>
                <a:gd name="T2" fmla="*/ 0 w 394"/>
                <a:gd name="T3" fmla="*/ 0 h 957"/>
                <a:gd name="T4" fmla="*/ 0 w 394"/>
                <a:gd name="T5" fmla="*/ 0 h 957"/>
                <a:gd name="T6" fmla="*/ 0 w 394"/>
                <a:gd name="T7" fmla="*/ 0 h 957"/>
                <a:gd name="T8" fmla="*/ 0 w 394"/>
                <a:gd name="T9" fmla="*/ 0 h 957"/>
                <a:gd name="T10" fmla="*/ 0 w 394"/>
                <a:gd name="T11" fmla="*/ 0 h 957"/>
                <a:gd name="T12" fmla="*/ 0 w 394"/>
                <a:gd name="T13" fmla="*/ 0 h 957"/>
                <a:gd name="T14" fmla="*/ 0 w 394"/>
                <a:gd name="T15" fmla="*/ 0 h 957"/>
                <a:gd name="T16" fmla="*/ 0 w 394"/>
                <a:gd name="T17" fmla="*/ 0 h 957"/>
                <a:gd name="T18" fmla="*/ 0 w 394"/>
                <a:gd name="T19" fmla="*/ 0 h 957"/>
                <a:gd name="T20" fmla="*/ 0 w 394"/>
                <a:gd name="T21" fmla="*/ 0 h 957"/>
                <a:gd name="T22" fmla="*/ 0 w 394"/>
                <a:gd name="T23" fmla="*/ 0 h 957"/>
                <a:gd name="T24" fmla="*/ 0 w 394"/>
                <a:gd name="T25" fmla="*/ 0 h 957"/>
                <a:gd name="T26" fmla="*/ 0 w 394"/>
                <a:gd name="T27" fmla="*/ 0 h 957"/>
                <a:gd name="T28" fmla="*/ 0 w 394"/>
                <a:gd name="T29" fmla="*/ 0 h 957"/>
                <a:gd name="T30" fmla="*/ 0 w 394"/>
                <a:gd name="T31" fmla="*/ 0 h 957"/>
                <a:gd name="T32" fmla="*/ 0 w 394"/>
                <a:gd name="T33" fmla="*/ 0 h 957"/>
                <a:gd name="T34" fmla="*/ 0 w 394"/>
                <a:gd name="T35" fmla="*/ 0 h 957"/>
                <a:gd name="T36" fmla="*/ 0 w 394"/>
                <a:gd name="T37" fmla="*/ 0 h 957"/>
                <a:gd name="T38" fmla="*/ 0 w 394"/>
                <a:gd name="T39" fmla="*/ 0 h 957"/>
                <a:gd name="T40" fmla="*/ 0 w 394"/>
                <a:gd name="T41" fmla="*/ 0 h 957"/>
                <a:gd name="T42" fmla="*/ 0 w 394"/>
                <a:gd name="T43" fmla="*/ 0 h 957"/>
                <a:gd name="T44" fmla="*/ 0 w 394"/>
                <a:gd name="T45" fmla="*/ 0 h 957"/>
                <a:gd name="T46" fmla="*/ 0 w 394"/>
                <a:gd name="T47" fmla="*/ 0 h 957"/>
                <a:gd name="T48" fmla="*/ 0 w 394"/>
                <a:gd name="T49" fmla="*/ 0 h 957"/>
                <a:gd name="T50" fmla="*/ 0 w 394"/>
                <a:gd name="T51" fmla="*/ 0 h 957"/>
                <a:gd name="T52" fmla="*/ 0 w 394"/>
                <a:gd name="T53" fmla="*/ 0 h 957"/>
                <a:gd name="T54" fmla="*/ 0 w 394"/>
                <a:gd name="T55" fmla="*/ 0 h 957"/>
                <a:gd name="T56" fmla="*/ 0 w 394"/>
                <a:gd name="T57" fmla="*/ 0 h 957"/>
                <a:gd name="T58" fmla="*/ 0 w 394"/>
                <a:gd name="T59" fmla="*/ 0 h 957"/>
                <a:gd name="T60" fmla="*/ 0 w 394"/>
                <a:gd name="T61" fmla="*/ 0 h 957"/>
                <a:gd name="T62" fmla="*/ 0 w 394"/>
                <a:gd name="T63" fmla="*/ 0 h 957"/>
                <a:gd name="T64" fmla="*/ 0 w 394"/>
                <a:gd name="T65" fmla="*/ 0 h 957"/>
                <a:gd name="T66" fmla="*/ 0 w 394"/>
                <a:gd name="T67" fmla="*/ 0 h 957"/>
                <a:gd name="T68" fmla="*/ 0 w 394"/>
                <a:gd name="T69" fmla="*/ 0 h 957"/>
                <a:gd name="T70" fmla="*/ 0 w 394"/>
                <a:gd name="T71" fmla="*/ 0 h 957"/>
                <a:gd name="T72" fmla="*/ 0 w 394"/>
                <a:gd name="T73" fmla="*/ 0 h 957"/>
                <a:gd name="T74" fmla="*/ 0 w 394"/>
                <a:gd name="T75" fmla="*/ 0 h 957"/>
                <a:gd name="T76" fmla="*/ 0 w 394"/>
                <a:gd name="T77" fmla="*/ 0 h 957"/>
                <a:gd name="T78" fmla="*/ 0 w 394"/>
                <a:gd name="T79" fmla="*/ 0 h 957"/>
                <a:gd name="T80" fmla="*/ 0 w 394"/>
                <a:gd name="T81" fmla="*/ 0 h 957"/>
                <a:gd name="T82" fmla="*/ 0 w 394"/>
                <a:gd name="T83" fmla="*/ 0 h 957"/>
                <a:gd name="T84" fmla="*/ 0 w 394"/>
                <a:gd name="T85" fmla="*/ 0 h 957"/>
                <a:gd name="T86" fmla="*/ 0 w 394"/>
                <a:gd name="T87" fmla="*/ 0 h 9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4"/>
                <a:gd name="T133" fmla="*/ 0 h 957"/>
                <a:gd name="T134" fmla="*/ 394 w 394"/>
                <a:gd name="T135" fmla="*/ 957 h 9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4" h="957">
                  <a:moveTo>
                    <a:pt x="55" y="692"/>
                  </a:moveTo>
                  <a:lnTo>
                    <a:pt x="49" y="682"/>
                  </a:lnTo>
                  <a:lnTo>
                    <a:pt x="43" y="671"/>
                  </a:lnTo>
                  <a:lnTo>
                    <a:pt x="30" y="645"/>
                  </a:lnTo>
                  <a:lnTo>
                    <a:pt x="22" y="614"/>
                  </a:lnTo>
                  <a:lnTo>
                    <a:pt x="13" y="581"/>
                  </a:lnTo>
                  <a:lnTo>
                    <a:pt x="7" y="545"/>
                  </a:lnTo>
                  <a:lnTo>
                    <a:pt x="2" y="505"/>
                  </a:lnTo>
                  <a:lnTo>
                    <a:pt x="0" y="465"/>
                  </a:lnTo>
                  <a:lnTo>
                    <a:pt x="0" y="423"/>
                  </a:lnTo>
                  <a:lnTo>
                    <a:pt x="2" y="379"/>
                  </a:lnTo>
                  <a:lnTo>
                    <a:pt x="7" y="337"/>
                  </a:lnTo>
                  <a:lnTo>
                    <a:pt x="14" y="294"/>
                  </a:lnTo>
                  <a:lnTo>
                    <a:pt x="25" y="253"/>
                  </a:lnTo>
                  <a:lnTo>
                    <a:pt x="39" y="214"/>
                  </a:lnTo>
                  <a:lnTo>
                    <a:pt x="56" y="178"/>
                  </a:lnTo>
                  <a:lnTo>
                    <a:pt x="76" y="143"/>
                  </a:lnTo>
                  <a:lnTo>
                    <a:pt x="100" y="113"/>
                  </a:lnTo>
                  <a:lnTo>
                    <a:pt x="126" y="80"/>
                  </a:lnTo>
                  <a:lnTo>
                    <a:pt x="152" y="51"/>
                  </a:lnTo>
                  <a:lnTo>
                    <a:pt x="181" y="25"/>
                  </a:lnTo>
                  <a:lnTo>
                    <a:pt x="197" y="12"/>
                  </a:lnTo>
                  <a:lnTo>
                    <a:pt x="214" y="0"/>
                  </a:lnTo>
                  <a:lnTo>
                    <a:pt x="223" y="1"/>
                  </a:lnTo>
                  <a:lnTo>
                    <a:pt x="230" y="5"/>
                  </a:lnTo>
                  <a:lnTo>
                    <a:pt x="235" y="10"/>
                  </a:lnTo>
                  <a:lnTo>
                    <a:pt x="240" y="17"/>
                  </a:lnTo>
                  <a:lnTo>
                    <a:pt x="245" y="36"/>
                  </a:lnTo>
                  <a:lnTo>
                    <a:pt x="246" y="59"/>
                  </a:lnTo>
                  <a:lnTo>
                    <a:pt x="245" y="83"/>
                  </a:lnTo>
                  <a:lnTo>
                    <a:pt x="241" y="105"/>
                  </a:lnTo>
                  <a:lnTo>
                    <a:pt x="238" y="125"/>
                  </a:lnTo>
                  <a:lnTo>
                    <a:pt x="235" y="132"/>
                  </a:lnTo>
                  <a:lnTo>
                    <a:pt x="234" y="138"/>
                  </a:lnTo>
                  <a:lnTo>
                    <a:pt x="228" y="162"/>
                  </a:lnTo>
                  <a:lnTo>
                    <a:pt x="227" y="183"/>
                  </a:lnTo>
                  <a:lnTo>
                    <a:pt x="230" y="203"/>
                  </a:lnTo>
                  <a:lnTo>
                    <a:pt x="236" y="220"/>
                  </a:lnTo>
                  <a:lnTo>
                    <a:pt x="246" y="235"/>
                  </a:lnTo>
                  <a:lnTo>
                    <a:pt x="257" y="248"/>
                  </a:lnTo>
                  <a:lnTo>
                    <a:pt x="271" y="262"/>
                  </a:lnTo>
                  <a:lnTo>
                    <a:pt x="286" y="274"/>
                  </a:lnTo>
                  <a:lnTo>
                    <a:pt x="317" y="297"/>
                  </a:lnTo>
                  <a:lnTo>
                    <a:pt x="347" y="319"/>
                  </a:lnTo>
                  <a:lnTo>
                    <a:pt x="360" y="330"/>
                  </a:lnTo>
                  <a:lnTo>
                    <a:pt x="371" y="342"/>
                  </a:lnTo>
                  <a:lnTo>
                    <a:pt x="380" y="356"/>
                  </a:lnTo>
                  <a:lnTo>
                    <a:pt x="385" y="371"/>
                  </a:lnTo>
                  <a:lnTo>
                    <a:pt x="390" y="385"/>
                  </a:lnTo>
                  <a:lnTo>
                    <a:pt x="392" y="399"/>
                  </a:lnTo>
                  <a:lnTo>
                    <a:pt x="394" y="411"/>
                  </a:lnTo>
                  <a:lnTo>
                    <a:pt x="394" y="423"/>
                  </a:lnTo>
                  <a:lnTo>
                    <a:pt x="391" y="434"/>
                  </a:lnTo>
                  <a:lnTo>
                    <a:pt x="389" y="445"/>
                  </a:lnTo>
                  <a:lnTo>
                    <a:pt x="385" y="458"/>
                  </a:lnTo>
                  <a:lnTo>
                    <a:pt x="379" y="474"/>
                  </a:lnTo>
                  <a:lnTo>
                    <a:pt x="373" y="483"/>
                  </a:lnTo>
                  <a:lnTo>
                    <a:pt x="365" y="494"/>
                  </a:lnTo>
                  <a:lnTo>
                    <a:pt x="357" y="509"/>
                  </a:lnTo>
                  <a:lnTo>
                    <a:pt x="347" y="528"/>
                  </a:lnTo>
                  <a:lnTo>
                    <a:pt x="337" y="549"/>
                  </a:lnTo>
                  <a:lnTo>
                    <a:pt x="327" y="572"/>
                  </a:lnTo>
                  <a:lnTo>
                    <a:pt x="319" y="599"/>
                  </a:lnTo>
                  <a:lnTo>
                    <a:pt x="310" y="629"/>
                  </a:lnTo>
                  <a:lnTo>
                    <a:pt x="304" y="661"/>
                  </a:lnTo>
                  <a:lnTo>
                    <a:pt x="300" y="697"/>
                  </a:lnTo>
                  <a:lnTo>
                    <a:pt x="300" y="734"/>
                  </a:lnTo>
                  <a:lnTo>
                    <a:pt x="303" y="775"/>
                  </a:lnTo>
                  <a:lnTo>
                    <a:pt x="309" y="817"/>
                  </a:lnTo>
                  <a:lnTo>
                    <a:pt x="319" y="861"/>
                  </a:lnTo>
                  <a:lnTo>
                    <a:pt x="326" y="884"/>
                  </a:lnTo>
                  <a:lnTo>
                    <a:pt x="335" y="908"/>
                  </a:lnTo>
                  <a:lnTo>
                    <a:pt x="344" y="933"/>
                  </a:lnTo>
                  <a:lnTo>
                    <a:pt x="356" y="957"/>
                  </a:lnTo>
                  <a:lnTo>
                    <a:pt x="332" y="947"/>
                  </a:lnTo>
                  <a:lnTo>
                    <a:pt x="309" y="935"/>
                  </a:lnTo>
                  <a:lnTo>
                    <a:pt x="284" y="920"/>
                  </a:lnTo>
                  <a:lnTo>
                    <a:pt x="259" y="902"/>
                  </a:lnTo>
                  <a:lnTo>
                    <a:pt x="234" y="883"/>
                  </a:lnTo>
                  <a:lnTo>
                    <a:pt x="209" y="862"/>
                  </a:lnTo>
                  <a:lnTo>
                    <a:pt x="162" y="819"/>
                  </a:lnTo>
                  <a:lnTo>
                    <a:pt x="141" y="797"/>
                  </a:lnTo>
                  <a:lnTo>
                    <a:pt x="120" y="776"/>
                  </a:lnTo>
                  <a:lnTo>
                    <a:pt x="101" y="756"/>
                  </a:lnTo>
                  <a:lnTo>
                    <a:pt x="87" y="737"/>
                  </a:lnTo>
                  <a:lnTo>
                    <a:pt x="73" y="721"/>
                  </a:lnTo>
                  <a:lnTo>
                    <a:pt x="63" y="709"/>
                  </a:lnTo>
                  <a:lnTo>
                    <a:pt x="57" y="698"/>
                  </a:lnTo>
                  <a:lnTo>
                    <a:pt x="55" y="692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48" name="Freeform 246"/>
            <p:cNvSpPr>
              <a:spLocks/>
            </p:cNvSpPr>
            <p:nvPr/>
          </p:nvSpPr>
          <p:spPr bwMode="auto">
            <a:xfrm>
              <a:off x="2713" y="2743"/>
              <a:ext cx="33" cy="36"/>
            </a:xfrm>
            <a:custGeom>
              <a:avLst/>
              <a:gdLst>
                <a:gd name="T0" fmla="*/ 0 w 101"/>
                <a:gd name="T1" fmla="*/ 0 h 109"/>
                <a:gd name="T2" fmla="*/ 0 w 101"/>
                <a:gd name="T3" fmla="*/ 0 h 109"/>
                <a:gd name="T4" fmla="*/ 0 w 101"/>
                <a:gd name="T5" fmla="*/ 0 h 109"/>
                <a:gd name="T6" fmla="*/ 0 w 101"/>
                <a:gd name="T7" fmla="*/ 0 h 109"/>
                <a:gd name="T8" fmla="*/ 0 w 101"/>
                <a:gd name="T9" fmla="*/ 0 h 109"/>
                <a:gd name="T10" fmla="*/ 0 w 101"/>
                <a:gd name="T11" fmla="*/ 0 h 109"/>
                <a:gd name="T12" fmla="*/ 0 w 101"/>
                <a:gd name="T13" fmla="*/ 0 h 109"/>
                <a:gd name="T14" fmla="*/ 0 w 101"/>
                <a:gd name="T15" fmla="*/ 0 h 109"/>
                <a:gd name="T16" fmla="*/ 0 w 101"/>
                <a:gd name="T17" fmla="*/ 0 h 109"/>
                <a:gd name="T18" fmla="*/ 0 w 101"/>
                <a:gd name="T19" fmla="*/ 0 h 109"/>
                <a:gd name="T20" fmla="*/ 0 w 101"/>
                <a:gd name="T21" fmla="*/ 0 h 109"/>
                <a:gd name="T22" fmla="*/ 0 w 101"/>
                <a:gd name="T23" fmla="*/ 0 h 109"/>
                <a:gd name="T24" fmla="*/ 0 w 101"/>
                <a:gd name="T25" fmla="*/ 0 h 109"/>
                <a:gd name="T26" fmla="*/ 0 w 101"/>
                <a:gd name="T27" fmla="*/ 0 h 109"/>
                <a:gd name="T28" fmla="*/ 0 w 101"/>
                <a:gd name="T29" fmla="*/ 0 h 109"/>
                <a:gd name="T30" fmla="*/ 0 w 101"/>
                <a:gd name="T31" fmla="*/ 0 h 109"/>
                <a:gd name="T32" fmla="*/ 0 w 101"/>
                <a:gd name="T33" fmla="*/ 0 h 109"/>
                <a:gd name="T34" fmla="*/ 0 w 101"/>
                <a:gd name="T35" fmla="*/ 0 h 109"/>
                <a:gd name="T36" fmla="*/ 0 w 101"/>
                <a:gd name="T37" fmla="*/ 0 h 109"/>
                <a:gd name="T38" fmla="*/ 0 w 101"/>
                <a:gd name="T39" fmla="*/ 0 h 109"/>
                <a:gd name="T40" fmla="*/ 0 w 101"/>
                <a:gd name="T41" fmla="*/ 0 h 109"/>
                <a:gd name="T42" fmla="*/ 0 w 101"/>
                <a:gd name="T43" fmla="*/ 0 h 109"/>
                <a:gd name="T44" fmla="*/ 0 w 101"/>
                <a:gd name="T45" fmla="*/ 0 h 10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109"/>
                <a:gd name="T71" fmla="*/ 101 w 101"/>
                <a:gd name="T72" fmla="*/ 109 h 10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109">
                  <a:moveTo>
                    <a:pt x="0" y="109"/>
                  </a:moveTo>
                  <a:lnTo>
                    <a:pt x="2" y="86"/>
                  </a:lnTo>
                  <a:lnTo>
                    <a:pt x="7" y="66"/>
                  </a:lnTo>
                  <a:lnTo>
                    <a:pt x="15" y="48"/>
                  </a:lnTo>
                  <a:lnTo>
                    <a:pt x="26" y="32"/>
                  </a:lnTo>
                  <a:lnTo>
                    <a:pt x="40" y="19"/>
                  </a:lnTo>
                  <a:lnTo>
                    <a:pt x="54" y="9"/>
                  </a:lnTo>
                  <a:lnTo>
                    <a:pt x="69" y="3"/>
                  </a:lnTo>
                  <a:lnTo>
                    <a:pt x="84" y="0"/>
                  </a:lnTo>
                  <a:lnTo>
                    <a:pt x="91" y="1"/>
                  </a:lnTo>
                  <a:lnTo>
                    <a:pt x="97" y="3"/>
                  </a:lnTo>
                  <a:lnTo>
                    <a:pt x="100" y="9"/>
                  </a:lnTo>
                  <a:lnTo>
                    <a:pt x="101" y="17"/>
                  </a:lnTo>
                  <a:lnTo>
                    <a:pt x="99" y="25"/>
                  </a:lnTo>
                  <a:lnTo>
                    <a:pt x="96" y="35"/>
                  </a:lnTo>
                  <a:lnTo>
                    <a:pt x="91" y="46"/>
                  </a:lnTo>
                  <a:lnTo>
                    <a:pt x="84" y="56"/>
                  </a:lnTo>
                  <a:lnTo>
                    <a:pt x="68" y="79"/>
                  </a:lnTo>
                  <a:lnTo>
                    <a:pt x="47" y="96"/>
                  </a:lnTo>
                  <a:lnTo>
                    <a:pt x="36" y="103"/>
                  </a:lnTo>
                  <a:lnTo>
                    <a:pt x="24" y="108"/>
                  </a:lnTo>
                  <a:lnTo>
                    <a:pt x="13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49" name="Freeform 247"/>
            <p:cNvSpPr>
              <a:spLocks/>
            </p:cNvSpPr>
            <p:nvPr/>
          </p:nvSpPr>
          <p:spPr bwMode="auto">
            <a:xfrm>
              <a:off x="2721" y="2746"/>
              <a:ext cx="22" cy="25"/>
            </a:xfrm>
            <a:custGeom>
              <a:avLst/>
              <a:gdLst>
                <a:gd name="T0" fmla="*/ 0 w 65"/>
                <a:gd name="T1" fmla="*/ 0 h 76"/>
                <a:gd name="T2" fmla="*/ 0 w 65"/>
                <a:gd name="T3" fmla="*/ 0 h 76"/>
                <a:gd name="T4" fmla="*/ 0 w 65"/>
                <a:gd name="T5" fmla="*/ 0 h 76"/>
                <a:gd name="T6" fmla="*/ 0 w 65"/>
                <a:gd name="T7" fmla="*/ 0 h 76"/>
                <a:gd name="T8" fmla="*/ 0 w 65"/>
                <a:gd name="T9" fmla="*/ 0 h 76"/>
                <a:gd name="T10" fmla="*/ 0 w 65"/>
                <a:gd name="T11" fmla="*/ 0 h 76"/>
                <a:gd name="T12" fmla="*/ 0 w 65"/>
                <a:gd name="T13" fmla="*/ 0 h 76"/>
                <a:gd name="T14" fmla="*/ 0 w 65"/>
                <a:gd name="T15" fmla="*/ 0 h 76"/>
                <a:gd name="T16" fmla="*/ 0 w 65"/>
                <a:gd name="T17" fmla="*/ 0 h 76"/>
                <a:gd name="T18" fmla="*/ 0 w 65"/>
                <a:gd name="T19" fmla="*/ 0 h 76"/>
                <a:gd name="T20" fmla="*/ 0 w 65"/>
                <a:gd name="T21" fmla="*/ 0 h 76"/>
                <a:gd name="T22" fmla="*/ 0 w 65"/>
                <a:gd name="T23" fmla="*/ 0 h 76"/>
                <a:gd name="T24" fmla="*/ 0 w 65"/>
                <a:gd name="T25" fmla="*/ 0 h 76"/>
                <a:gd name="T26" fmla="*/ 0 w 65"/>
                <a:gd name="T27" fmla="*/ 0 h 76"/>
                <a:gd name="T28" fmla="*/ 0 w 65"/>
                <a:gd name="T29" fmla="*/ 0 h 76"/>
                <a:gd name="T30" fmla="*/ 0 w 65"/>
                <a:gd name="T31" fmla="*/ 0 h 76"/>
                <a:gd name="T32" fmla="*/ 0 w 65"/>
                <a:gd name="T33" fmla="*/ 0 h 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76"/>
                <a:gd name="T53" fmla="*/ 65 w 65"/>
                <a:gd name="T54" fmla="*/ 76 h 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76">
                  <a:moveTo>
                    <a:pt x="0" y="76"/>
                  </a:moveTo>
                  <a:lnTo>
                    <a:pt x="1" y="66"/>
                  </a:lnTo>
                  <a:lnTo>
                    <a:pt x="6" y="55"/>
                  </a:lnTo>
                  <a:lnTo>
                    <a:pt x="15" y="42"/>
                  </a:lnTo>
                  <a:lnTo>
                    <a:pt x="25" y="30"/>
                  </a:lnTo>
                  <a:lnTo>
                    <a:pt x="36" y="19"/>
                  </a:lnTo>
                  <a:lnTo>
                    <a:pt x="47" y="9"/>
                  </a:lnTo>
                  <a:lnTo>
                    <a:pt x="57" y="3"/>
                  </a:lnTo>
                  <a:lnTo>
                    <a:pt x="65" y="0"/>
                  </a:lnTo>
                  <a:lnTo>
                    <a:pt x="63" y="11"/>
                  </a:lnTo>
                  <a:lnTo>
                    <a:pt x="58" y="22"/>
                  </a:lnTo>
                  <a:lnTo>
                    <a:pt x="52" y="35"/>
                  </a:lnTo>
                  <a:lnTo>
                    <a:pt x="43" y="47"/>
                  </a:lnTo>
                  <a:lnTo>
                    <a:pt x="33" y="58"/>
                  </a:lnTo>
                  <a:lnTo>
                    <a:pt x="22" y="67"/>
                  </a:lnTo>
                  <a:lnTo>
                    <a:pt x="11" y="73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50" name="Freeform 248"/>
            <p:cNvSpPr>
              <a:spLocks/>
            </p:cNvSpPr>
            <p:nvPr/>
          </p:nvSpPr>
          <p:spPr bwMode="auto">
            <a:xfrm>
              <a:off x="2565" y="2664"/>
              <a:ext cx="17" cy="38"/>
            </a:xfrm>
            <a:custGeom>
              <a:avLst/>
              <a:gdLst>
                <a:gd name="T0" fmla="*/ 0 w 53"/>
                <a:gd name="T1" fmla="*/ 0 h 115"/>
                <a:gd name="T2" fmla="*/ 0 w 53"/>
                <a:gd name="T3" fmla="*/ 0 h 115"/>
                <a:gd name="T4" fmla="*/ 0 w 53"/>
                <a:gd name="T5" fmla="*/ 0 h 115"/>
                <a:gd name="T6" fmla="*/ 0 w 53"/>
                <a:gd name="T7" fmla="*/ 0 h 115"/>
                <a:gd name="T8" fmla="*/ 0 w 53"/>
                <a:gd name="T9" fmla="*/ 0 h 115"/>
                <a:gd name="T10" fmla="*/ 0 w 53"/>
                <a:gd name="T11" fmla="*/ 0 h 115"/>
                <a:gd name="T12" fmla="*/ 0 w 53"/>
                <a:gd name="T13" fmla="*/ 0 h 115"/>
                <a:gd name="T14" fmla="*/ 0 w 53"/>
                <a:gd name="T15" fmla="*/ 0 h 115"/>
                <a:gd name="T16" fmla="*/ 0 w 53"/>
                <a:gd name="T17" fmla="*/ 0 h 115"/>
                <a:gd name="T18" fmla="*/ 0 w 53"/>
                <a:gd name="T19" fmla="*/ 0 h 115"/>
                <a:gd name="T20" fmla="*/ 0 w 53"/>
                <a:gd name="T21" fmla="*/ 0 h 115"/>
                <a:gd name="T22" fmla="*/ 0 w 53"/>
                <a:gd name="T23" fmla="*/ 0 h 115"/>
                <a:gd name="T24" fmla="*/ 0 w 53"/>
                <a:gd name="T25" fmla="*/ 0 h 115"/>
                <a:gd name="T26" fmla="*/ 0 w 53"/>
                <a:gd name="T27" fmla="*/ 0 h 115"/>
                <a:gd name="T28" fmla="*/ 0 w 53"/>
                <a:gd name="T29" fmla="*/ 0 h 115"/>
                <a:gd name="T30" fmla="*/ 0 w 53"/>
                <a:gd name="T31" fmla="*/ 0 h 115"/>
                <a:gd name="T32" fmla="*/ 0 w 53"/>
                <a:gd name="T33" fmla="*/ 0 h 115"/>
                <a:gd name="T34" fmla="*/ 0 w 53"/>
                <a:gd name="T35" fmla="*/ 0 h 115"/>
                <a:gd name="T36" fmla="*/ 0 w 53"/>
                <a:gd name="T37" fmla="*/ 0 h 115"/>
                <a:gd name="T38" fmla="*/ 0 w 53"/>
                <a:gd name="T39" fmla="*/ 0 h 115"/>
                <a:gd name="T40" fmla="*/ 0 w 53"/>
                <a:gd name="T41" fmla="*/ 0 h 115"/>
                <a:gd name="T42" fmla="*/ 0 w 53"/>
                <a:gd name="T43" fmla="*/ 0 h 115"/>
                <a:gd name="T44" fmla="*/ 0 w 53"/>
                <a:gd name="T45" fmla="*/ 0 h 115"/>
                <a:gd name="T46" fmla="*/ 0 w 53"/>
                <a:gd name="T47" fmla="*/ 0 h 115"/>
                <a:gd name="T48" fmla="*/ 0 w 53"/>
                <a:gd name="T49" fmla="*/ 0 h 115"/>
                <a:gd name="T50" fmla="*/ 0 w 53"/>
                <a:gd name="T51" fmla="*/ 0 h 11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3"/>
                <a:gd name="T79" fmla="*/ 0 h 115"/>
                <a:gd name="T80" fmla="*/ 53 w 53"/>
                <a:gd name="T81" fmla="*/ 115 h 11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3" h="115">
                  <a:moveTo>
                    <a:pt x="4" y="112"/>
                  </a:moveTo>
                  <a:lnTo>
                    <a:pt x="3" y="108"/>
                  </a:lnTo>
                  <a:lnTo>
                    <a:pt x="3" y="103"/>
                  </a:lnTo>
                  <a:lnTo>
                    <a:pt x="1" y="96"/>
                  </a:lnTo>
                  <a:lnTo>
                    <a:pt x="0" y="87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7" y="26"/>
                  </a:lnTo>
                  <a:lnTo>
                    <a:pt x="12" y="18"/>
                  </a:lnTo>
                  <a:lnTo>
                    <a:pt x="17" y="10"/>
                  </a:lnTo>
                  <a:lnTo>
                    <a:pt x="25" y="5"/>
                  </a:lnTo>
                  <a:lnTo>
                    <a:pt x="32" y="2"/>
                  </a:lnTo>
                  <a:lnTo>
                    <a:pt x="42" y="0"/>
                  </a:lnTo>
                  <a:lnTo>
                    <a:pt x="53" y="3"/>
                  </a:lnTo>
                  <a:lnTo>
                    <a:pt x="53" y="9"/>
                  </a:lnTo>
                  <a:lnTo>
                    <a:pt x="53" y="18"/>
                  </a:lnTo>
                  <a:lnTo>
                    <a:pt x="52" y="37"/>
                  </a:lnTo>
                  <a:lnTo>
                    <a:pt x="49" y="58"/>
                  </a:lnTo>
                  <a:lnTo>
                    <a:pt x="44" y="78"/>
                  </a:lnTo>
                  <a:lnTo>
                    <a:pt x="38" y="97"/>
                  </a:lnTo>
                  <a:lnTo>
                    <a:pt x="33" y="104"/>
                  </a:lnTo>
                  <a:lnTo>
                    <a:pt x="28" y="109"/>
                  </a:lnTo>
                  <a:lnTo>
                    <a:pt x="23" y="114"/>
                  </a:lnTo>
                  <a:lnTo>
                    <a:pt x="17" y="115"/>
                  </a:lnTo>
                  <a:lnTo>
                    <a:pt x="11" y="115"/>
                  </a:lnTo>
                  <a:lnTo>
                    <a:pt x="4" y="112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51" name="Freeform 249"/>
            <p:cNvSpPr>
              <a:spLocks/>
            </p:cNvSpPr>
            <p:nvPr/>
          </p:nvSpPr>
          <p:spPr bwMode="auto">
            <a:xfrm>
              <a:off x="2568" y="2668"/>
              <a:ext cx="10" cy="22"/>
            </a:xfrm>
            <a:custGeom>
              <a:avLst/>
              <a:gdLst>
                <a:gd name="T0" fmla="*/ 0 w 29"/>
                <a:gd name="T1" fmla="*/ 0 h 66"/>
                <a:gd name="T2" fmla="*/ 0 w 29"/>
                <a:gd name="T3" fmla="*/ 0 h 66"/>
                <a:gd name="T4" fmla="*/ 0 w 29"/>
                <a:gd name="T5" fmla="*/ 0 h 66"/>
                <a:gd name="T6" fmla="*/ 0 w 29"/>
                <a:gd name="T7" fmla="*/ 0 h 66"/>
                <a:gd name="T8" fmla="*/ 0 w 29"/>
                <a:gd name="T9" fmla="*/ 0 h 66"/>
                <a:gd name="T10" fmla="*/ 0 w 29"/>
                <a:gd name="T11" fmla="*/ 0 h 66"/>
                <a:gd name="T12" fmla="*/ 0 w 29"/>
                <a:gd name="T13" fmla="*/ 0 h 66"/>
                <a:gd name="T14" fmla="*/ 0 w 29"/>
                <a:gd name="T15" fmla="*/ 0 h 66"/>
                <a:gd name="T16" fmla="*/ 0 w 29"/>
                <a:gd name="T17" fmla="*/ 0 h 66"/>
                <a:gd name="T18" fmla="*/ 0 w 29"/>
                <a:gd name="T19" fmla="*/ 0 h 66"/>
                <a:gd name="T20" fmla="*/ 0 w 29"/>
                <a:gd name="T21" fmla="*/ 0 h 66"/>
                <a:gd name="T22" fmla="*/ 0 w 29"/>
                <a:gd name="T23" fmla="*/ 0 h 66"/>
                <a:gd name="T24" fmla="*/ 0 w 29"/>
                <a:gd name="T25" fmla="*/ 0 h 66"/>
                <a:gd name="T26" fmla="*/ 0 w 29"/>
                <a:gd name="T27" fmla="*/ 0 h 66"/>
                <a:gd name="T28" fmla="*/ 0 w 29"/>
                <a:gd name="T29" fmla="*/ 0 h 66"/>
                <a:gd name="T30" fmla="*/ 0 w 29"/>
                <a:gd name="T31" fmla="*/ 0 h 66"/>
                <a:gd name="T32" fmla="*/ 0 w 29"/>
                <a:gd name="T33" fmla="*/ 0 h 66"/>
                <a:gd name="T34" fmla="*/ 0 w 29"/>
                <a:gd name="T35" fmla="*/ 0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"/>
                <a:gd name="T55" fmla="*/ 0 h 66"/>
                <a:gd name="T56" fmla="*/ 29 w 29"/>
                <a:gd name="T57" fmla="*/ 66 h 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" h="66">
                  <a:moveTo>
                    <a:pt x="11" y="66"/>
                  </a:moveTo>
                  <a:lnTo>
                    <a:pt x="4" y="62"/>
                  </a:lnTo>
                  <a:lnTo>
                    <a:pt x="0" y="54"/>
                  </a:lnTo>
                  <a:lnTo>
                    <a:pt x="1" y="43"/>
                  </a:lnTo>
                  <a:lnTo>
                    <a:pt x="4" y="31"/>
                  </a:lnTo>
                  <a:lnTo>
                    <a:pt x="9" y="18"/>
                  </a:lnTo>
                  <a:lnTo>
                    <a:pt x="16" y="8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28" y="18"/>
                  </a:lnTo>
                  <a:lnTo>
                    <a:pt x="26" y="43"/>
                  </a:lnTo>
                  <a:lnTo>
                    <a:pt x="24" y="53"/>
                  </a:lnTo>
                  <a:lnTo>
                    <a:pt x="21" y="62"/>
                  </a:lnTo>
                  <a:lnTo>
                    <a:pt x="16" y="66"/>
                  </a:lnTo>
                  <a:lnTo>
                    <a:pt x="13" y="66"/>
                  </a:lnTo>
                  <a:lnTo>
                    <a:pt x="11" y="6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52" name="Freeform 250"/>
            <p:cNvSpPr>
              <a:spLocks/>
            </p:cNvSpPr>
            <p:nvPr/>
          </p:nvSpPr>
          <p:spPr bwMode="auto">
            <a:xfrm>
              <a:off x="2674" y="2630"/>
              <a:ext cx="59" cy="43"/>
            </a:xfrm>
            <a:custGeom>
              <a:avLst/>
              <a:gdLst>
                <a:gd name="T0" fmla="*/ 0 w 176"/>
                <a:gd name="T1" fmla="*/ 0 h 131"/>
                <a:gd name="T2" fmla="*/ 0 w 176"/>
                <a:gd name="T3" fmla="*/ 0 h 131"/>
                <a:gd name="T4" fmla="*/ 0 w 176"/>
                <a:gd name="T5" fmla="*/ 0 h 131"/>
                <a:gd name="T6" fmla="*/ 0 w 176"/>
                <a:gd name="T7" fmla="*/ 0 h 131"/>
                <a:gd name="T8" fmla="*/ 0 w 176"/>
                <a:gd name="T9" fmla="*/ 0 h 131"/>
                <a:gd name="T10" fmla="*/ 0 w 176"/>
                <a:gd name="T11" fmla="*/ 0 h 131"/>
                <a:gd name="T12" fmla="*/ 0 w 176"/>
                <a:gd name="T13" fmla="*/ 0 h 131"/>
                <a:gd name="T14" fmla="*/ 0 w 176"/>
                <a:gd name="T15" fmla="*/ 0 h 131"/>
                <a:gd name="T16" fmla="*/ 0 w 176"/>
                <a:gd name="T17" fmla="*/ 0 h 131"/>
                <a:gd name="T18" fmla="*/ 0 w 176"/>
                <a:gd name="T19" fmla="*/ 0 h 131"/>
                <a:gd name="T20" fmla="*/ 0 w 176"/>
                <a:gd name="T21" fmla="*/ 0 h 131"/>
                <a:gd name="T22" fmla="*/ 0 w 176"/>
                <a:gd name="T23" fmla="*/ 0 h 131"/>
                <a:gd name="T24" fmla="*/ 0 w 176"/>
                <a:gd name="T25" fmla="*/ 0 h 131"/>
                <a:gd name="T26" fmla="*/ 0 w 176"/>
                <a:gd name="T27" fmla="*/ 0 h 131"/>
                <a:gd name="T28" fmla="*/ 0 w 176"/>
                <a:gd name="T29" fmla="*/ 0 h 131"/>
                <a:gd name="T30" fmla="*/ 0 w 176"/>
                <a:gd name="T31" fmla="*/ 0 h 131"/>
                <a:gd name="T32" fmla="*/ 0 w 176"/>
                <a:gd name="T33" fmla="*/ 0 h 131"/>
                <a:gd name="T34" fmla="*/ 0 w 176"/>
                <a:gd name="T35" fmla="*/ 0 h 131"/>
                <a:gd name="T36" fmla="*/ 0 w 176"/>
                <a:gd name="T37" fmla="*/ 0 h 131"/>
                <a:gd name="T38" fmla="*/ 0 w 176"/>
                <a:gd name="T39" fmla="*/ 0 h 131"/>
                <a:gd name="T40" fmla="*/ 0 w 176"/>
                <a:gd name="T41" fmla="*/ 0 h 131"/>
                <a:gd name="T42" fmla="*/ 0 w 176"/>
                <a:gd name="T43" fmla="*/ 0 h 131"/>
                <a:gd name="T44" fmla="*/ 0 w 176"/>
                <a:gd name="T45" fmla="*/ 0 h 131"/>
                <a:gd name="T46" fmla="*/ 0 w 176"/>
                <a:gd name="T47" fmla="*/ 0 h 131"/>
                <a:gd name="T48" fmla="*/ 0 w 176"/>
                <a:gd name="T49" fmla="*/ 0 h 131"/>
                <a:gd name="T50" fmla="*/ 0 w 176"/>
                <a:gd name="T51" fmla="*/ 0 h 131"/>
                <a:gd name="T52" fmla="*/ 0 w 176"/>
                <a:gd name="T53" fmla="*/ 0 h 131"/>
                <a:gd name="T54" fmla="*/ 0 w 176"/>
                <a:gd name="T55" fmla="*/ 0 h 131"/>
                <a:gd name="T56" fmla="*/ 0 w 176"/>
                <a:gd name="T57" fmla="*/ 0 h 131"/>
                <a:gd name="T58" fmla="*/ 0 w 176"/>
                <a:gd name="T59" fmla="*/ 0 h 13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6"/>
                <a:gd name="T91" fmla="*/ 0 h 131"/>
                <a:gd name="T92" fmla="*/ 176 w 176"/>
                <a:gd name="T93" fmla="*/ 131 h 13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6" h="131">
                  <a:moveTo>
                    <a:pt x="12" y="131"/>
                  </a:moveTo>
                  <a:lnTo>
                    <a:pt x="5" y="123"/>
                  </a:lnTo>
                  <a:lnTo>
                    <a:pt x="0" y="115"/>
                  </a:lnTo>
                  <a:lnTo>
                    <a:pt x="0" y="106"/>
                  </a:lnTo>
                  <a:lnTo>
                    <a:pt x="4" y="96"/>
                  </a:lnTo>
                  <a:lnTo>
                    <a:pt x="9" y="86"/>
                  </a:lnTo>
                  <a:lnTo>
                    <a:pt x="17" y="76"/>
                  </a:lnTo>
                  <a:lnTo>
                    <a:pt x="28" y="67"/>
                  </a:lnTo>
                  <a:lnTo>
                    <a:pt x="39" y="57"/>
                  </a:lnTo>
                  <a:lnTo>
                    <a:pt x="65" y="38"/>
                  </a:lnTo>
                  <a:lnTo>
                    <a:pt x="90" y="22"/>
                  </a:lnTo>
                  <a:lnTo>
                    <a:pt x="101" y="15"/>
                  </a:lnTo>
                  <a:lnTo>
                    <a:pt x="111" y="10"/>
                  </a:lnTo>
                  <a:lnTo>
                    <a:pt x="118" y="6"/>
                  </a:lnTo>
                  <a:lnTo>
                    <a:pt x="124" y="4"/>
                  </a:lnTo>
                  <a:lnTo>
                    <a:pt x="140" y="0"/>
                  </a:lnTo>
                  <a:lnTo>
                    <a:pt x="157" y="0"/>
                  </a:lnTo>
                  <a:lnTo>
                    <a:pt x="165" y="2"/>
                  </a:lnTo>
                  <a:lnTo>
                    <a:pt x="171" y="6"/>
                  </a:lnTo>
                  <a:lnTo>
                    <a:pt x="174" y="12"/>
                  </a:lnTo>
                  <a:lnTo>
                    <a:pt x="176" y="21"/>
                  </a:lnTo>
                  <a:lnTo>
                    <a:pt x="163" y="41"/>
                  </a:lnTo>
                  <a:lnTo>
                    <a:pt x="147" y="60"/>
                  </a:lnTo>
                  <a:lnTo>
                    <a:pt x="128" y="79"/>
                  </a:lnTo>
                  <a:lnTo>
                    <a:pt x="106" y="95"/>
                  </a:lnTo>
                  <a:lnTo>
                    <a:pt x="82" y="110"/>
                  </a:lnTo>
                  <a:lnTo>
                    <a:pt x="59" y="121"/>
                  </a:lnTo>
                  <a:lnTo>
                    <a:pt x="36" y="128"/>
                  </a:lnTo>
                  <a:lnTo>
                    <a:pt x="23" y="130"/>
                  </a:lnTo>
                  <a:lnTo>
                    <a:pt x="12" y="131"/>
                  </a:lnTo>
                  <a:close/>
                </a:path>
              </a:pathLst>
            </a:custGeom>
            <a:solidFill>
              <a:srgbClr val="F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53" name="Freeform 251"/>
            <p:cNvSpPr>
              <a:spLocks/>
            </p:cNvSpPr>
            <p:nvPr/>
          </p:nvSpPr>
          <p:spPr bwMode="auto">
            <a:xfrm>
              <a:off x="2687" y="2632"/>
              <a:ext cx="43" cy="33"/>
            </a:xfrm>
            <a:custGeom>
              <a:avLst/>
              <a:gdLst>
                <a:gd name="T0" fmla="*/ 0 w 130"/>
                <a:gd name="T1" fmla="*/ 0 h 99"/>
                <a:gd name="T2" fmla="*/ 0 w 130"/>
                <a:gd name="T3" fmla="*/ 0 h 99"/>
                <a:gd name="T4" fmla="*/ 0 w 130"/>
                <a:gd name="T5" fmla="*/ 0 h 99"/>
                <a:gd name="T6" fmla="*/ 0 w 130"/>
                <a:gd name="T7" fmla="*/ 0 h 99"/>
                <a:gd name="T8" fmla="*/ 0 w 130"/>
                <a:gd name="T9" fmla="*/ 0 h 99"/>
                <a:gd name="T10" fmla="*/ 0 w 130"/>
                <a:gd name="T11" fmla="*/ 0 h 99"/>
                <a:gd name="T12" fmla="*/ 0 w 130"/>
                <a:gd name="T13" fmla="*/ 0 h 99"/>
                <a:gd name="T14" fmla="*/ 0 w 130"/>
                <a:gd name="T15" fmla="*/ 0 h 99"/>
                <a:gd name="T16" fmla="*/ 0 w 130"/>
                <a:gd name="T17" fmla="*/ 0 h 99"/>
                <a:gd name="T18" fmla="*/ 0 w 130"/>
                <a:gd name="T19" fmla="*/ 0 h 99"/>
                <a:gd name="T20" fmla="*/ 0 w 130"/>
                <a:gd name="T21" fmla="*/ 0 h 99"/>
                <a:gd name="T22" fmla="*/ 0 w 130"/>
                <a:gd name="T23" fmla="*/ 0 h 99"/>
                <a:gd name="T24" fmla="*/ 0 w 130"/>
                <a:gd name="T25" fmla="*/ 0 h 99"/>
                <a:gd name="T26" fmla="*/ 0 w 130"/>
                <a:gd name="T27" fmla="*/ 0 h 99"/>
                <a:gd name="T28" fmla="*/ 0 w 130"/>
                <a:gd name="T29" fmla="*/ 0 h 99"/>
                <a:gd name="T30" fmla="*/ 0 w 130"/>
                <a:gd name="T31" fmla="*/ 0 h 99"/>
                <a:gd name="T32" fmla="*/ 0 w 130"/>
                <a:gd name="T33" fmla="*/ 0 h 99"/>
                <a:gd name="T34" fmla="*/ 0 w 130"/>
                <a:gd name="T35" fmla="*/ 0 h 99"/>
                <a:gd name="T36" fmla="*/ 0 w 130"/>
                <a:gd name="T37" fmla="*/ 0 h 99"/>
                <a:gd name="T38" fmla="*/ 0 w 130"/>
                <a:gd name="T39" fmla="*/ 0 h 99"/>
                <a:gd name="T40" fmla="*/ 0 w 130"/>
                <a:gd name="T41" fmla="*/ 0 h 99"/>
                <a:gd name="T42" fmla="*/ 0 w 130"/>
                <a:gd name="T43" fmla="*/ 0 h 99"/>
                <a:gd name="T44" fmla="*/ 0 w 130"/>
                <a:gd name="T45" fmla="*/ 0 h 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0"/>
                <a:gd name="T70" fmla="*/ 0 h 99"/>
                <a:gd name="T71" fmla="*/ 130 w 130"/>
                <a:gd name="T72" fmla="*/ 99 h 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0" h="99">
                  <a:moveTo>
                    <a:pt x="8" y="99"/>
                  </a:moveTo>
                  <a:lnTo>
                    <a:pt x="2" y="93"/>
                  </a:lnTo>
                  <a:lnTo>
                    <a:pt x="0" y="86"/>
                  </a:lnTo>
                  <a:lnTo>
                    <a:pt x="1" y="77"/>
                  </a:lnTo>
                  <a:lnTo>
                    <a:pt x="6" y="67"/>
                  </a:lnTo>
                  <a:lnTo>
                    <a:pt x="13" y="57"/>
                  </a:lnTo>
                  <a:lnTo>
                    <a:pt x="23" y="47"/>
                  </a:lnTo>
                  <a:lnTo>
                    <a:pt x="47" y="27"/>
                  </a:lnTo>
                  <a:lnTo>
                    <a:pt x="74" y="11"/>
                  </a:lnTo>
                  <a:lnTo>
                    <a:pt x="87" y="5"/>
                  </a:lnTo>
                  <a:lnTo>
                    <a:pt x="99" y="2"/>
                  </a:lnTo>
                  <a:lnTo>
                    <a:pt x="110" y="0"/>
                  </a:lnTo>
                  <a:lnTo>
                    <a:pt x="120" y="0"/>
                  </a:lnTo>
                  <a:lnTo>
                    <a:pt x="126" y="4"/>
                  </a:lnTo>
                  <a:lnTo>
                    <a:pt x="130" y="11"/>
                  </a:lnTo>
                  <a:lnTo>
                    <a:pt x="120" y="26"/>
                  </a:lnTo>
                  <a:lnTo>
                    <a:pt x="108" y="41"/>
                  </a:lnTo>
                  <a:lnTo>
                    <a:pt x="94" y="56"/>
                  </a:lnTo>
                  <a:lnTo>
                    <a:pt x="78" y="69"/>
                  </a:lnTo>
                  <a:lnTo>
                    <a:pt x="61" y="82"/>
                  </a:lnTo>
                  <a:lnTo>
                    <a:pt x="44" y="90"/>
                  </a:lnTo>
                  <a:lnTo>
                    <a:pt x="27" y="97"/>
                  </a:lnTo>
                  <a:lnTo>
                    <a:pt x="8" y="9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54" name="Freeform 252"/>
            <p:cNvSpPr>
              <a:spLocks/>
            </p:cNvSpPr>
            <p:nvPr/>
          </p:nvSpPr>
          <p:spPr bwMode="auto">
            <a:xfrm>
              <a:off x="2499" y="2587"/>
              <a:ext cx="24" cy="57"/>
            </a:xfrm>
            <a:custGeom>
              <a:avLst/>
              <a:gdLst>
                <a:gd name="T0" fmla="*/ 0 w 74"/>
                <a:gd name="T1" fmla="*/ 0 h 173"/>
                <a:gd name="T2" fmla="*/ 0 w 74"/>
                <a:gd name="T3" fmla="*/ 0 h 173"/>
                <a:gd name="T4" fmla="*/ 0 w 74"/>
                <a:gd name="T5" fmla="*/ 0 h 173"/>
                <a:gd name="T6" fmla="*/ 0 w 74"/>
                <a:gd name="T7" fmla="*/ 0 h 173"/>
                <a:gd name="T8" fmla="*/ 0 w 74"/>
                <a:gd name="T9" fmla="*/ 0 h 173"/>
                <a:gd name="T10" fmla="*/ 0 w 74"/>
                <a:gd name="T11" fmla="*/ 0 h 173"/>
                <a:gd name="T12" fmla="*/ 0 w 74"/>
                <a:gd name="T13" fmla="*/ 0 h 173"/>
                <a:gd name="T14" fmla="*/ 0 w 74"/>
                <a:gd name="T15" fmla="*/ 0 h 173"/>
                <a:gd name="T16" fmla="*/ 0 w 74"/>
                <a:gd name="T17" fmla="*/ 0 h 173"/>
                <a:gd name="T18" fmla="*/ 0 w 74"/>
                <a:gd name="T19" fmla="*/ 0 h 173"/>
                <a:gd name="T20" fmla="*/ 0 w 74"/>
                <a:gd name="T21" fmla="*/ 0 h 173"/>
                <a:gd name="T22" fmla="*/ 0 w 74"/>
                <a:gd name="T23" fmla="*/ 0 h 173"/>
                <a:gd name="T24" fmla="*/ 0 w 74"/>
                <a:gd name="T25" fmla="*/ 0 h 173"/>
                <a:gd name="T26" fmla="*/ 0 w 74"/>
                <a:gd name="T27" fmla="*/ 0 h 173"/>
                <a:gd name="T28" fmla="*/ 0 w 74"/>
                <a:gd name="T29" fmla="*/ 0 h 173"/>
                <a:gd name="T30" fmla="*/ 0 w 74"/>
                <a:gd name="T31" fmla="*/ 0 h 173"/>
                <a:gd name="T32" fmla="*/ 0 w 74"/>
                <a:gd name="T33" fmla="*/ 0 h 173"/>
                <a:gd name="T34" fmla="*/ 0 w 74"/>
                <a:gd name="T35" fmla="*/ 0 h 173"/>
                <a:gd name="T36" fmla="*/ 0 w 74"/>
                <a:gd name="T37" fmla="*/ 0 h 173"/>
                <a:gd name="T38" fmla="*/ 0 w 74"/>
                <a:gd name="T39" fmla="*/ 0 h 173"/>
                <a:gd name="T40" fmla="*/ 0 w 74"/>
                <a:gd name="T41" fmla="*/ 0 h 173"/>
                <a:gd name="T42" fmla="*/ 0 w 74"/>
                <a:gd name="T43" fmla="*/ 0 h 173"/>
                <a:gd name="T44" fmla="*/ 0 w 74"/>
                <a:gd name="T45" fmla="*/ 0 h 173"/>
                <a:gd name="T46" fmla="*/ 0 w 74"/>
                <a:gd name="T47" fmla="*/ 0 h 173"/>
                <a:gd name="T48" fmla="*/ 0 w 74"/>
                <a:gd name="T49" fmla="*/ 0 h 173"/>
                <a:gd name="T50" fmla="*/ 0 w 74"/>
                <a:gd name="T51" fmla="*/ 0 h 173"/>
                <a:gd name="T52" fmla="*/ 0 w 74"/>
                <a:gd name="T53" fmla="*/ 0 h 173"/>
                <a:gd name="T54" fmla="*/ 0 w 74"/>
                <a:gd name="T55" fmla="*/ 0 h 17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4"/>
                <a:gd name="T85" fmla="*/ 0 h 173"/>
                <a:gd name="T86" fmla="*/ 74 w 74"/>
                <a:gd name="T87" fmla="*/ 173 h 17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4" h="173">
                  <a:moveTo>
                    <a:pt x="18" y="173"/>
                  </a:moveTo>
                  <a:lnTo>
                    <a:pt x="12" y="167"/>
                  </a:lnTo>
                  <a:lnTo>
                    <a:pt x="7" y="159"/>
                  </a:lnTo>
                  <a:lnTo>
                    <a:pt x="3" y="149"/>
                  </a:lnTo>
                  <a:lnTo>
                    <a:pt x="0" y="136"/>
                  </a:lnTo>
                  <a:lnTo>
                    <a:pt x="0" y="109"/>
                  </a:lnTo>
                  <a:lnTo>
                    <a:pt x="5" y="81"/>
                  </a:lnTo>
                  <a:lnTo>
                    <a:pt x="13" y="52"/>
                  </a:lnTo>
                  <a:lnTo>
                    <a:pt x="23" y="28"/>
                  </a:lnTo>
                  <a:lnTo>
                    <a:pt x="29" y="18"/>
                  </a:lnTo>
                  <a:lnTo>
                    <a:pt x="35" y="10"/>
                  </a:lnTo>
                  <a:lnTo>
                    <a:pt x="41" y="4"/>
                  </a:lnTo>
                  <a:lnTo>
                    <a:pt x="48" y="0"/>
                  </a:lnTo>
                  <a:lnTo>
                    <a:pt x="56" y="2"/>
                  </a:lnTo>
                  <a:lnTo>
                    <a:pt x="62" y="8"/>
                  </a:lnTo>
                  <a:lnTo>
                    <a:pt x="67" y="17"/>
                  </a:lnTo>
                  <a:lnTo>
                    <a:pt x="70" y="28"/>
                  </a:lnTo>
                  <a:lnTo>
                    <a:pt x="73" y="40"/>
                  </a:lnTo>
                  <a:lnTo>
                    <a:pt x="74" y="55"/>
                  </a:lnTo>
                  <a:lnTo>
                    <a:pt x="73" y="71"/>
                  </a:lnTo>
                  <a:lnTo>
                    <a:pt x="72" y="87"/>
                  </a:lnTo>
                  <a:lnTo>
                    <a:pt x="64" y="119"/>
                  </a:lnTo>
                  <a:lnTo>
                    <a:pt x="58" y="134"/>
                  </a:lnTo>
                  <a:lnTo>
                    <a:pt x="52" y="146"/>
                  </a:lnTo>
                  <a:lnTo>
                    <a:pt x="45" y="157"/>
                  </a:lnTo>
                  <a:lnTo>
                    <a:pt x="37" y="166"/>
                  </a:lnTo>
                  <a:lnTo>
                    <a:pt x="27" y="172"/>
                  </a:lnTo>
                  <a:lnTo>
                    <a:pt x="18" y="173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55" name="Freeform 253"/>
            <p:cNvSpPr>
              <a:spLocks/>
            </p:cNvSpPr>
            <p:nvPr/>
          </p:nvSpPr>
          <p:spPr bwMode="auto">
            <a:xfrm>
              <a:off x="2505" y="2596"/>
              <a:ext cx="14" cy="38"/>
            </a:xfrm>
            <a:custGeom>
              <a:avLst/>
              <a:gdLst>
                <a:gd name="T0" fmla="*/ 0 w 42"/>
                <a:gd name="T1" fmla="*/ 0 h 113"/>
                <a:gd name="T2" fmla="*/ 0 w 42"/>
                <a:gd name="T3" fmla="*/ 0 h 113"/>
                <a:gd name="T4" fmla="*/ 0 w 42"/>
                <a:gd name="T5" fmla="*/ 0 h 113"/>
                <a:gd name="T6" fmla="*/ 0 w 42"/>
                <a:gd name="T7" fmla="*/ 0 h 113"/>
                <a:gd name="T8" fmla="*/ 0 w 42"/>
                <a:gd name="T9" fmla="*/ 0 h 113"/>
                <a:gd name="T10" fmla="*/ 0 w 42"/>
                <a:gd name="T11" fmla="*/ 0 h 113"/>
                <a:gd name="T12" fmla="*/ 0 w 42"/>
                <a:gd name="T13" fmla="*/ 0 h 113"/>
                <a:gd name="T14" fmla="*/ 0 w 42"/>
                <a:gd name="T15" fmla="*/ 0 h 113"/>
                <a:gd name="T16" fmla="*/ 0 w 42"/>
                <a:gd name="T17" fmla="*/ 0 h 113"/>
                <a:gd name="T18" fmla="*/ 0 w 42"/>
                <a:gd name="T19" fmla="*/ 0 h 113"/>
                <a:gd name="T20" fmla="*/ 0 w 42"/>
                <a:gd name="T21" fmla="*/ 0 h 113"/>
                <a:gd name="T22" fmla="*/ 0 w 42"/>
                <a:gd name="T23" fmla="*/ 0 h 113"/>
                <a:gd name="T24" fmla="*/ 0 w 42"/>
                <a:gd name="T25" fmla="*/ 0 h 113"/>
                <a:gd name="T26" fmla="*/ 0 w 42"/>
                <a:gd name="T27" fmla="*/ 0 h 113"/>
                <a:gd name="T28" fmla="*/ 0 w 42"/>
                <a:gd name="T29" fmla="*/ 0 h 113"/>
                <a:gd name="T30" fmla="*/ 0 w 42"/>
                <a:gd name="T31" fmla="*/ 0 h 113"/>
                <a:gd name="T32" fmla="*/ 0 w 42"/>
                <a:gd name="T33" fmla="*/ 0 h 113"/>
                <a:gd name="T34" fmla="*/ 0 w 42"/>
                <a:gd name="T35" fmla="*/ 0 h 113"/>
                <a:gd name="T36" fmla="*/ 0 w 42"/>
                <a:gd name="T37" fmla="*/ 0 h 113"/>
                <a:gd name="T38" fmla="*/ 0 w 42"/>
                <a:gd name="T39" fmla="*/ 0 h 1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"/>
                <a:gd name="T61" fmla="*/ 0 h 113"/>
                <a:gd name="T62" fmla="*/ 42 w 42"/>
                <a:gd name="T63" fmla="*/ 113 h 1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" h="113">
                  <a:moveTo>
                    <a:pt x="10" y="113"/>
                  </a:moveTo>
                  <a:lnTo>
                    <a:pt x="3" y="91"/>
                  </a:lnTo>
                  <a:lnTo>
                    <a:pt x="0" y="71"/>
                  </a:lnTo>
                  <a:lnTo>
                    <a:pt x="0" y="54"/>
                  </a:lnTo>
                  <a:lnTo>
                    <a:pt x="3" y="40"/>
                  </a:lnTo>
                  <a:lnTo>
                    <a:pt x="7" y="28"/>
                  </a:lnTo>
                  <a:lnTo>
                    <a:pt x="14" y="18"/>
                  </a:lnTo>
                  <a:lnTo>
                    <a:pt x="26" y="0"/>
                  </a:lnTo>
                  <a:lnTo>
                    <a:pt x="31" y="2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1" y="17"/>
                  </a:lnTo>
                  <a:lnTo>
                    <a:pt x="42" y="35"/>
                  </a:lnTo>
                  <a:lnTo>
                    <a:pt x="41" y="55"/>
                  </a:lnTo>
                  <a:lnTo>
                    <a:pt x="37" y="75"/>
                  </a:lnTo>
                  <a:lnTo>
                    <a:pt x="31" y="93"/>
                  </a:lnTo>
                  <a:lnTo>
                    <a:pt x="26" y="101"/>
                  </a:lnTo>
                  <a:lnTo>
                    <a:pt x="21" y="107"/>
                  </a:lnTo>
                  <a:lnTo>
                    <a:pt x="16" y="111"/>
                  </a:lnTo>
                  <a:lnTo>
                    <a:pt x="10" y="113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56" name="Freeform 254"/>
            <p:cNvSpPr>
              <a:spLocks/>
            </p:cNvSpPr>
            <p:nvPr/>
          </p:nvSpPr>
          <p:spPr bwMode="auto">
            <a:xfrm>
              <a:off x="2577" y="2645"/>
              <a:ext cx="94" cy="211"/>
            </a:xfrm>
            <a:custGeom>
              <a:avLst/>
              <a:gdLst>
                <a:gd name="T0" fmla="*/ 0 w 282"/>
                <a:gd name="T1" fmla="*/ 0 h 633"/>
                <a:gd name="T2" fmla="*/ 0 w 282"/>
                <a:gd name="T3" fmla="*/ 0 h 633"/>
                <a:gd name="T4" fmla="*/ 0 w 282"/>
                <a:gd name="T5" fmla="*/ 0 h 633"/>
                <a:gd name="T6" fmla="*/ 0 w 282"/>
                <a:gd name="T7" fmla="*/ 0 h 633"/>
                <a:gd name="T8" fmla="*/ 0 w 282"/>
                <a:gd name="T9" fmla="*/ 0 h 633"/>
                <a:gd name="T10" fmla="*/ 0 w 282"/>
                <a:gd name="T11" fmla="*/ 0 h 633"/>
                <a:gd name="T12" fmla="*/ 0 w 282"/>
                <a:gd name="T13" fmla="*/ 0 h 633"/>
                <a:gd name="T14" fmla="*/ 0 w 282"/>
                <a:gd name="T15" fmla="*/ 0 h 633"/>
                <a:gd name="T16" fmla="*/ 0 w 282"/>
                <a:gd name="T17" fmla="*/ 0 h 633"/>
                <a:gd name="T18" fmla="*/ 0 w 282"/>
                <a:gd name="T19" fmla="*/ 0 h 633"/>
                <a:gd name="T20" fmla="*/ 0 w 282"/>
                <a:gd name="T21" fmla="*/ 0 h 633"/>
                <a:gd name="T22" fmla="*/ 0 w 282"/>
                <a:gd name="T23" fmla="*/ 0 h 633"/>
                <a:gd name="T24" fmla="*/ 0 w 282"/>
                <a:gd name="T25" fmla="*/ 0 h 633"/>
                <a:gd name="T26" fmla="*/ 0 w 282"/>
                <a:gd name="T27" fmla="*/ 0 h 633"/>
                <a:gd name="T28" fmla="*/ 0 w 282"/>
                <a:gd name="T29" fmla="*/ 0 h 633"/>
                <a:gd name="T30" fmla="*/ 0 w 282"/>
                <a:gd name="T31" fmla="*/ 0 h 633"/>
                <a:gd name="T32" fmla="*/ 0 w 282"/>
                <a:gd name="T33" fmla="*/ 0 h 633"/>
                <a:gd name="T34" fmla="*/ 0 w 282"/>
                <a:gd name="T35" fmla="*/ 0 h 633"/>
                <a:gd name="T36" fmla="*/ 0 w 282"/>
                <a:gd name="T37" fmla="*/ 0 h 633"/>
                <a:gd name="T38" fmla="*/ 0 w 282"/>
                <a:gd name="T39" fmla="*/ 0 h 633"/>
                <a:gd name="T40" fmla="*/ 0 w 282"/>
                <a:gd name="T41" fmla="*/ 0 h 633"/>
                <a:gd name="T42" fmla="*/ 0 w 282"/>
                <a:gd name="T43" fmla="*/ 0 h 633"/>
                <a:gd name="T44" fmla="*/ 0 w 282"/>
                <a:gd name="T45" fmla="*/ 0 h 633"/>
                <a:gd name="T46" fmla="*/ 0 w 282"/>
                <a:gd name="T47" fmla="*/ 0 h 633"/>
                <a:gd name="T48" fmla="*/ 0 w 282"/>
                <a:gd name="T49" fmla="*/ 0 h 633"/>
                <a:gd name="T50" fmla="*/ 0 w 282"/>
                <a:gd name="T51" fmla="*/ 0 h 633"/>
                <a:gd name="T52" fmla="*/ 0 w 282"/>
                <a:gd name="T53" fmla="*/ 0 h 633"/>
                <a:gd name="T54" fmla="*/ 0 w 282"/>
                <a:gd name="T55" fmla="*/ 0 h 633"/>
                <a:gd name="T56" fmla="*/ 0 w 282"/>
                <a:gd name="T57" fmla="*/ 0 h 633"/>
                <a:gd name="T58" fmla="*/ 0 w 282"/>
                <a:gd name="T59" fmla="*/ 0 h 633"/>
                <a:gd name="T60" fmla="*/ 0 w 282"/>
                <a:gd name="T61" fmla="*/ 0 h 633"/>
                <a:gd name="T62" fmla="*/ 0 w 282"/>
                <a:gd name="T63" fmla="*/ 0 h 633"/>
                <a:gd name="T64" fmla="*/ 0 w 282"/>
                <a:gd name="T65" fmla="*/ 0 h 633"/>
                <a:gd name="T66" fmla="*/ 0 w 282"/>
                <a:gd name="T67" fmla="*/ 0 h 633"/>
                <a:gd name="T68" fmla="*/ 0 w 282"/>
                <a:gd name="T69" fmla="*/ 0 h 633"/>
                <a:gd name="T70" fmla="*/ 0 w 282"/>
                <a:gd name="T71" fmla="*/ 0 h 633"/>
                <a:gd name="T72" fmla="*/ 0 w 282"/>
                <a:gd name="T73" fmla="*/ 0 h 633"/>
                <a:gd name="T74" fmla="*/ 0 w 282"/>
                <a:gd name="T75" fmla="*/ 0 h 633"/>
                <a:gd name="T76" fmla="*/ 0 w 282"/>
                <a:gd name="T77" fmla="*/ 0 h 633"/>
                <a:gd name="T78" fmla="*/ 0 w 282"/>
                <a:gd name="T79" fmla="*/ 0 h 633"/>
                <a:gd name="T80" fmla="*/ 0 w 282"/>
                <a:gd name="T81" fmla="*/ 0 h 633"/>
                <a:gd name="T82" fmla="*/ 0 w 282"/>
                <a:gd name="T83" fmla="*/ 0 h 633"/>
                <a:gd name="T84" fmla="*/ 0 w 282"/>
                <a:gd name="T85" fmla="*/ 0 h 633"/>
                <a:gd name="T86" fmla="*/ 0 w 282"/>
                <a:gd name="T87" fmla="*/ 0 h 633"/>
                <a:gd name="T88" fmla="*/ 0 w 282"/>
                <a:gd name="T89" fmla="*/ 0 h 633"/>
                <a:gd name="T90" fmla="*/ 0 w 282"/>
                <a:gd name="T91" fmla="*/ 0 h 633"/>
                <a:gd name="T92" fmla="*/ 0 w 282"/>
                <a:gd name="T93" fmla="*/ 0 h 633"/>
                <a:gd name="T94" fmla="*/ 0 w 282"/>
                <a:gd name="T95" fmla="*/ 0 h 633"/>
                <a:gd name="T96" fmla="*/ 0 w 282"/>
                <a:gd name="T97" fmla="*/ 0 h 633"/>
                <a:gd name="T98" fmla="*/ 0 w 282"/>
                <a:gd name="T99" fmla="*/ 0 h 63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2"/>
                <a:gd name="T151" fmla="*/ 0 h 633"/>
                <a:gd name="T152" fmla="*/ 282 w 282"/>
                <a:gd name="T153" fmla="*/ 633 h 63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2" h="633">
                  <a:moveTo>
                    <a:pt x="69" y="629"/>
                  </a:moveTo>
                  <a:lnTo>
                    <a:pt x="48" y="588"/>
                  </a:lnTo>
                  <a:lnTo>
                    <a:pt x="31" y="546"/>
                  </a:lnTo>
                  <a:lnTo>
                    <a:pt x="17" y="505"/>
                  </a:lnTo>
                  <a:lnTo>
                    <a:pt x="8" y="463"/>
                  </a:lnTo>
                  <a:lnTo>
                    <a:pt x="3" y="422"/>
                  </a:lnTo>
                  <a:lnTo>
                    <a:pt x="0" y="380"/>
                  </a:lnTo>
                  <a:lnTo>
                    <a:pt x="3" y="339"/>
                  </a:lnTo>
                  <a:lnTo>
                    <a:pt x="10" y="299"/>
                  </a:lnTo>
                  <a:lnTo>
                    <a:pt x="21" y="259"/>
                  </a:lnTo>
                  <a:lnTo>
                    <a:pt x="36" y="220"/>
                  </a:lnTo>
                  <a:lnTo>
                    <a:pt x="55" y="181"/>
                  </a:lnTo>
                  <a:lnTo>
                    <a:pt x="81" y="143"/>
                  </a:lnTo>
                  <a:lnTo>
                    <a:pt x="111" y="106"/>
                  </a:lnTo>
                  <a:lnTo>
                    <a:pt x="145" y="69"/>
                  </a:lnTo>
                  <a:lnTo>
                    <a:pt x="165" y="52"/>
                  </a:lnTo>
                  <a:lnTo>
                    <a:pt x="185" y="34"/>
                  </a:lnTo>
                  <a:lnTo>
                    <a:pt x="206" y="17"/>
                  </a:lnTo>
                  <a:lnTo>
                    <a:pt x="230" y="0"/>
                  </a:lnTo>
                  <a:lnTo>
                    <a:pt x="215" y="11"/>
                  </a:lnTo>
                  <a:lnTo>
                    <a:pt x="199" y="26"/>
                  </a:lnTo>
                  <a:lnTo>
                    <a:pt x="181" y="46"/>
                  </a:lnTo>
                  <a:lnTo>
                    <a:pt x="162" y="68"/>
                  </a:lnTo>
                  <a:lnTo>
                    <a:pt x="143" y="92"/>
                  </a:lnTo>
                  <a:lnTo>
                    <a:pt x="123" y="121"/>
                  </a:lnTo>
                  <a:lnTo>
                    <a:pt x="106" y="152"/>
                  </a:lnTo>
                  <a:lnTo>
                    <a:pt x="89" y="185"/>
                  </a:lnTo>
                  <a:lnTo>
                    <a:pt x="73" y="220"/>
                  </a:lnTo>
                  <a:lnTo>
                    <a:pt x="60" y="256"/>
                  </a:lnTo>
                  <a:lnTo>
                    <a:pt x="50" y="291"/>
                  </a:lnTo>
                  <a:lnTo>
                    <a:pt x="44" y="330"/>
                  </a:lnTo>
                  <a:lnTo>
                    <a:pt x="42" y="368"/>
                  </a:lnTo>
                  <a:lnTo>
                    <a:pt x="43" y="407"/>
                  </a:lnTo>
                  <a:lnTo>
                    <a:pt x="46" y="426"/>
                  </a:lnTo>
                  <a:lnTo>
                    <a:pt x="50" y="446"/>
                  </a:lnTo>
                  <a:lnTo>
                    <a:pt x="55" y="464"/>
                  </a:lnTo>
                  <a:lnTo>
                    <a:pt x="62" y="484"/>
                  </a:lnTo>
                  <a:lnTo>
                    <a:pt x="65" y="454"/>
                  </a:lnTo>
                  <a:lnTo>
                    <a:pt x="71" y="428"/>
                  </a:lnTo>
                  <a:lnTo>
                    <a:pt x="77" y="405"/>
                  </a:lnTo>
                  <a:lnTo>
                    <a:pt x="85" y="384"/>
                  </a:lnTo>
                  <a:lnTo>
                    <a:pt x="95" y="365"/>
                  </a:lnTo>
                  <a:lnTo>
                    <a:pt x="104" y="348"/>
                  </a:lnTo>
                  <a:lnTo>
                    <a:pt x="127" y="318"/>
                  </a:lnTo>
                  <a:lnTo>
                    <a:pt x="173" y="265"/>
                  </a:lnTo>
                  <a:lnTo>
                    <a:pt x="195" y="238"/>
                  </a:lnTo>
                  <a:lnTo>
                    <a:pt x="215" y="209"/>
                  </a:lnTo>
                  <a:lnTo>
                    <a:pt x="188" y="259"/>
                  </a:lnTo>
                  <a:lnTo>
                    <a:pt x="165" y="306"/>
                  </a:lnTo>
                  <a:lnTo>
                    <a:pt x="146" y="349"/>
                  </a:lnTo>
                  <a:lnTo>
                    <a:pt x="133" y="388"/>
                  </a:lnTo>
                  <a:lnTo>
                    <a:pt x="124" y="423"/>
                  </a:lnTo>
                  <a:lnTo>
                    <a:pt x="119" y="456"/>
                  </a:lnTo>
                  <a:lnTo>
                    <a:pt x="120" y="484"/>
                  </a:lnTo>
                  <a:lnTo>
                    <a:pt x="123" y="496"/>
                  </a:lnTo>
                  <a:lnTo>
                    <a:pt x="127" y="509"/>
                  </a:lnTo>
                  <a:lnTo>
                    <a:pt x="130" y="505"/>
                  </a:lnTo>
                  <a:lnTo>
                    <a:pt x="134" y="499"/>
                  </a:lnTo>
                  <a:lnTo>
                    <a:pt x="139" y="491"/>
                  </a:lnTo>
                  <a:lnTo>
                    <a:pt x="146" y="483"/>
                  </a:lnTo>
                  <a:lnTo>
                    <a:pt x="161" y="462"/>
                  </a:lnTo>
                  <a:lnTo>
                    <a:pt x="179" y="437"/>
                  </a:lnTo>
                  <a:lnTo>
                    <a:pt x="201" y="412"/>
                  </a:lnTo>
                  <a:lnTo>
                    <a:pt x="226" y="388"/>
                  </a:lnTo>
                  <a:lnTo>
                    <a:pt x="253" y="368"/>
                  </a:lnTo>
                  <a:lnTo>
                    <a:pt x="268" y="359"/>
                  </a:lnTo>
                  <a:lnTo>
                    <a:pt x="282" y="353"/>
                  </a:lnTo>
                  <a:lnTo>
                    <a:pt x="268" y="364"/>
                  </a:lnTo>
                  <a:lnTo>
                    <a:pt x="255" y="375"/>
                  </a:lnTo>
                  <a:lnTo>
                    <a:pt x="233" y="396"/>
                  </a:lnTo>
                  <a:lnTo>
                    <a:pt x="215" y="419"/>
                  </a:lnTo>
                  <a:lnTo>
                    <a:pt x="201" y="442"/>
                  </a:lnTo>
                  <a:lnTo>
                    <a:pt x="192" y="464"/>
                  </a:lnTo>
                  <a:lnTo>
                    <a:pt x="185" y="489"/>
                  </a:lnTo>
                  <a:lnTo>
                    <a:pt x="183" y="515"/>
                  </a:lnTo>
                  <a:lnTo>
                    <a:pt x="184" y="542"/>
                  </a:lnTo>
                  <a:lnTo>
                    <a:pt x="198" y="533"/>
                  </a:lnTo>
                  <a:lnTo>
                    <a:pt x="211" y="527"/>
                  </a:lnTo>
                  <a:lnTo>
                    <a:pt x="224" y="522"/>
                  </a:lnTo>
                  <a:lnTo>
                    <a:pt x="237" y="519"/>
                  </a:lnTo>
                  <a:lnTo>
                    <a:pt x="249" y="517"/>
                  </a:lnTo>
                  <a:lnTo>
                    <a:pt x="260" y="516"/>
                  </a:lnTo>
                  <a:lnTo>
                    <a:pt x="270" y="517"/>
                  </a:lnTo>
                  <a:lnTo>
                    <a:pt x="280" y="520"/>
                  </a:lnTo>
                  <a:lnTo>
                    <a:pt x="263" y="530"/>
                  </a:lnTo>
                  <a:lnTo>
                    <a:pt x="247" y="540"/>
                  </a:lnTo>
                  <a:lnTo>
                    <a:pt x="233" y="548"/>
                  </a:lnTo>
                  <a:lnTo>
                    <a:pt x="221" y="557"/>
                  </a:lnTo>
                  <a:lnTo>
                    <a:pt x="201" y="573"/>
                  </a:lnTo>
                  <a:lnTo>
                    <a:pt x="184" y="587"/>
                  </a:lnTo>
                  <a:lnTo>
                    <a:pt x="157" y="612"/>
                  </a:lnTo>
                  <a:lnTo>
                    <a:pt x="143" y="624"/>
                  </a:lnTo>
                  <a:lnTo>
                    <a:pt x="127" y="633"/>
                  </a:lnTo>
                  <a:lnTo>
                    <a:pt x="124" y="633"/>
                  </a:lnTo>
                  <a:lnTo>
                    <a:pt x="118" y="632"/>
                  </a:lnTo>
                  <a:lnTo>
                    <a:pt x="109" y="632"/>
                  </a:lnTo>
                  <a:lnTo>
                    <a:pt x="98" y="631"/>
                  </a:lnTo>
                  <a:lnTo>
                    <a:pt x="79" y="630"/>
                  </a:lnTo>
                  <a:lnTo>
                    <a:pt x="73" y="629"/>
                  </a:lnTo>
                  <a:lnTo>
                    <a:pt x="69" y="629"/>
                  </a:lnTo>
                  <a:close/>
                </a:path>
              </a:pathLst>
            </a:custGeom>
            <a:solidFill>
              <a:srgbClr val="FF4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57" name="Freeform 255"/>
            <p:cNvSpPr>
              <a:spLocks/>
            </p:cNvSpPr>
            <p:nvPr/>
          </p:nvSpPr>
          <p:spPr bwMode="auto">
            <a:xfrm>
              <a:off x="2473" y="2618"/>
              <a:ext cx="95" cy="222"/>
            </a:xfrm>
            <a:custGeom>
              <a:avLst/>
              <a:gdLst>
                <a:gd name="T0" fmla="*/ 0 w 285"/>
                <a:gd name="T1" fmla="*/ 0 h 666"/>
                <a:gd name="T2" fmla="*/ 0 w 285"/>
                <a:gd name="T3" fmla="*/ 0 h 666"/>
                <a:gd name="T4" fmla="*/ 0 w 285"/>
                <a:gd name="T5" fmla="*/ 0 h 666"/>
                <a:gd name="T6" fmla="*/ 0 w 285"/>
                <a:gd name="T7" fmla="*/ 0 h 666"/>
                <a:gd name="T8" fmla="*/ 0 w 285"/>
                <a:gd name="T9" fmla="*/ 0 h 666"/>
                <a:gd name="T10" fmla="*/ 0 w 285"/>
                <a:gd name="T11" fmla="*/ 0 h 666"/>
                <a:gd name="T12" fmla="*/ 0 w 285"/>
                <a:gd name="T13" fmla="*/ 0 h 666"/>
                <a:gd name="T14" fmla="*/ 0 w 285"/>
                <a:gd name="T15" fmla="*/ 0 h 666"/>
                <a:gd name="T16" fmla="*/ 0 w 285"/>
                <a:gd name="T17" fmla="*/ 0 h 666"/>
                <a:gd name="T18" fmla="*/ 0 w 285"/>
                <a:gd name="T19" fmla="*/ 0 h 666"/>
                <a:gd name="T20" fmla="*/ 0 w 285"/>
                <a:gd name="T21" fmla="*/ 0 h 666"/>
                <a:gd name="T22" fmla="*/ 0 w 285"/>
                <a:gd name="T23" fmla="*/ 0 h 666"/>
                <a:gd name="T24" fmla="*/ 0 w 285"/>
                <a:gd name="T25" fmla="*/ 0 h 666"/>
                <a:gd name="T26" fmla="*/ 0 w 285"/>
                <a:gd name="T27" fmla="*/ 0 h 666"/>
                <a:gd name="T28" fmla="*/ 0 w 285"/>
                <a:gd name="T29" fmla="*/ 0 h 666"/>
                <a:gd name="T30" fmla="*/ 0 w 285"/>
                <a:gd name="T31" fmla="*/ 0 h 666"/>
                <a:gd name="T32" fmla="*/ 0 w 285"/>
                <a:gd name="T33" fmla="*/ 0 h 666"/>
                <a:gd name="T34" fmla="*/ 0 w 285"/>
                <a:gd name="T35" fmla="*/ 0 h 666"/>
                <a:gd name="T36" fmla="*/ 0 w 285"/>
                <a:gd name="T37" fmla="*/ 0 h 666"/>
                <a:gd name="T38" fmla="*/ 0 w 285"/>
                <a:gd name="T39" fmla="*/ 0 h 666"/>
                <a:gd name="T40" fmla="*/ 0 w 285"/>
                <a:gd name="T41" fmla="*/ 0 h 666"/>
                <a:gd name="T42" fmla="*/ 0 w 285"/>
                <a:gd name="T43" fmla="*/ 0 h 666"/>
                <a:gd name="T44" fmla="*/ 0 w 285"/>
                <a:gd name="T45" fmla="*/ 0 h 666"/>
                <a:gd name="T46" fmla="*/ 0 w 285"/>
                <a:gd name="T47" fmla="*/ 0 h 666"/>
                <a:gd name="T48" fmla="*/ 0 w 285"/>
                <a:gd name="T49" fmla="*/ 0 h 666"/>
                <a:gd name="T50" fmla="*/ 0 w 285"/>
                <a:gd name="T51" fmla="*/ 0 h 666"/>
                <a:gd name="T52" fmla="*/ 0 w 285"/>
                <a:gd name="T53" fmla="*/ 0 h 666"/>
                <a:gd name="T54" fmla="*/ 0 w 285"/>
                <a:gd name="T55" fmla="*/ 0 h 666"/>
                <a:gd name="T56" fmla="*/ 0 w 285"/>
                <a:gd name="T57" fmla="*/ 0 h 666"/>
                <a:gd name="T58" fmla="*/ 0 w 285"/>
                <a:gd name="T59" fmla="*/ 0 h 666"/>
                <a:gd name="T60" fmla="*/ 0 w 285"/>
                <a:gd name="T61" fmla="*/ 0 h 666"/>
                <a:gd name="T62" fmla="*/ 0 w 285"/>
                <a:gd name="T63" fmla="*/ 0 h 666"/>
                <a:gd name="T64" fmla="*/ 0 w 285"/>
                <a:gd name="T65" fmla="*/ 0 h 666"/>
                <a:gd name="T66" fmla="*/ 0 w 285"/>
                <a:gd name="T67" fmla="*/ 0 h 666"/>
                <a:gd name="T68" fmla="*/ 0 w 285"/>
                <a:gd name="T69" fmla="*/ 0 h 666"/>
                <a:gd name="T70" fmla="*/ 0 w 285"/>
                <a:gd name="T71" fmla="*/ 0 h 666"/>
                <a:gd name="T72" fmla="*/ 0 w 285"/>
                <a:gd name="T73" fmla="*/ 0 h 666"/>
                <a:gd name="T74" fmla="*/ 0 w 285"/>
                <a:gd name="T75" fmla="*/ 0 h 666"/>
                <a:gd name="T76" fmla="*/ 0 w 285"/>
                <a:gd name="T77" fmla="*/ 0 h 666"/>
                <a:gd name="T78" fmla="*/ 0 w 285"/>
                <a:gd name="T79" fmla="*/ 0 h 666"/>
                <a:gd name="T80" fmla="*/ 0 w 285"/>
                <a:gd name="T81" fmla="*/ 0 h 666"/>
                <a:gd name="T82" fmla="*/ 0 w 285"/>
                <a:gd name="T83" fmla="*/ 0 h 666"/>
                <a:gd name="T84" fmla="*/ 0 w 285"/>
                <a:gd name="T85" fmla="*/ 0 h 666"/>
                <a:gd name="T86" fmla="*/ 0 w 285"/>
                <a:gd name="T87" fmla="*/ 0 h 6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85"/>
                <a:gd name="T133" fmla="*/ 0 h 666"/>
                <a:gd name="T134" fmla="*/ 285 w 285"/>
                <a:gd name="T135" fmla="*/ 666 h 6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85" h="666">
                  <a:moveTo>
                    <a:pt x="285" y="666"/>
                  </a:moveTo>
                  <a:lnTo>
                    <a:pt x="240" y="640"/>
                  </a:lnTo>
                  <a:lnTo>
                    <a:pt x="197" y="612"/>
                  </a:lnTo>
                  <a:lnTo>
                    <a:pt x="159" y="581"/>
                  </a:lnTo>
                  <a:lnTo>
                    <a:pt x="124" y="547"/>
                  </a:lnTo>
                  <a:lnTo>
                    <a:pt x="94" y="512"/>
                  </a:lnTo>
                  <a:lnTo>
                    <a:pt x="68" y="473"/>
                  </a:lnTo>
                  <a:lnTo>
                    <a:pt x="46" y="433"/>
                  </a:lnTo>
                  <a:lnTo>
                    <a:pt x="27" y="391"/>
                  </a:lnTo>
                  <a:lnTo>
                    <a:pt x="14" y="346"/>
                  </a:lnTo>
                  <a:lnTo>
                    <a:pt x="5" y="302"/>
                  </a:lnTo>
                  <a:lnTo>
                    <a:pt x="0" y="254"/>
                  </a:lnTo>
                  <a:lnTo>
                    <a:pt x="0" y="205"/>
                  </a:lnTo>
                  <a:lnTo>
                    <a:pt x="5" y="156"/>
                  </a:lnTo>
                  <a:lnTo>
                    <a:pt x="15" y="104"/>
                  </a:lnTo>
                  <a:lnTo>
                    <a:pt x="31" y="52"/>
                  </a:lnTo>
                  <a:lnTo>
                    <a:pt x="40" y="26"/>
                  </a:lnTo>
                  <a:lnTo>
                    <a:pt x="51" y="0"/>
                  </a:lnTo>
                  <a:lnTo>
                    <a:pt x="46" y="16"/>
                  </a:lnTo>
                  <a:lnTo>
                    <a:pt x="42" y="39"/>
                  </a:lnTo>
                  <a:lnTo>
                    <a:pt x="38" y="65"/>
                  </a:lnTo>
                  <a:lnTo>
                    <a:pt x="36" y="93"/>
                  </a:lnTo>
                  <a:lnTo>
                    <a:pt x="34" y="125"/>
                  </a:lnTo>
                  <a:lnTo>
                    <a:pt x="34" y="158"/>
                  </a:lnTo>
                  <a:lnTo>
                    <a:pt x="35" y="194"/>
                  </a:lnTo>
                  <a:lnTo>
                    <a:pt x="38" y="231"/>
                  </a:lnTo>
                  <a:lnTo>
                    <a:pt x="43" y="268"/>
                  </a:lnTo>
                  <a:lnTo>
                    <a:pt x="51" y="307"/>
                  </a:lnTo>
                  <a:lnTo>
                    <a:pt x="61" y="342"/>
                  </a:lnTo>
                  <a:lnTo>
                    <a:pt x="73" y="378"/>
                  </a:lnTo>
                  <a:lnTo>
                    <a:pt x="88" y="413"/>
                  </a:lnTo>
                  <a:lnTo>
                    <a:pt x="106" y="445"/>
                  </a:lnTo>
                  <a:lnTo>
                    <a:pt x="127" y="475"/>
                  </a:lnTo>
                  <a:lnTo>
                    <a:pt x="151" y="501"/>
                  </a:lnTo>
                  <a:lnTo>
                    <a:pt x="140" y="473"/>
                  </a:lnTo>
                  <a:lnTo>
                    <a:pt x="130" y="446"/>
                  </a:lnTo>
                  <a:lnTo>
                    <a:pt x="124" y="423"/>
                  </a:lnTo>
                  <a:lnTo>
                    <a:pt x="118" y="399"/>
                  </a:lnTo>
                  <a:lnTo>
                    <a:pt x="115" y="377"/>
                  </a:lnTo>
                  <a:lnTo>
                    <a:pt x="112" y="356"/>
                  </a:lnTo>
                  <a:lnTo>
                    <a:pt x="112" y="319"/>
                  </a:lnTo>
                  <a:lnTo>
                    <a:pt x="116" y="283"/>
                  </a:lnTo>
                  <a:lnTo>
                    <a:pt x="121" y="250"/>
                  </a:lnTo>
                  <a:lnTo>
                    <a:pt x="132" y="186"/>
                  </a:lnTo>
                  <a:lnTo>
                    <a:pt x="133" y="216"/>
                  </a:lnTo>
                  <a:lnTo>
                    <a:pt x="135" y="245"/>
                  </a:lnTo>
                  <a:lnTo>
                    <a:pt x="137" y="272"/>
                  </a:lnTo>
                  <a:lnTo>
                    <a:pt x="139" y="298"/>
                  </a:lnTo>
                  <a:lnTo>
                    <a:pt x="143" y="323"/>
                  </a:lnTo>
                  <a:lnTo>
                    <a:pt x="146" y="344"/>
                  </a:lnTo>
                  <a:lnTo>
                    <a:pt x="150" y="365"/>
                  </a:lnTo>
                  <a:lnTo>
                    <a:pt x="154" y="384"/>
                  </a:lnTo>
                  <a:lnTo>
                    <a:pt x="159" y="403"/>
                  </a:lnTo>
                  <a:lnTo>
                    <a:pt x="165" y="419"/>
                  </a:lnTo>
                  <a:lnTo>
                    <a:pt x="170" y="434"/>
                  </a:lnTo>
                  <a:lnTo>
                    <a:pt x="176" y="447"/>
                  </a:lnTo>
                  <a:lnTo>
                    <a:pt x="183" y="460"/>
                  </a:lnTo>
                  <a:lnTo>
                    <a:pt x="189" y="470"/>
                  </a:lnTo>
                  <a:lnTo>
                    <a:pt x="198" y="480"/>
                  </a:lnTo>
                  <a:lnTo>
                    <a:pt x="205" y="488"/>
                  </a:lnTo>
                  <a:lnTo>
                    <a:pt x="205" y="483"/>
                  </a:lnTo>
                  <a:lnTo>
                    <a:pt x="207" y="476"/>
                  </a:lnTo>
                  <a:lnTo>
                    <a:pt x="207" y="467"/>
                  </a:lnTo>
                  <a:lnTo>
                    <a:pt x="208" y="457"/>
                  </a:lnTo>
                  <a:lnTo>
                    <a:pt x="208" y="445"/>
                  </a:lnTo>
                  <a:lnTo>
                    <a:pt x="209" y="431"/>
                  </a:lnTo>
                  <a:lnTo>
                    <a:pt x="212" y="400"/>
                  </a:lnTo>
                  <a:lnTo>
                    <a:pt x="216" y="368"/>
                  </a:lnTo>
                  <a:lnTo>
                    <a:pt x="223" y="336"/>
                  </a:lnTo>
                  <a:lnTo>
                    <a:pt x="231" y="304"/>
                  </a:lnTo>
                  <a:lnTo>
                    <a:pt x="245" y="277"/>
                  </a:lnTo>
                  <a:lnTo>
                    <a:pt x="236" y="299"/>
                  </a:lnTo>
                  <a:lnTo>
                    <a:pt x="231" y="324"/>
                  </a:lnTo>
                  <a:lnTo>
                    <a:pt x="229" y="352"/>
                  </a:lnTo>
                  <a:lnTo>
                    <a:pt x="229" y="383"/>
                  </a:lnTo>
                  <a:lnTo>
                    <a:pt x="230" y="415"/>
                  </a:lnTo>
                  <a:lnTo>
                    <a:pt x="234" y="449"/>
                  </a:lnTo>
                  <a:lnTo>
                    <a:pt x="243" y="514"/>
                  </a:lnTo>
                  <a:lnTo>
                    <a:pt x="250" y="545"/>
                  </a:lnTo>
                  <a:lnTo>
                    <a:pt x="256" y="575"/>
                  </a:lnTo>
                  <a:lnTo>
                    <a:pt x="262" y="601"/>
                  </a:lnTo>
                  <a:lnTo>
                    <a:pt x="268" y="624"/>
                  </a:lnTo>
                  <a:lnTo>
                    <a:pt x="274" y="643"/>
                  </a:lnTo>
                  <a:lnTo>
                    <a:pt x="277" y="650"/>
                  </a:lnTo>
                  <a:lnTo>
                    <a:pt x="279" y="656"/>
                  </a:lnTo>
                  <a:lnTo>
                    <a:pt x="281" y="661"/>
                  </a:lnTo>
                  <a:lnTo>
                    <a:pt x="283" y="665"/>
                  </a:lnTo>
                  <a:lnTo>
                    <a:pt x="284" y="666"/>
                  </a:lnTo>
                  <a:lnTo>
                    <a:pt x="285" y="666"/>
                  </a:lnTo>
                  <a:close/>
                </a:path>
              </a:pathLst>
            </a:custGeom>
            <a:solidFill>
              <a:srgbClr val="DE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195" name="Picture 123" descr="https://encrypted-tbn1.gstatic.com/images?q=tbn:ANd9GcShU6Z-_SxDp1GJnFQNtoa4get7V2BQE6wRF8rB8ONwpRg-qdmo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989684" y="2989036"/>
            <a:ext cx="1319251" cy="989438"/>
          </a:xfrm>
          <a:prstGeom prst="rect">
            <a:avLst/>
          </a:prstGeom>
          <a:noFill/>
          <a:effectLst>
            <a:glow rad="12700">
              <a:schemeClr val="tx1"/>
            </a:glow>
          </a:effectLst>
          <a:extLst/>
        </p:spPr>
      </p:pic>
      <p:sp>
        <p:nvSpPr>
          <p:cNvPr id="4220" name="AutoShape 12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6" y="4624388"/>
            <a:ext cx="720725" cy="432197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2" name="121 Imagen" descr="Spr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250031"/>
            <a:ext cx="4968875" cy="85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MA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H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2"/>
          <p:cNvSpPr txBox="1">
            <a:spLocks noChangeArrowheads="1"/>
          </p:cNvSpPr>
          <p:nvPr/>
        </p:nvSpPr>
        <p:spPr bwMode="auto">
          <a:xfrm>
            <a:off x="2285985" y="53561"/>
            <a:ext cx="48974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800" b="1" kern="0" dirty="0">
                <a:solidFill>
                  <a:srgbClr val="333399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+mn-lt"/>
              </a:rPr>
              <a:t>SEASONS OF THE YEAR</a:t>
            </a:r>
          </a:p>
        </p:txBody>
      </p:sp>
      <p:sp>
        <p:nvSpPr>
          <p:cNvPr id="35" name="AutoShape 65"/>
          <p:cNvSpPr>
            <a:spLocks noChangeArrowheads="1"/>
          </p:cNvSpPr>
          <p:nvPr/>
        </p:nvSpPr>
        <p:spPr bwMode="auto">
          <a:xfrm>
            <a:off x="684262" y="3764331"/>
            <a:ext cx="4464050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pic>
        <p:nvPicPr>
          <p:cNvPr id="11270" name="Picture 66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4" y="3764757"/>
            <a:ext cx="78898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895476" y="3764756"/>
            <a:ext cx="792163" cy="614363"/>
            <a:chOff x="748" y="3158"/>
            <a:chExt cx="499" cy="516"/>
          </a:xfrm>
        </p:grpSpPr>
        <p:sp>
          <p:nvSpPr>
            <p:cNvPr id="13328" name="Oval 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tistik"/>
              </a:endParaRPr>
            </a:p>
          </p:txBody>
        </p:sp>
        <p:grpSp>
          <p:nvGrpSpPr>
            <p:cNvPr id="11281" name="Group 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3330" name="Freeform 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31" name="Freeform 9"/>
              <p:cNvSpPr>
                <a:spLocks/>
              </p:cNvSpPr>
              <p:nvPr/>
            </p:nvSpPr>
            <p:spPr bwMode="auto">
              <a:xfrm>
                <a:off x="3035" y="1765"/>
                <a:ext cx="463" cy="451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32" name="Freeform 10"/>
              <p:cNvSpPr>
                <a:spLocks/>
              </p:cNvSpPr>
              <p:nvPr/>
            </p:nvSpPr>
            <p:spPr bwMode="auto">
              <a:xfrm>
                <a:off x="2952" y="2179"/>
                <a:ext cx="161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33" name="Freeform 11"/>
              <p:cNvSpPr>
                <a:spLocks/>
              </p:cNvSpPr>
              <p:nvPr/>
            </p:nvSpPr>
            <p:spPr bwMode="auto">
              <a:xfrm>
                <a:off x="2691" y="2354"/>
                <a:ext cx="295" cy="200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34" name="Freeform 12"/>
              <p:cNvSpPr>
                <a:spLocks/>
              </p:cNvSpPr>
              <p:nvPr/>
            </p:nvSpPr>
            <p:spPr bwMode="auto">
              <a:xfrm>
                <a:off x="3051" y="1811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35" name="Freeform 13"/>
              <p:cNvSpPr>
                <a:spLocks/>
              </p:cNvSpPr>
              <p:nvPr/>
            </p:nvSpPr>
            <p:spPr bwMode="auto">
              <a:xfrm>
                <a:off x="3110" y="1906"/>
                <a:ext cx="278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36" name="Freeform 14"/>
              <p:cNvSpPr>
                <a:spLocks/>
              </p:cNvSpPr>
              <p:nvPr/>
            </p:nvSpPr>
            <p:spPr bwMode="auto">
              <a:xfrm>
                <a:off x="2966" y="2200"/>
                <a:ext cx="94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37" name="Freeform 15"/>
              <p:cNvSpPr>
                <a:spLocks/>
              </p:cNvSpPr>
              <p:nvPr/>
            </p:nvSpPr>
            <p:spPr bwMode="auto">
              <a:xfrm>
                <a:off x="2993" y="2237"/>
                <a:ext cx="80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38" name="Freeform 16"/>
              <p:cNvSpPr>
                <a:spLocks/>
              </p:cNvSpPr>
              <p:nvPr/>
            </p:nvSpPr>
            <p:spPr bwMode="auto">
              <a:xfrm>
                <a:off x="2716" y="2415"/>
                <a:ext cx="243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39" name="Freeform 17"/>
              <p:cNvSpPr>
                <a:spLocks/>
              </p:cNvSpPr>
              <p:nvPr/>
            </p:nvSpPr>
            <p:spPr bwMode="auto">
              <a:xfrm>
                <a:off x="2867" y="2364"/>
                <a:ext cx="76" cy="97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40" name="Freeform 18"/>
              <p:cNvSpPr>
                <a:spLocks/>
              </p:cNvSpPr>
              <p:nvPr/>
            </p:nvSpPr>
            <p:spPr bwMode="auto">
              <a:xfrm>
                <a:off x="2922" y="2376"/>
                <a:ext cx="49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3048000" y="3819525"/>
            <a:ext cx="698500" cy="531019"/>
            <a:chOff x="4649" y="2750"/>
            <a:chExt cx="440" cy="446"/>
          </a:xfrm>
        </p:grpSpPr>
        <p:sp>
          <p:nvSpPr>
            <p:cNvPr id="13326" name="Oval 25">
              <a:hlinkHover r:id="" action="ppaction://noaction">
                <a:snd r:embed="rId5" name="click.wav"/>
              </a:hlinkHover>
            </p:cNvPr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tistik"/>
              </a:endParaRPr>
            </a:p>
          </p:txBody>
        </p:sp>
        <p:sp>
          <p:nvSpPr>
            <p:cNvPr id="13327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7" name="WordArt 23"/>
          <p:cNvSpPr>
            <a:spLocks noChangeArrowheads="1" noChangeShapeType="1" noTextEdit="1"/>
          </p:cNvSpPr>
          <p:nvPr/>
        </p:nvSpPr>
        <p:spPr bwMode="auto">
          <a:xfrm>
            <a:off x="5638800" y="1841169"/>
            <a:ext cx="3048000" cy="6582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8100" dir="2700000" algn="tl" rotWithShape="0">
                    <a:srgbClr val="000000">
                      <a:alpha val="39998"/>
                    </a:srgbClr>
                  </a:outerShdw>
                </a:effectLst>
                <a:latin typeface="Impact"/>
              </a:rPr>
              <a:t>SUMMER</a:t>
            </a:r>
          </a:p>
        </p:txBody>
      </p:sp>
      <p:pic>
        <p:nvPicPr>
          <p:cNvPr id="11274" name="Picture 67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1" y="3764757"/>
            <a:ext cx="792163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 Grupo"/>
          <p:cNvGrpSpPr>
            <a:grpSpLocks/>
          </p:cNvGrpSpPr>
          <p:nvPr/>
        </p:nvGrpSpPr>
        <p:grpSpPr bwMode="auto">
          <a:xfrm>
            <a:off x="775278" y="666750"/>
            <a:ext cx="4177721" cy="2816880"/>
            <a:chOff x="2638844" y="2185054"/>
            <a:chExt cx="3830218" cy="3400995"/>
          </a:xfrm>
        </p:grpSpPr>
        <p:pic>
          <p:nvPicPr>
            <p:cNvPr id="11276" name="54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844" y="2185054"/>
              <a:ext cx="3729011" cy="3400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1 Imag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3013" y="2348880"/>
              <a:ext cx="1416049" cy="1254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Rounded Rectangle 26"/>
          <p:cNvSpPr/>
          <p:nvPr/>
        </p:nvSpPr>
        <p:spPr>
          <a:xfrm>
            <a:off x="5867400" y="4109443"/>
            <a:ext cx="2209800" cy="443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ER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AutoShape 4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CC9900"/>
              </a:gs>
              <a:gs pos="100000">
                <a:srgbClr val="EDEA7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AutoShape 10"/>
          <p:cNvSpPr>
            <a:spLocks noChangeArrowheads="1"/>
          </p:cNvSpPr>
          <p:nvPr/>
        </p:nvSpPr>
        <p:spPr bwMode="auto">
          <a:xfrm>
            <a:off x="6948488" y="195263"/>
            <a:ext cx="1439862" cy="1026319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3" name="Freeform 42"/>
          <p:cNvSpPr>
            <a:spLocks/>
          </p:cNvSpPr>
          <p:nvPr/>
        </p:nvSpPr>
        <p:spPr bwMode="auto">
          <a:xfrm>
            <a:off x="396876" y="4100513"/>
            <a:ext cx="3815084" cy="760822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3451623"/>
            <a:ext cx="9186863" cy="169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8" name="Group 5"/>
          <p:cNvGrpSpPr>
            <a:grpSpLocks/>
          </p:cNvGrpSpPr>
          <p:nvPr/>
        </p:nvGrpSpPr>
        <p:grpSpPr bwMode="auto">
          <a:xfrm>
            <a:off x="4356100" y="1275160"/>
            <a:ext cx="3887788" cy="3132534"/>
            <a:chOff x="612" y="935"/>
            <a:chExt cx="2449" cy="2631"/>
          </a:xfrm>
        </p:grpSpPr>
        <p:sp>
          <p:nvSpPr>
            <p:cNvPr id="5126" name="Oval 6"/>
            <p:cNvSpPr>
              <a:spLocks noChangeArrowheads="1"/>
            </p:cNvSpPr>
            <p:nvPr/>
          </p:nvSpPr>
          <p:spPr bwMode="auto">
            <a:xfrm>
              <a:off x="612" y="1389"/>
              <a:ext cx="1224" cy="72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1202" y="935"/>
              <a:ext cx="1270" cy="81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1927" y="1253"/>
              <a:ext cx="1134" cy="72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" name="Freeform 9"/>
            <p:cNvSpPr>
              <a:spLocks/>
            </p:cNvSpPr>
            <p:nvPr/>
          </p:nvSpPr>
          <p:spPr bwMode="auto">
            <a:xfrm>
              <a:off x="1111" y="1434"/>
              <a:ext cx="1496" cy="2132"/>
            </a:xfrm>
            <a:custGeom>
              <a:avLst/>
              <a:gdLst>
                <a:gd name="T0" fmla="*/ 272 w 1496"/>
                <a:gd name="T1" fmla="*/ 272 h 2132"/>
                <a:gd name="T2" fmla="*/ 635 w 1496"/>
                <a:gd name="T3" fmla="*/ 544 h 2132"/>
                <a:gd name="T4" fmla="*/ 771 w 1496"/>
                <a:gd name="T5" fmla="*/ 0 h 2132"/>
                <a:gd name="T6" fmla="*/ 861 w 1496"/>
                <a:gd name="T7" fmla="*/ 544 h 2132"/>
                <a:gd name="T8" fmla="*/ 1134 w 1496"/>
                <a:gd name="T9" fmla="*/ 136 h 2132"/>
                <a:gd name="T10" fmla="*/ 1088 w 1496"/>
                <a:gd name="T11" fmla="*/ 363 h 2132"/>
                <a:gd name="T12" fmla="*/ 1496 w 1496"/>
                <a:gd name="T13" fmla="*/ 272 h 2132"/>
                <a:gd name="T14" fmla="*/ 1043 w 1496"/>
                <a:gd name="T15" fmla="*/ 499 h 2132"/>
                <a:gd name="T16" fmla="*/ 907 w 1496"/>
                <a:gd name="T17" fmla="*/ 771 h 2132"/>
                <a:gd name="T18" fmla="*/ 952 w 1496"/>
                <a:gd name="T19" fmla="*/ 1860 h 2132"/>
                <a:gd name="T20" fmla="*/ 1224 w 1496"/>
                <a:gd name="T21" fmla="*/ 2041 h 2132"/>
                <a:gd name="T22" fmla="*/ 952 w 1496"/>
                <a:gd name="T23" fmla="*/ 2041 h 2132"/>
                <a:gd name="T24" fmla="*/ 816 w 1496"/>
                <a:gd name="T25" fmla="*/ 2086 h 2132"/>
                <a:gd name="T26" fmla="*/ 544 w 1496"/>
                <a:gd name="T27" fmla="*/ 2041 h 2132"/>
                <a:gd name="T28" fmla="*/ 226 w 1496"/>
                <a:gd name="T29" fmla="*/ 2132 h 2132"/>
                <a:gd name="T30" fmla="*/ 408 w 1496"/>
                <a:gd name="T31" fmla="*/ 1905 h 2132"/>
                <a:gd name="T32" fmla="*/ 544 w 1496"/>
                <a:gd name="T33" fmla="*/ 1769 h 2132"/>
                <a:gd name="T34" fmla="*/ 589 w 1496"/>
                <a:gd name="T35" fmla="*/ 816 h 2132"/>
                <a:gd name="T36" fmla="*/ 363 w 1496"/>
                <a:gd name="T37" fmla="*/ 499 h 2132"/>
                <a:gd name="T38" fmla="*/ 0 w 1496"/>
                <a:gd name="T39" fmla="*/ 408 h 2132"/>
                <a:gd name="T40" fmla="*/ 317 w 1496"/>
                <a:gd name="T41" fmla="*/ 408 h 2132"/>
                <a:gd name="T42" fmla="*/ 272 w 1496"/>
                <a:gd name="T43" fmla="*/ 272 h 2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96" h="2132">
                  <a:moveTo>
                    <a:pt x="272" y="272"/>
                  </a:moveTo>
                  <a:lnTo>
                    <a:pt x="635" y="544"/>
                  </a:lnTo>
                  <a:lnTo>
                    <a:pt x="771" y="0"/>
                  </a:lnTo>
                  <a:lnTo>
                    <a:pt x="861" y="544"/>
                  </a:lnTo>
                  <a:lnTo>
                    <a:pt x="1134" y="136"/>
                  </a:lnTo>
                  <a:lnTo>
                    <a:pt x="1088" y="363"/>
                  </a:lnTo>
                  <a:lnTo>
                    <a:pt x="1496" y="272"/>
                  </a:lnTo>
                  <a:lnTo>
                    <a:pt x="1043" y="499"/>
                  </a:lnTo>
                  <a:lnTo>
                    <a:pt x="907" y="771"/>
                  </a:lnTo>
                  <a:lnTo>
                    <a:pt x="952" y="1860"/>
                  </a:lnTo>
                  <a:lnTo>
                    <a:pt x="1224" y="2041"/>
                  </a:lnTo>
                  <a:lnTo>
                    <a:pt x="952" y="2041"/>
                  </a:lnTo>
                  <a:lnTo>
                    <a:pt x="816" y="2086"/>
                  </a:lnTo>
                  <a:lnTo>
                    <a:pt x="544" y="2041"/>
                  </a:lnTo>
                  <a:lnTo>
                    <a:pt x="226" y="2132"/>
                  </a:lnTo>
                  <a:lnTo>
                    <a:pt x="408" y="1905"/>
                  </a:lnTo>
                  <a:lnTo>
                    <a:pt x="544" y="1769"/>
                  </a:lnTo>
                  <a:lnTo>
                    <a:pt x="589" y="816"/>
                  </a:lnTo>
                  <a:lnTo>
                    <a:pt x="363" y="499"/>
                  </a:lnTo>
                  <a:lnTo>
                    <a:pt x="0" y="408"/>
                  </a:lnTo>
                  <a:lnTo>
                    <a:pt x="317" y="408"/>
                  </a:lnTo>
                  <a:lnTo>
                    <a:pt x="272" y="272"/>
                  </a:lnTo>
                  <a:close/>
                </a:path>
              </a:pathLst>
            </a:custGeom>
            <a:gradFill rotWithShape="1">
              <a:gsLst>
                <a:gs pos="0">
                  <a:srgbClr val="996633"/>
                </a:gs>
                <a:gs pos="50000">
                  <a:srgbClr val="CC9900"/>
                </a:gs>
                <a:gs pos="100000">
                  <a:srgbClr val="996633"/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71500" prst="coolSlant"/>
            </a:sp3d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-2268538" y="1788319"/>
            <a:ext cx="2073275" cy="939404"/>
            <a:chOff x="1069" y="1798"/>
            <a:chExt cx="1306" cy="789"/>
          </a:xfrm>
        </p:grpSpPr>
        <p:sp>
          <p:nvSpPr>
            <p:cNvPr id="14354" name="Freeform 46"/>
            <p:cNvSpPr>
              <a:spLocks/>
            </p:cNvSpPr>
            <p:nvPr/>
          </p:nvSpPr>
          <p:spPr bwMode="auto">
            <a:xfrm>
              <a:off x="1110" y="2123"/>
              <a:ext cx="46" cy="30"/>
            </a:xfrm>
            <a:custGeom>
              <a:avLst/>
              <a:gdLst>
                <a:gd name="T0" fmla="*/ 39 w 46"/>
                <a:gd name="T1" fmla="*/ 0 h 30"/>
                <a:gd name="T2" fmla="*/ 29 w 46"/>
                <a:gd name="T3" fmla="*/ 9 h 30"/>
                <a:gd name="T4" fmla="*/ 24 w 46"/>
                <a:gd name="T5" fmla="*/ 11 h 30"/>
                <a:gd name="T6" fmla="*/ 19 w 46"/>
                <a:gd name="T7" fmla="*/ 11 h 30"/>
                <a:gd name="T8" fmla="*/ 9 w 46"/>
                <a:gd name="T9" fmla="*/ 14 h 30"/>
                <a:gd name="T10" fmla="*/ 9 w 46"/>
                <a:gd name="T11" fmla="*/ 20 h 30"/>
                <a:gd name="T12" fmla="*/ 4 w 46"/>
                <a:gd name="T13" fmla="*/ 24 h 30"/>
                <a:gd name="T14" fmla="*/ 1 w 46"/>
                <a:gd name="T15" fmla="*/ 26 h 30"/>
                <a:gd name="T16" fmla="*/ 0 w 46"/>
                <a:gd name="T17" fmla="*/ 30 h 30"/>
                <a:gd name="T18" fmla="*/ 22 w 46"/>
                <a:gd name="T19" fmla="*/ 17 h 30"/>
                <a:gd name="T20" fmla="*/ 45 w 46"/>
                <a:gd name="T21" fmla="*/ 10 h 30"/>
                <a:gd name="T22" fmla="*/ 46 w 46"/>
                <a:gd name="T23" fmla="*/ 9 h 30"/>
                <a:gd name="T24" fmla="*/ 45 w 46"/>
                <a:gd name="T25" fmla="*/ 7 h 30"/>
                <a:gd name="T26" fmla="*/ 39 w 46"/>
                <a:gd name="T27" fmla="*/ 5 h 30"/>
                <a:gd name="T28" fmla="*/ 39 w 46"/>
                <a:gd name="T29" fmla="*/ 0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6"/>
                <a:gd name="T46" fmla="*/ 0 h 30"/>
                <a:gd name="T47" fmla="*/ 46 w 46"/>
                <a:gd name="T48" fmla="*/ 30 h 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6" h="30">
                  <a:moveTo>
                    <a:pt x="39" y="0"/>
                  </a:moveTo>
                  <a:lnTo>
                    <a:pt x="29" y="9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4" y="24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22" y="17"/>
                  </a:lnTo>
                  <a:lnTo>
                    <a:pt x="45" y="10"/>
                  </a:lnTo>
                  <a:lnTo>
                    <a:pt x="46" y="9"/>
                  </a:lnTo>
                  <a:lnTo>
                    <a:pt x="45" y="7"/>
                  </a:lnTo>
                  <a:lnTo>
                    <a:pt x="39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55" name="Freeform 47"/>
            <p:cNvSpPr>
              <a:spLocks/>
            </p:cNvSpPr>
            <p:nvPr/>
          </p:nvSpPr>
          <p:spPr bwMode="auto">
            <a:xfrm>
              <a:off x="1110" y="2123"/>
              <a:ext cx="46" cy="30"/>
            </a:xfrm>
            <a:custGeom>
              <a:avLst/>
              <a:gdLst>
                <a:gd name="T0" fmla="*/ 39 w 46"/>
                <a:gd name="T1" fmla="*/ 0 h 30"/>
                <a:gd name="T2" fmla="*/ 29 w 46"/>
                <a:gd name="T3" fmla="*/ 9 h 30"/>
                <a:gd name="T4" fmla="*/ 24 w 46"/>
                <a:gd name="T5" fmla="*/ 11 h 30"/>
                <a:gd name="T6" fmla="*/ 19 w 46"/>
                <a:gd name="T7" fmla="*/ 11 h 30"/>
                <a:gd name="T8" fmla="*/ 9 w 46"/>
                <a:gd name="T9" fmla="*/ 14 h 30"/>
                <a:gd name="T10" fmla="*/ 9 w 46"/>
                <a:gd name="T11" fmla="*/ 20 h 30"/>
                <a:gd name="T12" fmla="*/ 4 w 46"/>
                <a:gd name="T13" fmla="*/ 24 h 30"/>
                <a:gd name="T14" fmla="*/ 1 w 46"/>
                <a:gd name="T15" fmla="*/ 26 h 30"/>
                <a:gd name="T16" fmla="*/ 0 w 46"/>
                <a:gd name="T17" fmla="*/ 30 h 30"/>
                <a:gd name="T18" fmla="*/ 22 w 46"/>
                <a:gd name="T19" fmla="*/ 17 h 30"/>
                <a:gd name="T20" fmla="*/ 45 w 46"/>
                <a:gd name="T21" fmla="*/ 10 h 30"/>
                <a:gd name="T22" fmla="*/ 46 w 46"/>
                <a:gd name="T23" fmla="*/ 9 h 30"/>
                <a:gd name="T24" fmla="*/ 45 w 46"/>
                <a:gd name="T25" fmla="*/ 7 h 30"/>
                <a:gd name="T26" fmla="*/ 39 w 46"/>
                <a:gd name="T27" fmla="*/ 5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6"/>
                <a:gd name="T43" fmla="*/ 0 h 30"/>
                <a:gd name="T44" fmla="*/ 46 w 46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6" h="30">
                  <a:moveTo>
                    <a:pt x="39" y="0"/>
                  </a:moveTo>
                  <a:lnTo>
                    <a:pt x="29" y="9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4" y="24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22" y="17"/>
                  </a:lnTo>
                  <a:lnTo>
                    <a:pt x="45" y="10"/>
                  </a:lnTo>
                  <a:lnTo>
                    <a:pt x="46" y="9"/>
                  </a:lnTo>
                  <a:lnTo>
                    <a:pt x="45" y="7"/>
                  </a:lnTo>
                  <a:lnTo>
                    <a:pt x="39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56" name="Freeform 48"/>
            <p:cNvSpPr>
              <a:spLocks/>
            </p:cNvSpPr>
            <p:nvPr/>
          </p:nvSpPr>
          <p:spPr bwMode="auto">
            <a:xfrm>
              <a:off x="1114" y="2128"/>
              <a:ext cx="45" cy="29"/>
            </a:xfrm>
            <a:custGeom>
              <a:avLst/>
              <a:gdLst>
                <a:gd name="T0" fmla="*/ 37 w 45"/>
                <a:gd name="T1" fmla="*/ 0 h 29"/>
                <a:gd name="T2" fmla="*/ 27 w 45"/>
                <a:gd name="T3" fmla="*/ 7 h 29"/>
                <a:gd name="T4" fmla="*/ 22 w 45"/>
                <a:gd name="T5" fmla="*/ 10 h 29"/>
                <a:gd name="T6" fmla="*/ 17 w 45"/>
                <a:gd name="T7" fmla="*/ 11 h 29"/>
                <a:gd name="T8" fmla="*/ 7 w 45"/>
                <a:gd name="T9" fmla="*/ 12 h 29"/>
                <a:gd name="T10" fmla="*/ 8 w 45"/>
                <a:gd name="T11" fmla="*/ 19 h 29"/>
                <a:gd name="T12" fmla="*/ 2 w 45"/>
                <a:gd name="T13" fmla="*/ 22 h 29"/>
                <a:gd name="T14" fmla="*/ 1 w 45"/>
                <a:gd name="T15" fmla="*/ 25 h 29"/>
                <a:gd name="T16" fmla="*/ 0 w 45"/>
                <a:gd name="T17" fmla="*/ 29 h 29"/>
                <a:gd name="T18" fmla="*/ 21 w 45"/>
                <a:gd name="T19" fmla="*/ 16 h 29"/>
                <a:gd name="T20" fmla="*/ 43 w 45"/>
                <a:gd name="T21" fmla="*/ 10 h 29"/>
                <a:gd name="T22" fmla="*/ 45 w 45"/>
                <a:gd name="T23" fmla="*/ 7 h 29"/>
                <a:gd name="T24" fmla="*/ 43 w 45"/>
                <a:gd name="T25" fmla="*/ 6 h 29"/>
                <a:gd name="T26" fmla="*/ 38 w 45"/>
                <a:gd name="T27" fmla="*/ 5 h 29"/>
                <a:gd name="T28" fmla="*/ 37 w 45"/>
                <a:gd name="T29" fmla="*/ 0 h 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"/>
                <a:gd name="T46" fmla="*/ 0 h 29"/>
                <a:gd name="T47" fmla="*/ 45 w 45"/>
                <a:gd name="T48" fmla="*/ 29 h 2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" h="29">
                  <a:moveTo>
                    <a:pt x="37" y="0"/>
                  </a:moveTo>
                  <a:lnTo>
                    <a:pt x="27" y="7"/>
                  </a:lnTo>
                  <a:lnTo>
                    <a:pt x="22" y="10"/>
                  </a:lnTo>
                  <a:lnTo>
                    <a:pt x="17" y="11"/>
                  </a:lnTo>
                  <a:lnTo>
                    <a:pt x="7" y="12"/>
                  </a:lnTo>
                  <a:lnTo>
                    <a:pt x="8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21" y="16"/>
                  </a:lnTo>
                  <a:lnTo>
                    <a:pt x="43" y="10"/>
                  </a:lnTo>
                  <a:lnTo>
                    <a:pt x="45" y="7"/>
                  </a:lnTo>
                  <a:lnTo>
                    <a:pt x="43" y="6"/>
                  </a:lnTo>
                  <a:lnTo>
                    <a:pt x="38" y="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57" name="Freeform 49"/>
            <p:cNvSpPr>
              <a:spLocks/>
            </p:cNvSpPr>
            <p:nvPr/>
          </p:nvSpPr>
          <p:spPr bwMode="auto">
            <a:xfrm>
              <a:off x="1114" y="2128"/>
              <a:ext cx="45" cy="29"/>
            </a:xfrm>
            <a:custGeom>
              <a:avLst/>
              <a:gdLst>
                <a:gd name="T0" fmla="*/ 37 w 45"/>
                <a:gd name="T1" fmla="*/ 0 h 29"/>
                <a:gd name="T2" fmla="*/ 27 w 45"/>
                <a:gd name="T3" fmla="*/ 7 h 29"/>
                <a:gd name="T4" fmla="*/ 22 w 45"/>
                <a:gd name="T5" fmla="*/ 10 h 29"/>
                <a:gd name="T6" fmla="*/ 17 w 45"/>
                <a:gd name="T7" fmla="*/ 11 h 29"/>
                <a:gd name="T8" fmla="*/ 7 w 45"/>
                <a:gd name="T9" fmla="*/ 12 h 29"/>
                <a:gd name="T10" fmla="*/ 8 w 45"/>
                <a:gd name="T11" fmla="*/ 19 h 29"/>
                <a:gd name="T12" fmla="*/ 2 w 45"/>
                <a:gd name="T13" fmla="*/ 22 h 29"/>
                <a:gd name="T14" fmla="*/ 1 w 45"/>
                <a:gd name="T15" fmla="*/ 25 h 29"/>
                <a:gd name="T16" fmla="*/ 0 w 45"/>
                <a:gd name="T17" fmla="*/ 29 h 29"/>
                <a:gd name="T18" fmla="*/ 21 w 45"/>
                <a:gd name="T19" fmla="*/ 16 h 29"/>
                <a:gd name="T20" fmla="*/ 43 w 45"/>
                <a:gd name="T21" fmla="*/ 10 h 29"/>
                <a:gd name="T22" fmla="*/ 45 w 45"/>
                <a:gd name="T23" fmla="*/ 7 h 29"/>
                <a:gd name="T24" fmla="*/ 43 w 45"/>
                <a:gd name="T25" fmla="*/ 6 h 29"/>
                <a:gd name="T26" fmla="*/ 38 w 45"/>
                <a:gd name="T27" fmla="*/ 5 h 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"/>
                <a:gd name="T43" fmla="*/ 0 h 29"/>
                <a:gd name="T44" fmla="*/ 45 w 45"/>
                <a:gd name="T45" fmla="*/ 29 h 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" h="29">
                  <a:moveTo>
                    <a:pt x="37" y="0"/>
                  </a:moveTo>
                  <a:lnTo>
                    <a:pt x="27" y="7"/>
                  </a:lnTo>
                  <a:lnTo>
                    <a:pt x="22" y="10"/>
                  </a:lnTo>
                  <a:lnTo>
                    <a:pt x="17" y="11"/>
                  </a:lnTo>
                  <a:lnTo>
                    <a:pt x="7" y="12"/>
                  </a:lnTo>
                  <a:lnTo>
                    <a:pt x="8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21" y="16"/>
                  </a:lnTo>
                  <a:lnTo>
                    <a:pt x="43" y="10"/>
                  </a:lnTo>
                  <a:lnTo>
                    <a:pt x="45" y="7"/>
                  </a:lnTo>
                  <a:lnTo>
                    <a:pt x="43" y="6"/>
                  </a:lnTo>
                  <a:lnTo>
                    <a:pt x="38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58" name="Freeform 50"/>
            <p:cNvSpPr>
              <a:spLocks/>
            </p:cNvSpPr>
            <p:nvPr/>
          </p:nvSpPr>
          <p:spPr bwMode="auto">
            <a:xfrm>
              <a:off x="1275" y="2111"/>
              <a:ext cx="36" cy="21"/>
            </a:xfrm>
            <a:custGeom>
              <a:avLst/>
              <a:gdLst>
                <a:gd name="T0" fmla="*/ 2 w 36"/>
                <a:gd name="T1" fmla="*/ 18 h 21"/>
                <a:gd name="T2" fmla="*/ 27 w 36"/>
                <a:gd name="T3" fmla="*/ 21 h 21"/>
                <a:gd name="T4" fmla="*/ 26 w 36"/>
                <a:gd name="T5" fmla="*/ 17 h 21"/>
                <a:gd name="T6" fmla="*/ 25 w 36"/>
                <a:gd name="T7" fmla="*/ 14 h 21"/>
                <a:gd name="T8" fmla="*/ 36 w 36"/>
                <a:gd name="T9" fmla="*/ 13 h 21"/>
                <a:gd name="T10" fmla="*/ 35 w 36"/>
                <a:gd name="T11" fmla="*/ 10 h 21"/>
                <a:gd name="T12" fmla="*/ 25 w 36"/>
                <a:gd name="T13" fmla="*/ 7 h 21"/>
                <a:gd name="T14" fmla="*/ 16 w 36"/>
                <a:gd name="T15" fmla="*/ 0 h 21"/>
                <a:gd name="T16" fmla="*/ 16 w 36"/>
                <a:gd name="T17" fmla="*/ 2 h 21"/>
                <a:gd name="T18" fmla="*/ 0 w 36"/>
                <a:gd name="T19" fmla="*/ 15 h 21"/>
                <a:gd name="T20" fmla="*/ 2 w 36"/>
                <a:gd name="T21" fmla="*/ 18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"/>
                <a:gd name="T34" fmla="*/ 0 h 21"/>
                <a:gd name="T35" fmla="*/ 36 w 36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" h="21">
                  <a:moveTo>
                    <a:pt x="2" y="18"/>
                  </a:moveTo>
                  <a:lnTo>
                    <a:pt x="27" y="21"/>
                  </a:lnTo>
                  <a:lnTo>
                    <a:pt x="26" y="17"/>
                  </a:lnTo>
                  <a:lnTo>
                    <a:pt x="25" y="14"/>
                  </a:lnTo>
                  <a:lnTo>
                    <a:pt x="36" y="13"/>
                  </a:lnTo>
                  <a:lnTo>
                    <a:pt x="35" y="10"/>
                  </a:lnTo>
                  <a:lnTo>
                    <a:pt x="25" y="7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0" y="15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59" name="Freeform 51"/>
            <p:cNvSpPr>
              <a:spLocks/>
            </p:cNvSpPr>
            <p:nvPr/>
          </p:nvSpPr>
          <p:spPr bwMode="auto">
            <a:xfrm>
              <a:off x="1069" y="2101"/>
              <a:ext cx="222" cy="53"/>
            </a:xfrm>
            <a:custGeom>
              <a:avLst/>
              <a:gdLst>
                <a:gd name="T0" fmla="*/ 83 w 222"/>
                <a:gd name="T1" fmla="*/ 5 h 53"/>
                <a:gd name="T2" fmla="*/ 70 w 222"/>
                <a:gd name="T3" fmla="*/ 7 h 53"/>
                <a:gd name="T4" fmla="*/ 56 w 222"/>
                <a:gd name="T5" fmla="*/ 12 h 53"/>
                <a:gd name="T6" fmla="*/ 28 w 222"/>
                <a:gd name="T7" fmla="*/ 19 h 53"/>
                <a:gd name="T8" fmla="*/ 0 w 222"/>
                <a:gd name="T9" fmla="*/ 25 h 53"/>
                <a:gd name="T10" fmla="*/ 0 w 222"/>
                <a:gd name="T11" fmla="*/ 28 h 53"/>
                <a:gd name="T12" fmla="*/ 7 w 222"/>
                <a:gd name="T13" fmla="*/ 34 h 53"/>
                <a:gd name="T14" fmla="*/ 15 w 222"/>
                <a:gd name="T15" fmla="*/ 39 h 53"/>
                <a:gd name="T16" fmla="*/ 23 w 222"/>
                <a:gd name="T17" fmla="*/ 41 h 53"/>
                <a:gd name="T18" fmla="*/ 33 w 222"/>
                <a:gd name="T19" fmla="*/ 39 h 53"/>
                <a:gd name="T20" fmla="*/ 58 w 222"/>
                <a:gd name="T21" fmla="*/ 25 h 53"/>
                <a:gd name="T22" fmla="*/ 67 w 222"/>
                <a:gd name="T23" fmla="*/ 25 h 53"/>
                <a:gd name="T24" fmla="*/ 75 w 222"/>
                <a:gd name="T25" fmla="*/ 25 h 53"/>
                <a:gd name="T26" fmla="*/ 80 w 222"/>
                <a:gd name="T27" fmla="*/ 28 h 53"/>
                <a:gd name="T28" fmla="*/ 83 w 222"/>
                <a:gd name="T29" fmla="*/ 32 h 53"/>
                <a:gd name="T30" fmla="*/ 100 w 222"/>
                <a:gd name="T31" fmla="*/ 43 h 53"/>
                <a:gd name="T32" fmla="*/ 108 w 222"/>
                <a:gd name="T33" fmla="*/ 48 h 53"/>
                <a:gd name="T34" fmla="*/ 118 w 222"/>
                <a:gd name="T35" fmla="*/ 52 h 53"/>
                <a:gd name="T36" fmla="*/ 131 w 222"/>
                <a:gd name="T37" fmla="*/ 53 h 53"/>
                <a:gd name="T38" fmla="*/ 143 w 222"/>
                <a:gd name="T39" fmla="*/ 52 h 53"/>
                <a:gd name="T40" fmla="*/ 155 w 222"/>
                <a:gd name="T41" fmla="*/ 47 h 53"/>
                <a:gd name="T42" fmla="*/ 163 w 222"/>
                <a:gd name="T43" fmla="*/ 41 h 53"/>
                <a:gd name="T44" fmla="*/ 181 w 222"/>
                <a:gd name="T45" fmla="*/ 25 h 53"/>
                <a:gd name="T46" fmla="*/ 185 w 222"/>
                <a:gd name="T47" fmla="*/ 25 h 53"/>
                <a:gd name="T48" fmla="*/ 190 w 222"/>
                <a:gd name="T49" fmla="*/ 25 h 53"/>
                <a:gd name="T50" fmla="*/ 197 w 222"/>
                <a:gd name="T51" fmla="*/ 28 h 53"/>
                <a:gd name="T52" fmla="*/ 206 w 222"/>
                <a:gd name="T53" fmla="*/ 28 h 53"/>
                <a:gd name="T54" fmla="*/ 215 w 222"/>
                <a:gd name="T55" fmla="*/ 24 h 53"/>
                <a:gd name="T56" fmla="*/ 218 w 222"/>
                <a:gd name="T57" fmla="*/ 22 h 53"/>
                <a:gd name="T58" fmla="*/ 221 w 222"/>
                <a:gd name="T59" fmla="*/ 18 h 53"/>
                <a:gd name="T60" fmla="*/ 222 w 222"/>
                <a:gd name="T61" fmla="*/ 12 h 53"/>
                <a:gd name="T62" fmla="*/ 221 w 222"/>
                <a:gd name="T63" fmla="*/ 7 h 53"/>
                <a:gd name="T64" fmla="*/ 217 w 222"/>
                <a:gd name="T65" fmla="*/ 3 h 53"/>
                <a:gd name="T66" fmla="*/ 212 w 222"/>
                <a:gd name="T67" fmla="*/ 1 h 53"/>
                <a:gd name="T68" fmla="*/ 196 w 222"/>
                <a:gd name="T69" fmla="*/ 0 h 53"/>
                <a:gd name="T70" fmla="*/ 180 w 222"/>
                <a:gd name="T71" fmla="*/ 1 h 53"/>
                <a:gd name="T72" fmla="*/ 157 w 222"/>
                <a:gd name="T73" fmla="*/ 3 h 53"/>
                <a:gd name="T74" fmla="*/ 135 w 222"/>
                <a:gd name="T75" fmla="*/ 1 h 53"/>
                <a:gd name="T76" fmla="*/ 113 w 222"/>
                <a:gd name="T77" fmla="*/ 1 h 53"/>
                <a:gd name="T78" fmla="*/ 91 w 222"/>
                <a:gd name="T79" fmla="*/ 1 h 53"/>
                <a:gd name="T80" fmla="*/ 83 w 222"/>
                <a:gd name="T81" fmla="*/ 5 h 5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2"/>
                <a:gd name="T124" fmla="*/ 0 h 53"/>
                <a:gd name="T125" fmla="*/ 222 w 222"/>
                <a:gd name="T126" fmla="*/ 53 h 5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2" h="53">
                  <a:moveTo>
                    <a:pt x="83" y="5"/>
                  </a:moveTo>
                  <a:lnTo>
                    <a:pt x="70" y="7"/>
                  </a:lnTo>
                  <a:lnTo>
                    <a:pt x="56" y="12"/>
                  </a:lnTo>
                  <a:lnTo>
                    <a:pt x="28" y="19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7" y="34"/>
                  </a:lnTo>
                  <a:lnTo>
                    <a:pt x="15" y="39"/>
                  </a:lnTo>
                  <a:lnTo>
                    <a:pt x="23" y="41"/>
                  </a:lnTo>
                  <a:lnTo>
                    <a:pt x="33" y="39"/>
                  </a:lnTo>
                  <a:lnTo>
                    <a:pt x="58" y="25"/>
                  </a:lnTo>
                  <a:lnTo>
                    <a:pt x="67" y="25"/>
                  </a:lnTo>
                  <a:lnTo>
                    <a:pt x="75" y="25"/>
                  </a:lnTo>
                  <a:lnTo>
                    <a:pt x="80" y="28"/>
                  </a:lnTo>
                  <a:lnTo>
                    <a:pt x="83" y="32"/>
                  </a:lnTo>
                  <a:lnTo>
                    <a:pt x="100" y="43"/>
                  </a:lnTo>
                  <a:lnTo>
                    <a:pt x="108" y="48"/>
                  </a:lnTo>
                  <a:lnTo>
                    <a:pt x="118" y="52"/>
                  </a:lnTo>
                  <a:lnTo>
                    <a:pt x="131" y="53"/>
                  </a:lnTo>
                  <a:lnTo>
                    <a:pt x="143" y="52"/>
                  </a:lnTo>
                  <a:lnTo>
                    <a:pt x="155" y="47"/>
                  </a:lnTo>
                  <a:lnTo>
                    <a:pt x="163" y="41"/>
                  </a:lnTo>
                  <a:lnTo>
                    <a:pt x="181" y="25"/>
                  </a:lnTo>
                  <a:lnTo>
                    <a:pt x="185" y="25"/>
                  </a:lnTo>
                  <a:lnTo>
                    <a:pt x="190" y="25"/>
                  </a:lnTo>
                  <a:lnTo>
                    <a:pt x="197" y="28"/>
                  </a:lnTo>
                  <a:lnTo>
                    <a:pt x="206" y="28"/>
                  </a:lnTo>
                  <a:lnTo>
                    <a:pt x="215" y="24"/>
                  </a:lnTo>
                  <a:lnTo>
                    <a:pt x="218" y="22"/>
                  </a:lnTo>
                  <a:lnTo>
                    <a:pt x="221" y="18"/>
                  </a:lnTo>
                  <a:lnTo>
                    <a:pt x="222" y="12"/>
                  </a:lnTo>
                  <a:lnTo>
                    <a:pt x="221" y="7"/>
                  </a:lnTo>
                  <a:lnTo>
                    <a:pt x="217" y="3"/>
                  </a:lnTo>
                  <a:lnTo>
                    <a:pt x="212" y="1"/>
                  </a:lnTo>
                  <a:lnTo>
                    <a:pt x="196" y="0"/>
                  </a:lnTo>
                  <a:lnTo>
                    <a:pt x="180" y="1"/>
                  </a:lnTo>
                  <a:lnTo>
                    <a:pt x="157" y="3"/>
                  </a:lnTo>
                  <a:lnTo>
                    <a:pt x="135" y="1"/>
                  </a:lnTo>
                  <a:lnTo>
                    <a:pt x="113" y="1"/>
                  </a:lnTo>
                  <a:lnTo>
                    <a:pt x="91" y="1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60" name="Freeform 52"/>
            <p:cNvSpPr>
              <a:spLocks/>
            </p:cNvSpPr>
            <p:nvPr/>
          </p:nvSpPr>
          <p:spPr bwMode="auto">
            <a:xfrm>
              <a:off x="1277" y="2106"/>
              <a:ext cx="9" cy="9"/>
            </a:xfrm>
            <a:custGeom>
              <a:avLst/>
              <a:gdLst>
                <a:gd name="T0" fmla="*/ 4 w 9"/>
                <a:gd name="T1" fmla="*/ 9 h 9"/>
                <a:gd name="T2" fmla="*/ 8 w 9"/>
                <a:gd name="T3" fmla="*/ 8 h 9"/>
                <a:gd name="T4" fmla="*/ 9 w 9"/>
                <a:gd name="T5" fmla="*/ 5 h 9"/>
                <a:gd name="T6" fmla="*/ 8 w 9"/>
                <a:gd name="T7" fmla="*/ 2 h 9"/>
                <a:gd name="T8" fmla="*/ 4 w 9"/>
                <a:gd name="T9" fmla="*/ 0 h 9"/>
                <a:gd name="T10" fmla="*/ 2 w 9"/>
                <a:gd name="T11" fmla="*/ 2 h 9"/>
                <a:gd name="T12" fmla="*/ 0 w 9"/>
                <a:gd name="T13" fmla="*/ 5 h 9"/>
                <a:gd name="T14" fmla="*/ 2 w 9"/>
                <a:gd name="T15" fmla="*/ 8 h 9"/>
                <a:gd name="T16" fmla="*/ 4 w 9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9"/>
                <a:gd name="T29" fmla="*/ 9 w 9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9">
                  <a:moveTo>
                    <a:pt x="4" y="9"/>
                  </a:moveTo>
                  <a:lnTo>
                    <a:pt x="8" y="8"/>
                  </a:lnTo>
                  <a:lnTo>
                    <a:pt x="9" y="5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61" name="Freeform 53"/>
            <p:cNvSpPr>
              <a:spLocks/>
            </p:cNvSpPr>
            <p:nvPr/>
          </p:nvSpPr>
          <p:spPr bwMode="auto">
            <a:xfrm>
              <a:off x="1095" y="2113"/>
              <a:ext cx="41" cy="21"/>
            </a:xfrm>
            <a:custGeom>
              <a:avLst/>
              <a:gdLst>
                <a:gd name="T0" fmla="*/ 41 w 41"/>
                <a:gd name="T1" fmla="*/ 0 h 21"/>
                <a:gd name="T2" fmla="*/ 39 w 41"/>
                <a:gd name="T3" fmla="*/ 0 h 21"/>
                <a:gd name="T4" fmla="*/ 19 w 41"/>
                <a:gd name="T5" fmla="*/ 11 h 21"/>
                <a:gd name="T6" fmla="*/ 9 w 41"/>
                <a:gd name="T7" fmla="*/ 15 h 21"/>
                <a:gd name="T8" fmla="*/ 0 w 41"/>
                <a:gd name="T9" fmla="*/ 16 h 21"/>
                <a:gd name="T10" fmla="*/ 4 w 41"/>
                <a:gd name="T11" fmla="*/ 20 h 21"/>
                <a:gd name="T12" fmla="*/ 10 w 41"/>
                <a:gd name="T13" fmla="*/ 21 h 21"/>
                <a:gd name="T14" fmla="*/ 16 w 41"/>
                <a:gd name="T15" fmla="*/ 17 h 21"/>
                <a:gd name="T16" fmla="*/ 21 w 41"/>
                <a:gd name="T17" fmla="*/ 13 h 21"/>
                <a:gd name="T18" fmla="*/ 31 w 41"/>
                <a:gd name="T19" fmla="*/ 5 h 21"/>
                <a:gd name="T20" fmla="*/ 37 w 41"/>
                <a:gd name="T21" fmla="*/ 1 h 21"/>
                <a:gd name="T22" fmla="*/ 41 w 41"/>
                <a:gd name="T23" fmla="*/ 0 h 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21"/>
                <a:gd name="T38" fmla="*/ 41 w 41"/>
                <a:gd name="T39" fmla="*/ 21 h 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21">
                  <a:moveTo>
                    <a:pt x="41" y="0"/>
                  </a:moveTo>
                  <a:lnTo>
                    <a:pt x="39" y="0"/>
                  </a:lnTo>
                  <a:lnTo>
                    <a:pt x="19" y="11"/>
                  </a:lnTo>
                  <a:lnTo>
                    <a:pt x="9" y="15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10" y="21"/>
                  </a:lnTo>
                  <a:lnTo>
                    <a:pt x="16" y="17"/>
                  </a:lnTo>
                  <a:lnTo>
                    <a:pt x="21" y="13"/>
                  </a:lnTo>
                  <a:lnTo>
                    <a:pt x="31" y="5"/>
                  </a:lnTo>
                  <a:lnTo>
                    <a:pt x="37" y="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62" name="Freeform 54"/>
            <p:cNvSpPr>
              <a:spLocks/>
            </p:cNvSpPr>
            <p:nvPr/>
          </p:nvSpPr>
          <p:spPr bwMode="auto">
            <a:xfrm>
              <a:off x="1139" y="2118"/>
              <a:ext cx="21" cy="6"/>
            </a:xfrm>
            <a:custGeom>
              <a:avLst/>
              <a:gdLst>
                <a:gd name="T0" fmla="*/ 21 w 21"/>
                <a:gd name="T1" fmla="*/ 2 h 6"/>
                <a:gd name="T2" fmla="*/ 0 w 21"/>
                <a:gd name="T3" fmla="*/ 0 h 6"/>
                <a:gd name="T4" fmla="*/ 8 w 21"/>
                <a:gd name="T5" fmla="*/ 5 h 6"/>
                <a:gd name="T6" fmla="*/ 13 w 21"/>
                <a:gd name="T7" fmla="*/ 6 h 6"/>
                <a:gd name="T8" fmla="*/ 18 w 21"/>
                <a:gd name="T9" fmla="*/ 6 h 6"/>
                <a:gd name="T10" fmla="*/ 21 w 21"/>
                <a:gd name="T11" fmla="*/ 2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6"/>
                <a:gd name="T20" fmla="*/ 21 w 2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6">
                  <a:moveTo>
                    <a:pt x="21" y="2"/>
                  </a:moveTo>
                  <a:lnTo>
                    <a:pt x="0" y="0"/>
                  </a:lnTo>
                  <a:lnTo>
                    <a:pt x="8" y="5"/>
                  </a:lnTo>
                  <a:lnTo>
                    <a:pt x="13" y="6"/>
                  </a:lnTo>
                  <a:lnTo>
                    <a:pt x="18" y="6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63" name="Freeform 55"/>
            <p:cNvSpPr>
              <a:spLocks/>
            </p:cNvSpPr>
            <p:nvPr/>
          </p:nvSpPr>
          <p:spPr bwMode="auto">
            <a:xfrm>
              <a:off x="1156" y="2128"/>
              <a:ext cx="19" cy="6"/>
            </a:xfrm>
            <a:custGeom>
              <a:avLst/>
              <a:gdLst>
                <a:gd name="T0" fmla="*/ 0 w 19"/>
                <a:gd name="T1" fmla="*/ 1 h 6"/>
                <a:gd name="T2" fmla="*/ 9 w 19"/>
                <a:gd name="T3" fmla="*/ 1 h 6"/>
                <a:gd name="T4" fmla="*/ 16 w 19"/>
                <a:gd name="T5" fmla="*/ 0 h 6"/>
                <a:gd name="T6" fmla="*/ 19 w 19"/>
                <a:gd name="T7" fmla="*/ 0 h 6"/>
                <a:gd name="T8" fmla="*/ 19 w 19"/>
                <a:gd name="T9" fmla="*/ 4 h 6"/>
                <a:gd name="T10" fmla="*/ 15 w 19"/>
                <a:gd name="T11" fmla="*/ 5 h 6"/>
                <a:gd name="T12" fmla="*/ 8 w 19"/>
                <a:gd name="T13" fmla="*/ 6 h 6"/>
                <a:gd name="T14" fmla="*/ 4 w 19"/>
                <a:gd name="T15" fmla="*/ 5 h 6"/>
                <a:gd name="T16" fmla="*/ 0 w 19"/>
                <a:gd name="T17" fmla="*/ 4 h 6"/>
                <a:gd name="T18" fmla="*/ 0 w 19"/>
                <a:gd name="T19" fmla="*/ 1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0" y="1"/>
                  </a:moveTo>
                  <a:lnTo>
                    <a:pt x="9" y="1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5" y="5"/>
                  </a:lnTo>
                  <a:lnTo>
                    <a:pt x="8" y="6"/>
                  </a:lnTo>
                  <a:lnTo>
                    <a:pt x="4" y="5"/>
                  </a:lnTo>
                  <a:lnTo>
                    <a:pt x="0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64" name="Freeform 56"/>
            <p:cNvSpPr>
              <a:spLocks/>
            </p:cNvSpPr>
            <p:nvPr/>
          </p:nvSpPr>
          <p:spPr bwMode="auto">
            <a:xfrm>
              <a:off x="1166" y="2121"/>
              <a:ext cx="13" cy="2"/>
            </a:xfrm>
            <a:custGeom>
              <a:avLst/>
              <a:gdLst>
                <a:gd name="T0" fmla="*/ 0 w 13"/>
                <a:gd name="T1" fmla="*/ 0 h 2"/>
                <a:gd name="T2" fmla="*/ 13 w 13"/>
                <a:gd name="T3" fmla="*/ 0 h 2"/>
                <a:gd name="T4" fmla="*/ 6 w 13"/>
                <a:gd name="T5" fmla="*/ 2 h 2"/>
                <a:gd name="T6" fmla="*/ 0 w 1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"/>
                <a:gd name="T14" fmla="*/ 13 w 1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">
                  <a:moveTo>
                    <a:pt x="0" y="0"/>
                  </a:moveTo>
                  <a:lnTo>
                    <a:pt x="13" y="0"/>
                  </a:lnTo>
                  <a:lnTo>
                    <a:pt x="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65" name="Freeform 57"/>
            <p:cNvSpPr>
              <a:spLocks/>
            </p:cNvSpPr>
            <p:nvPr/>
          </p:nvSpPr>
          <p:spPr bwMode="auto">
            <a:xfrm>
              <a:off x="1174" y="2132"/>
              <a:ext cx="21" cy="10"/>
            </a:xfrm>
            <a:custGeom>
              <a:avLst/>
              <a:gdLst>
                <a:gd name="T0" fmla="*/ 0 w 21"/>
                <a:gd name="T1" fmla="*/ 6 h 10"/>
                <a:gd name="T2" fmla="*/ 8 w 21"/>
                <a:gd name="T3" fmla="*/ 3 h 10"/>
                <a:gd name="T4" fmla="*/ 18 w 21"/>
                <a:gd name="T5" fmla="*/ 0 h 10"/>
                <a:gd name="T6" fmla="*/ 20 w 21"/>
                <a:gd name="T7" fmla="*/ 0 h 10"/>
                <a:gd name="T8" fmla="*/ 21 w 21"/>
                <a:gd name="T9" fmla="*/ 3 h 10"/>
                <a:gd name="T10" fmla="*/ 18 w 21"/>
                <a:gd name="T11" fmla="*/ 7 h 10"/>
                <a:gd name="T12" fmla="*/ 13 w 21"/>
                <a:gd name="T13" fmla="*/ 10 h 10"/>
                <a:gd name="T14" fmla="*/ 10 w 21"/>
                <a:gd name="T15" fmla="*/ 10 h 10"/>
                <a:gd name="T16" fmla="*/ 0 w 21"/>
                <a:gd name="T17" fmla="*/ 8 h 10"/>
                <a:gd name="T18" fmla="*/ 0 w 21"/>
                <a:gd name="T19" fmla="*/ 8 h 10"/>
                <a:gd name="T20" fmla="*/ 0 w 21"/>
                <a:gd name="T21" fmla="*/ 6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10"/>
                <a:gd name="T35" fmla="*/ 21 w 21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10">
                  <a:moveTo>
                    <a:pt x="0" y="6"/>
                  </a:moveTo>
                  <a:lnTo>
                    <a:pt x="8" y="3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1" y="3"/>
                  </a:lnTo>
                  <a:lnTo>
                    <a:pt x="18" y="7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66" name="Freeform 58"/>
            <p:cNvSpPr>
              <a:spLocks/>
            </p:cNvSpPr>
            <p:nvPr/>
          </p:nvSpPr>
          <p:spPr bwMode="auto">
            <a:xfrm>
              <a:off x="1182" y="2125"/>
              <a:ext cx="9" cy="4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7 w 9"/>
                <a:gd name="T5" fmla="*/ 4 h 4"/>
                <a:gd name="T6" fmla="*/ 3 w 9"/>
                <a:gd name="T7" fmla="*/ 4 h 4"/>
                <a:gd name="T8" fmla="*/ 0 w 9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4"/>
                <a:gd name="T17" fmla="*/ 9 w 9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4">
                  <a:moveTo>
                    <a:pt x="0" y="4"/>
                  </a:moveTo>
                  <a:lnTo>
                    <a:pt x="9" y="0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67" name="Freeform 59"/>
            <p:cNvSpPr>
              <a:spLocks/>
            </p:cNvSpPr>
            <p:nvPr/>
          </p:nvSpPr>
          <p:spPr bwMode="auto">
            <a:xfrm>
              <a:off x="1200" y="2126"/>
              <a:ext cx="10" cy="9"/>
            </a:xfrm>
            <a:custGeom>
              <a:avLst/>
              <a:gdLst>
                <a:gd name="T0" fmla="*/ 0 w 10"/>
                <a:gd name="T1" fmla="*/ 9 h 9"/>
                <a:gd name="T2" fmla="*/ 10 w 10"/>
                <a:gd name="T3" fmla="*/ 0 h 9"/>
                <a:gd name="T4" fmla="*/ 10 w 10"/>
                <a:gd name="T5" fmla="*/ 2 h 9"/>
                <a:gd name="T6" fmla="*/ 10 w 10"/>
                <a:gd name="T7" fmla="*/ 4 h 9"/>
                <a:gd name="T8" fmla="*/ 7 w 10"/>
                <a:gd name="T9" fmla="*/ 8 h 9"/>
                <a:gd name="T10" fmla="*/ 2 w 10"/>
                <a:gd name="T11" fmla="*/ 9 h 9"/>
                <a:gd name="T12" fmla="*/ 0 w 10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9"/>
                <a:gd name="T23" fmla="*/ 10 w 1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9">
                  <a:moveTo>
                    <a:pt x="0" y="9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7" y="8"/>
                  </a:lnTo>
                  <a:lnTo>
                    <a:pt x="2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68" name="Freeform 60"/>
            <p:cNvSpPr>
              <a:spLocks/>
            </p:cNvSpPr>
            <p:nvPr/>
          </p:nvSpPr>
          <p:spPr bwMode="auto">
            <a:xfrm>
              <a:off x="1284" y="211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69" name="Freeform 61"/>
            <p:cNvSpPr>
              <a:spLocks/>
            </p:cNvSpPr>
            <p:nvPr/>
          </p:nvSpPr>
          <p:spPr bwMode="auto">
            <a:xfrm>
              <a:off x="1169" y="2113"/>
              <a:ext cx="177" cy="108"/>
            </a:xfrm>
            <a:custGeom>
              <a:avLst/>
              <a:gdLst>
                <a:gd name="T0" fmla="*/ 0 w 177"/>
                <a:gd name="T1" fmla="*/ 11 h 108"/>
                <a:gd name="T2" fmla="*/ 0 w 177"/>
                <a:gd name="T3" fmla="*/ 21 h 108"/>
                <a:gd name="T4" fmla="*/ 2 w 177"/>
                <a:gd name="T5" fmla="*/ 32 h 108"/>
                <a:gd name="T6" fmla="*/ 13 w 177"/>
                <a:gd name="T7" fmla="*/ 59 h 108"/>
                <a:gd name="T8" fmla="*/ 15 w 177"/>
                <a:gd name="T9" fmla="*/ 51 h 108"/>
                <a:gd name="T10" fmla="*/ 62 w 177"/>
                <a:gd name="T11" fmla="*/ 93 h 108"/>
                <a:gd name="T12" fmla="*/ 61 w 177"/>
                <a:gd name="T13" fmla="*/ 85 h 108"/>
                <a:gd name="T14" fmla="*/ 57 w 177"/>
                <a:gd name="T15" fmla="*/ 80 h 108"/>
                <a:gd name="T16" fmla="*/ 57 w 177"/>
                <a:gd name="T17" fmla="*/ 78 h 108"/>
                <a:gd name="T18" fmla="*/ 73 w 177"/>
                <a:gd name="T19" fmla="*/ 83 h 108"/>
                <a:gd name="T20" fmla="*/ 90 w 177"/>
                <a:gd name="T21" fmla="*/ 90 h 108"/>
                <a:gd name="T22" fmla="*/ 106 w 177"/>
                <a:gd name="T23" fmla="*/ 99 h 108"/>
                <a:gd name="T24" fmla="*/ 122 w 177"/>
                <a:gd name="T25" fmla="*/ 106 h 108"/>
                <a:gd name="T26" fmla="*/ 138 w 177"/>
                <a:gd name="T27" fmla="*/ 108 h 108"/>
                <a:gd name="T28" fmla="*/ 123 w 177"/>
                <a:gd name="T29" fmla="*/ 96 h 108"/>
                <a:gd name="T30" fmla="*/ 150 w 177"/>
                <a:gd name="T31" fmla="*/ 99 h 108"/>
                <a:gd name="T32" fmla="*/ 164 w 177"/>
                <a:gd name="T33" fmla="*/ 99 h 108"/>
                <a:gd name="T34" fmla="*/ 177 w 177"/>
                <a:gd name="T35" fmla="*/ 97 h 108"/>
                <a:gd name="T36" fmla="*/ 175 w 177"/>
                <a:gd name="T37" fmla="*/ 96 h 108"/>
                <a:gd name="T38" fmla="*/ 172 w 177"/>
                <a:gd name="T39" fmla="*/ 93 h 108"/>
                <a:gd name="T40" fmla="*/ 151 w 177"/>
                <a:gd name="T41" fmla="*/ 88 h 108"/>
                <a:gd name="T42" fmla="*/ 141 w 177"/>
                <a:gd name="T43" fmla="*/ 85 h 108"/>
                <a:gd name="T44" fmla="*/ 132 w 177"/>
                <a:gd name="T45" fmla="*/ 80 h 108"/>
                <a:gd name="T46" fmla="*/ 111 w 177"/>
                <a:gd name="T47" fmla="*/ 58 h 108"/>
                <a:gd name="T48" fmla="*/ 66 w 177"/>
                <a:gd name="T49" fmla="*/ 24 h 108"/>
                <a:gd name="T50" fmla="*/ 52 w 177"/>
                <a:gd name="T51" fmla="*/ 10 h 108"/>
                <a:gd name="T52" fmla="*/ 40 w 177"/>
                <a:gd name="T53" fmla="*/ 3 h 108"/>
                <a:gd name="T54" fmla="*/ 28 w 177"/>
                <a:gd name="T55" fmla="*/ 1 h 108"/>
                <a:gd name="T56" fmla="*/ 16 w 177"/>
                <a:gd name="T57" fmla="*/ 0 h 108"/>
                <a:gd name="T58" fmla="*/ 3 w 177"/>
                <a:gd name="T59" fmla="*/ 2 h 108"/>
                <a:gd name="T60" fmla="*/ 1 w 177"/>
                <a:gd name="T61" fmla="*/ 5 h 108"/>
                <a:gd name="T62" fmla="*/ 0 w 177"/>
                <a:gd name="T63" fmla="*/ 11 h 1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"/>
                <a:gd name="T97" fmla="*/ 0 h 108"/>
                <a:gd name="T98" fmla="*/ 177 w 177"/>
                <a:gd name="T99" fmla="*/ 108 h 1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" h="108">
                  <a:moveTo>
                    <a:pt x="0" y="11"/>
                  </a:moveTo>
                  <a:lnTo>
                    <a:pt x="0" y="21"/>
                  </a:lnTo>
                  <a:lnTo>
                    <a:pt x="2" y="32"/>
                  </a:lnTo>
                  <a:lnTo>
                    <a:pt x="13" y="59"/>
                  </a:lnTo>
                  <a:lnTo>
                    <a:pt x="15" y="51"/>
                  </a:lnTo>
                  <a:lnTo>
                    <a:pt x="62" y="93"/>
                  </a:lnTo>
                  <a:lnTo>
                    <a:pt x="61" y="85"/>
                  </a:lnTo>
                  <a:lnTo>
                    <a:pt x="57" y="80"/>
                  </a:lnTo>
                  <a:lnTo>
                    <a:pt x="57" y="78"/>
                  </a:lnTo>
                  <a:lnTo>
                    <a:pt x="73" y="83"/>
                  </a:lnTo>
                  <a:lnTo>
                    <a:pt x="90" y="90"/>
                  </a:lnTo>
                  <a:lnTo>
                    <a:pt x="106" y="99"/>
                  </a:lnTo>
                  <a:lnTo>
                    <a:pt x="122" y="106"/>
                  </a:lnTo>
                  <a:lnTo>
                    <a:pt x="138" y="108"/>
                  </a:lnTo>
                  <a:lnTo>
                    <a:pt x="123" y="96"/>
                  </a:lnTo>
                  <a:lnTo>
                    <a:pt x="150" y="99"/>
                  </a:lnTo>
                  <a:lnTo>
                    <a:pt x="164" y="99"/>
                  </a:lnTo>
                  <a:lnTo>
                    <a:pt x="177" y="97"/>
                  </a:lnTo>
                  <a:lnTo>
                    <a:pt x="175" y="96"/>
                  </a:lnTo>
                  <a:lnTo>
                    <a:pt x="172" y="93"/>
                  </a:lnTo>
                  <a:lnTo>
                    <a:pt x="151" y="88"/>
                  </a:lnTo>
                  <a:lnTo>
                    <a:pt x="141" y="85"/>
                  </a:lnTo>
                  <a:lnTo>
                    <a:pt x="132" y="80"/>
                  </a:lnTo>
                  <a:lnTo>
                    <a:pt x="111" y="58"/>
                  </a:lnTo>
                  <a:lnTo>
                    <a:pt x="66" y="24"/>
                  </a:lnTo>
                  <a:lnTo>
                    <a:pt x="52" y="10"/>
                  </a:lnTo>
                  <a:lnTo>
                    <a:pt x="40" y="3"/>
                  </a:lnTo>
                  <a:lnTo>
                    <a:pt x="28" y="1"/>
                  </a:lnTo>
                  <a:lnTo>
                    <a:pt x="16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70" name="Freeform 62"/>
            <p:cNvSpPr>
              <a:spLocks/>
            </p:cNvSpPr>
            <p:nvPr/>
          </p:nvSpPr>
          <p:spPr bwMode="auto">
            <a:xfrm>
              <a:off x="1179" y="2132"/>
              <a:ext cx="16" cy="34"/>
            </a:xfrm>
            <a:custGeom>
              <a:avLst/>
              <a:gdLst>
                <a:gd name="T0" fmla="*/ 0 w 16"/>
                <a:gd name="T1" fmla="*/ 0 h 34"/>
                <a:gd name="T2" fmla="*/ 0 w 16"/>
                <a:gd name="T3" fmla="*/ 8 h 34"/>
                <a:gd name="T4" fmla="*/ 0 w 16"/>
                <a:gd name="T5" fmla="*/ 13 h 34"/>
                <a:gd name="T6" fmla="*/ 1 w 16"/>
                <a:gd name="T7" fmla="*/ 17 h 34"/>
                <a:gd name="T8" fmla="*/ 7 w 16"/>
                <a:gd name="T9" fmla="*/ 27 h 34"/>
                <a:gd name="T10" fmla="*/ 16 w 16"/>
                <a:gd name="T11" fmla="*/ 34 h 34"/>
                <a:gd name="T12" fmla="*/ 3 w 16"/>
                <a:gd name="T13" fmla="*/ 10 h 34"/>
                <a:gd name="T14" fmla="*/ 2 w 16"/>
                <a:gd name="T15" fmla="*/ 3 h 34"/>
                <a:gd name="T16" fmla="*/ 0 w 16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4"/>
                <a:gd name="T29" fmla="*/ 16 w 16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4">
                  <a:moveTo>
                    <a:pt x="0" y="0"/>
                  </a:moveTo>
                  <a:lnTo>
                    <a:pt x="0" y="8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7" y="27"/>
                  </a:lnTo>
                  <a:lnTo>
                    <a:pt x="16" y="34"/>
                  </a:lnTo>
                  <a:lnTo>
                    <a:pt x="3" y="1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71" name="Freeform 63"/>
            <p:cNvSpPr>
              <a:spLocks/>
            </p:cNvSpPr>
            <p:nvPr/>
          </p:nvSpPr>
          <p:spPr bwMode="auto">
            <a:xfrm>
              <a:off x="1195" y="2150"/>
              <a:ext cx="22" cy="24"/>
            </a:xfrm>
            <a:custGeom>
              <a:avLst/>
              <a:gdLst>
                <a:gd name="T0" fmla="*/ 0 w 22"/>
                <a:gd name="T1" fmla="*/ 0 h 24"/>
                <a:gd name="T2" fmla="*/ 10 w 22"/>
                <a:gd name="T3" fmla="*/ 14 h 24"/>
                <a:gd name="T4" fmla="*/ 15 w 22"/>
                <a:gd name="T5" fmla="*/ 19 h 24"/>
                <a:gd name="T6" fmla="*/ 22 w 22"/>
                <a:gd name="T7" fmla="*/ 24 h 24"/>
                <a:gd name="T8" fmla="*/ 22 w 22"/>
                <a:gd name="T9" fmla="*/ 22 h 24"/>
                <a:gd name="T10" fmla="*/ 12 w 22"/>
                <a:gd name="T11" fmla="*/ 9 h 24"/>
                <a:gd name="T12" fmla="*/ 0 w 22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24"/>
                <a:gd name="T23" fmla="*/ 22 w 22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24">
                  <a:moveTo>
                    <a:pt x="0" y="0"/>
                  </a:moveTo>
                  <a:lnTo>
                    <a:pt x="10" y="14"/>
                  </a:lnTo>
                  <a:lnTo>
                    <a:pt x="15" y="19"/>
                  </a:lnTo>
                  <a:lnTo>
                    <a:pt x="22" y="24"/>
                  </a:lnTo>
                  <a:lnTo>
                    <a:pt x="22" y="22"/>
                  </a:lnTo>
                  <a:lnTo>
                    <a:pt x="1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72" name="Freeform 64"/>
            <p:cNvSpPr>
              <a:spLocks/>
            </p:cNvSpPr>
            <p:nvPr/>
          </p:nvSpPr>
          <p:spPr bwMode="auto">
            <a:xfrm>
              <a:off x="1212" y="2145"/>
              <a:ext cx="28" cy="24"/>
            </a:xfrm>
            <a:custGeom>
              <a:avLst/>
              <a:gdLst>
                <a:gd name="T0" fmla="*/ 0 w 28"/>
                <a:gd name="T1" fmla="*/ 0 h 24"/>
                <a:gd name="T2" fmla="*/ 12 w 28"/>
                <a:gd name="T3" fmla="*/ 13 h 24"/>
                <a:gd name="T4" fmla="*/ 24 w 28"/>
                <a:gd name="T5" fmla="*/ 24 h 24"/>
                <a:gd name="T6" fmla="*/ 28 w 28"/>
                <a:gd name="T7" fmla="*/ 24 h 24"/>
                <a:gd name="T8" fmla="*/ 17 w 28"/>
                <a:gd name="T9" fmla="*/ 13 h 24"/>
                <a:gd name="T10" fmla="*/ 4 w 28"/>
                <a:gd name="T11" fmla="*/ 3 h 24"/>
                <a:gd name="T12" fmla="*/ 0 w 2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4"/>
                <a:gd name="T23" fmla="*/ 28 w 2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4">
                  <a:moveTo>
                    <a:pt x="0" y="0"/>
                  </a:moveTo>
                  <a:lnTo>
                    <a:pt x="12" y="13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17" y="13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73" name="Freeform 65"/>
            <p:cNvSpPr>
              <a:spLocks/>
            </p:cNvSpPr>
            <p:nvPr/>
          </p:nvSpPr>
          <p:spPr bwMode="auto">
            <a:xfrm>
              <a:off x="1226" y="2174"/>
              <a:ext cx="25" cy="13"/>
            </a:xfrm>
            <a:custGeom>
              <a:avLst/>
              <a:gdLst>
                <a:gd name="T0" fmla="*/ 0 w 25"/>
                <a:gd name="T1" fmla="*/ 0 h 13"/>
                <a:gd name="T2" fmla="*/ 11 w 25"/>
                <a:gd name="T3" fmla="*/ 9 h 13"/>
                <a:gd name="T4" fmla="*/ 18 w 25"/>
                <a:gd name="T5" fmla="*/ 12 h 13"/>
                <a:gd name="T6" fmla="*/ 25 w 25"/>
                <a:gd name="T7" fmla="*/ 13 h 13"/>
                <a:gd name="T8" fmla="*/ 15 w 25"/>
                <a:gd name="T9" fmla="*/ 5 h 13"/>
                <a:gd name="T10" fmla="*/ 3 w 25"/>
                <a:gd name="T11" fmla="*/ 0 h 13"/>
                <a:gd name="T12" fmla="*/ 0 w 25"/>
                <a:gd name="T13" fmla="*/ 0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13"/>
                <a:gd name="T23" fmla="*/ 25 w 25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13">
                  <a:moveTo>
                    <a:pt x="0" y="0"/>
                  </a:moveTo>
                  <a:lnTo>
                    <a:pt x="11" y="9"/>
                  </a:lnTo>
                  <a:lnTo>
                    <a:pt x="18" y="12"/>
                  </a:lnTo>
                  <a:lnTo>
                    <a:pt x="25" y="13"/>
                  </a:lnTo>
                  <a:lnTo>
                    <a:pt x="15" y="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74" name="Freeform 66"/>
            <p:cNvSpPr>
              <a:spLocks/>
            </p:cNvSpPr>
            <p:nvPr/>
          </p:nvSpPr>
          <p:spPr bwMode="auto">
            <a:xfrm>
              <a:off x="1250" y="2174"/>
              <a:ext cx="16" cy="7"/>
            </a:xfrm>
            <a:custGeom>
              <a:avLst/>
              <a:gdLst>
                <a:gd name="T0" fmla="*/ 0 w 16"/>
                <a:gd name="T1" fmla="*/ 0 h 7"/>
                <a:gd name="T2" fmla="*/ 7 w 16"/>
                <a:gd name="T3" fmla="*/ 4 h 7"/>
                <a:gd name="T4" fmla="*/ 16 w 16"/>
                <a:gd name="T5" fmla="*/ 7 h 7"/>
                <a:gd name="T6" fmla="*/ 9 w 16"/>
                <a:gd name="T7" fmla="*/ 3 h 7"/>
                <a:gd name="T8" fmla="*/ 0 w 16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7"/>
                <a:gd name="T17" fmla="*/ 16 w 1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7">
                  <a:moveTo>
                    <a:pt x="0" y="0"/>
                  </a:moveTo>
                  <a:lnTo>
                    <a:pt x="7" y="4"/>
                  </a:lnTo>
                  <a:lnTo>
                    <a:pt x="16" y="7"/>
                  </a:lnTo>
                  <a:lnTo>
                    <a:pt x="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75" name="Freeform 67"/>
            <p:cNvSpPr>
              <a:spLocks/>
            </p:cNvSpPr>
            <p:nvPr/>
          </p:nvSpPr>
          <p:spPr bwMode="auto">
            <a:xfrm>
              <a:off x="1264" y="2193"/>
              <a:ext cx="10" cy="4"/>
            </a:xfrm>
            <a:custGeom>
              <a:avLst/>
              <a:gdLst>
                <a:gd name="T0" fmla="*/ 0 w 10"/>
                <a:gd name="T1" fmla="*/ 0 h 4"/>
                <a:gd name="T2" fmla="*/ 5 w 10"/>
                <a:gd name="T3" fmla="*/ 3 h 4"/>
                <a:gd name="T4" fmla="*/ 10 w 10"/>
                <a:gd name="T5" fmla="*/ 4 h 4"/>
                <a:gd name="T6" fmla="*/ 3 w 10"/>
                <a:gd name="T7" fmla="*/ 0 h 4"/>
                <a:gd name="T8" fmla="*/ 0 w 10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"/>
                <a:gd name="T17" fmla="*/ 10 w 10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">
                  <a:moveTo>
                    <a:pt x="0" y="0"/>
                  </a:moveTo>
                  <a:lnTo>
                    <a:pt x="5" y="3"/>
                  </a:lnTo>
                  <a:lnTo>
                    <a:pt x="10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76" name="Freeform 68"/>
            <p:cNvSpPr>
              <a:spLocks/>
            </p:cNvSpPr>
            <p:nvPr/>
          </p:nvSpPr>
          <p:spPr bwMode="auto">
            <a:xfrm>
              <a:off x="1195" y="2129"/>
              <a:ext cx="9" cy="16"/>
            </a:xfrm>
            <a:custGeom>
              <a:avLst/>
              <a:gdLst>
                <a:gd name="T0" fmla="*/ 0 w 9"/>
                <a:gd name="T1" fmla="*/ 0 h 16"/>
                <a:gd name="T2" fmla="*/ 0 w 9"/>
                <a:gd name="T3" fmla="*/ 4 h 16"/>
                <a:gd name="T4" fmla="*/ 1 w 9"/>
                <a:gd name="T5" fmla="*/ 9 h 16"/>
                <a:gd name="T6" fmla="*/ 9 w 9"/>
                <a:gd name="T7" fmla="*/ 16 h 16"/>
                <a:gd name="T8" fmla="*/ 9 w 9"/>
                <a:gd name="T9" fmla="*/ 13 h 16"/>
                <a:gd name="T10" fmla="*/ 6 w 9"/>
                <a:gd name="T11" fmla="*/ 9 h 16"/>
                <a:gd name="T12" fmla="*/ 2 w 9"/>
                <a:gd name="T13" fmla="*/ 3 h 16"/>
                <a:gd name="T14" fmla="*/ 0 w 9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6"/>
                <a:gd name="T26" fmla="*/ 9 w 9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6">
                  <a:moveTo>
                    <a:pt x="0" y="0"/>
                  </a:moveTo>
                  <a:lnTo>
                    <a:pt x="0" y="4"/>
                  </a:lnTo>
                  <a:lnTo>
                    <a:pt x="1" y="9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6" y="9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77" name="Freeform 69"/>
            <p:cNvSpPr>
              <a:spLocks/>
            </p:cNvSpPr>
            <p:nvPr/>
          </p:nvSpPr>
          <p:spPr bwMode="auto">
            <a:xfrm>
              <a:off x="1316" y="2293"/>
              <a:ext cx="103" cy="66"/>
            </a:xfrm>
            <a:custGeom>
              <a:avLst/>
              <a:gdLst>
                <a:gd name="T0" fmla="*/ 85 w 103"/>
                <a:gd name="T1" fmla="*/ 0 h 66"/>
                <a:gd name="T2" fmla="*/ 75 w 103"/>
                <a:gd name="T3" fmla="*/ 10 h 66"/>
                <a:gd name="T4" fmla="*/ 64 w 103"/>
                <a:gd name="T5" fmla="*/ 18 h 66"/>
                <a:gd name="T6" fmla="*/ 53 w 103"/>
                <a:gd name="T7" fmla="*/ 23 h 66"/>
                <a:gd name="T8" fmla="*/ 40 w 103"/>
                <a:gd name="T9" fmla="*/ 25 h 66"/>
                <a:gd name="T10" fmla="*/ 29 w 103"/>
                <a:gd name="T11" fmla="*/ 27 h 66"/>
                <a:gd name="T12" fmla="*/ 18 w 103"/>
                <a:gd name="T13" fmla="*/ 29 h 66"/>
                <a:gd name="T14" fmla="*/ 18 w 103"/>
                <a:gd name="T15" fmla="*/ 32 h 66"/>
                <a:gd name="T16" fmla="*/ 19 w 103"/>
                <a:gd name="T17" fmla="*/ 35 h 66"/>
                <a:gd name="T18" fmla="*/ 20 w 103"/>
                <a:gd name="T19" fmla="*/ 39 h 66"/>
                <a:gd name="T20" fmla="*/ 20 w 103"/>
                <a:gd name="T21" fmla="*/ 43 h 66"/>
                <a:gd name="T22" fmla="*/ 6 w 103"/>
                <a:gd name="T23" fmla="*/ 52 h 66"/>
                <a:gd name="T24" fmla="*/ 1 w 103"/>
                <a:gd name="T25" fmla="*/ 58 h 66"/>
                <a:gd name="T26" fmla="*/ 0 w 103"/>
                <a:gd name="T27" fmla="*/ 66 h 66"/>
                <a:gd name="T28" fmla="*/ 25 w 103"/>
                <a:gd name="T29" fmla="*/ 51 h 66"/>
                <a:gd name="T30" fmla="*/ 49 w 103"/>
                <a:gd name="T31" fmla="*/ 38 h 66"/>
                <a:gd name="T32" fmla="*/ 75 w 103"/>
                <a:gd name="T33" fmla="*/ 30 h 66"/>
                <a:gd name="T34" fmla="*/ 88 w 103"/>
                <a:gd name="T35" fmla="*/ 27 h 66"/>
                <a:gd name="T36" fmla="*/ 99 w 103"/>
                <a:gd name="T37" fmla="*/ 22 h 66"/>
                <a:gd name="T38" fmla="*/ 102 w 103"/>
                <a:gd name="T39" fmla="*/ 20 h 66"/>
                <a:gd name="T40" fmla="*/ 103 w 103"/>
                <a:gd name="T41" fmla="*/ 18 h 66"/>
                <a:gd name="T42" fmla="*/ 99 w 103"/>
                <a:gd name="T43" fmla="*/ 15 h 66"/>
                <a:gd name="T44" fmla="*/ 87 w 103"/>
                <a:gd name="T45" fmla="*/ 10 h 66"/>
                <a:gd name="T46" fmla="*/ 85 w 103"/>
                <a:gd name="T47" fmla="*/ 0 h 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3"/>
                <a:gd name="T73" fmla="*/ 0 h 66"/>
                <a:gd name="T74" fmla="*/ 103 w 103"/>
                <a:gd name="T75" fmla="*/ 66 h 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3" h="66">
                  <a:moveTo>
                    <a:pt x="85" y="0"/>
                  </a:moveTo>
                  <a:lnTo>
                    <a:pt x="75" y="10"/>
                  </a:lnTo>
                  <a:lnTo>
                    <a:pt x="64" y="18"/>
                  </a:lnTo>
                  <a:lnTo>
                    <a:pt x="53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9" y="35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9" y="38"/>
                  </a:lnTo>
                  <a:lnTo>
                    <a:pt x="75" y="30"/>
                  </a:lnTo>
                  <a:lnTo>
                    <a:pt x="88" y="27"/>
                  </a:lnTo>
                  <a:lnTo>
                    <a:pt x="99" y="22"/>
                  </a:lnTo>
                  <a:lnTo>
                    <a:pt x="102" y="20"/>
                  </a:lnTo>
                  <a:lnTo>
                    <a:pt x="103" y="18"/>
                  </a:lnTo>
                  <a:lnTo>
                    <a:pt x="99" y="15"/>
                  </a:lnTo>
                  <a:lnTo>
                    <a:pt x="87" y="1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78" name="Freeform 70"/>
            <p:cNvSpPr>
              <a:spLocks/>
            </p:cNvSpPr>
            <p:nvPr/>
          </p:nvSpPr>
          <p:spPr bwMode="auto">
            <a:xfrm>
              <a:off x="1316" y="2293"/>
              <a:ext cx="103" cy="66"/>
            </a:xfrm>
            <a:custGeom>
              <a:avLst/>
              <a:gdLst>
                <a:gd name="T0" fmla="*/ 85 w 103"/>
                <a:gd name="T1" fmla="*/ 0 h 66"/>
                <a:gd name="T2" fmla="*/ 75 w 103"/>
                <a:gd name="T3" fmla="*/ 10 h 66"/>
                <a:gd name="T4" fmla="*/ 64 w 103"/>
                <a:gd name="T5" fmla="*/ 18 h 66"/>
                <a:gd name="T6" fmla="*/ 53 w 103"/>
                <a:gd name="T7" fmla="*/ 23 h 66"/>
                <a:gd name="T8" fmla="*/ 40 w 103"/>
                <a:gd name="T9" fmla="*/ 25 h 66"/>
                <a:gd name="T10" fmla="*/ 29 w 103"/>
                <a:gd name="T11" fmla="*/ 27 h 66"/>
                <a:gd name="T12" fmla="*/ 18 w 103"/>
                <a:gd name="T13" fmla="*/ 29 h 66"/>
                <a:gd name="T14" fmla="*/ 18 w 103"/>
                <a:gd name="T15" fmla="*/ 32 h 66"/>
                <a:gd name="T16" fmla="*/ 19 w 103"/>
                <a:gd name="T17" fmla="*/ 35 h 66"/>
                <a:gd name="T18" fmla="*/ 20 w 103"/>
                <a:gd name="T19" fmla="*/ 39 h 66"/>
                <a:gd name="T20" fmla="*/ 20 w 103"/>
                <a:gd name="T21" fmla="*/ 43 h 66"/>
                <a:gd name="T22" fmla="*/ 6 w 103"/>
                <a:gd name="T23" fmla="*/ 52 h 66"/>
                <a:gd name="T24" fmla="*/ 1 w 103"/>
                <a:gd name="T25" fmla="*/ 58 h 66"/>
                <a:gd name="T26" fmla="*/ 0 w 103"/>
                <a:gd name="T27" fmla="*/ 66 h 66"/>
                <a:gd name="T28" fmla="*/ 25 w 103"/>
                <a:gd name="T29" fmla="*/ 51 h 66"/>
                <a:gd name="T30" fmla="*/ 49 w 103"/>
                <a:gd name="T31" fmla="*/ 38 h 66"/>
                <a:gd name="T32" fmla="*/ 75 w 103"/>
                <a:gd name="T33" fmla="*/ 30 h 66"/>
                <a:gd name="T34" fmla="*/ 88 w 103"/>
                <a:gd name="T35" fmla="*/ 27 h 66"/>
                <a:gd name="T36" fmla="*/ 99 w 103"/>
                <a:gd name="T37" fmla="*/ 22 h 66"/>
                <a:gd name="T38" fmla="*/ 102 w 103"/>
                <a:gd name="T39" fmla="*/ 20 h 66"/>
                <a:gd name="T40" fmla="*/ 103 w 103"/>
                <a:gd name="T41" fmla="*/ 18 h 66"/>
                <a:gd name="T42" fmla="*/ 99 w 103"/>
                <a:gd name="T43" fmla="*/ 15 h 66"/>
                <a:gd name="T44" fmla="*/ 87 w 103"/>
                <a:gd name="T45" fmla="*/ 10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3"/>
                <a:gd name="T70" fmla="*/ 0 h 66"/>
                <a:gd name="T71" fmla="*/ 103 w 103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3" h="66">
                  <a:moveTo>
                    <a:pt x="85" y="0"/>
                  </a:moveTo>
                  <a:lnTo>
                    <a:pt x="75" y="10"/>
                  </a:lnTo>
                  <a:lnTo>
                    <a:pt x="64" y="18"/>
                  </a:lnTo>
                  <a:lnTo>
                    <a:pt x="53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9" y="35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9" y="38"/>
                  </a:lnTo>
                  <a:lnTo>
                    <a:pt x="75" y="30"/>
                  </a:lnTo>
                  <a:lnTo>
                    <a:pt x="88" y="27"/>
                  </a:lnTo>
                  <a:lnTo>
                    <a:pt x="99" y="22"/>
                  </a:lnTo>
                  <a:lnTo>
                    <a:pt x="102" y="20"/>
                  </a:lnTo>
                  <a:lnTo>
                    <a:pt x="103" y="18"/>
                  </a:lnTo>
                  <a:lnTo>
                    <a:pt x="99" y="15"/>
                  </a:lnTo>
                  <a:lnTo>
                    <a:pt x="87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79" name="Freeform 71"/>
            <p:cNvSpPr>
              <a:spLocks/>
            </p:cNvSpPr>
            <p:nvPr/>
          </p:nvSpPr>
          <p:spPr bwMode="auto">
            <a:xfrm>
              <a:off x="1324" y="2303"/>
              <a:ext cx="101" cy="66"/>
            </a:xfrm>
            <a:custGeom>
              <a:avLst/>
              <a:gdLst>
                <a:gd name="T0" fmla="*/ 84 w 101"/>
                <a:gd name="T1" fmla="*/ 0 h 66"/>
                <a:gd name="T2" fmla="*/ 74 w 101"/>
                <a:gd name="T3" fmla="*/ 9 h 66"/>
                <a:gd name="T4" fmla="*/ 62 w 101"/>
                <a:gd name="T5" fmla="*/ 18 h 66"/>
                <a:gd name="T6" fmla="*/ 51 w 101"/>
                <a:gd name="T7" fmla="*/ 23 h 66"/>
                <a:gd name="T8" fmla="*/ 40 w 101"/>
                <a:gd name="T9" fmla="*/ 25 h 66"/>
                <a:gd name="T10" fmla="*/ 29 w 101"/>
                <a:gd name="T11" fmla="*/ 27 h 66"/>
                <a:gd name="T12" fmla="*/ 17 w 101"/>
                <a:gd name="T13" fmla="*/ 29 h 66"/>
                <a:gd name="T14" fmla="*/ 17 w 101"/>
                <a:gd name="T15" fmla="*/ 32 h 66"/>
                <a:gd name="T16" fmla="*/ 19 w 101"/>
                <a:gd name="T17" fmla="*/ 36 h 66"/>
                <a:gd name="T18" fmla="*/ 20 w 101"/>
                <a:gd name="T19" fmla="*/ 39 h 66"/>
                <a:gd name="T20" fmla="*/ 19 w 101"/>
                <a:gd name="T21" fmla="*/ 43 h 66"/>
                <a:gd name="T22" fmla="*/ 6 w 101"/>
                <a:gd name="T23" fmla="*/ 52 h 66"/>
                <a:gd name="T24" fmla="*/ 1 w 101"/>
                <a:gd name="T25" fmla="*/ 58 h 66"/>
                <a:gd name="T26" fmla="*/ 0 w 101"/>
                <a:gd name="T27" fmla="*/ 66 h 66"/>
                <a:gd name="T28" fmla="*/ 24 w 101"/>
                <a:gd name="T29" fmla="*/ 51 h 66"/>
                <a:gd name="T30" fmla="*/ 49 w 101"/>
                <a:gd name="T31" fmla="*/ 38 h 66"/>
                <a:gd name="T32" fmla="*/ 99 w 101"/>
                <a:gd name="T33" fmla="*/ 22 h 66"/>
                <a:gd name="T34" fmla="*/ 101 w 101"/>
                <a:gd name="T35" fmla="*/ 19 h 66"/>
                <a:gd name="T36" fmla="*/ 101 w 101"/>
                <a:gd name="T37" fmla="*/ 18 h 66"/>
                <a:gd name="T38" fmla="*/ 97 w 101"/>
                <a:gd name="T39" fmla="*/ 15 h 66"/>
                <a:gd name="T40" fmla="*/ 85 w 101"/>
                <a:gd name="T41" fmla="*/ 10 h 66"/>
                <a:gd name="T42" fmla="*/ 84 w 101"/>
                <a:gd name="T43" fmla="*/ 0 h 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1"/>
                <a:gd name="T67" fmla="*/ 0 h 66"/>
                <a:gd name="T68" fmla="*/ 101 w 101"/>
                <a:gd name="T69" fmla="*/ 66 h 6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1" h="66">
                  <a:moveTo>
                    <a:pt x="84" y="0"/>
                  </a:moveTo>
                  <a:lnTo>
                    <a:pt x="74" y="9"/>
                  </a:lnTo>
                  <a:lnTo>
                    <a:pt x="62" y="18"/>
                  </a:lnTo>
                  <a:lnTo>
                    <a:pt x="51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7" y="29"/>
                  </a:lnTo>
                  <a:lnTo>
                    <a:pt x="17" y="32"/>
                  </a:lnTo>
                  <a:lnTo>
                    <a:pt x="19" y="36"/>
                  </a:lnTo>
                  <a:lnTo>
                    <a:pt x="20" y="39"/>
                  </a:lnTo>
                  <a:lnTo>
                    <a:pt x="19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4" y="51"/>
                  </a:lnTo>
                  <a:lnTo>
                    <a:pt x="49" y="38"/>
                  </a:lnTo>
                  <a:lnTo>
                    <a:pt x="99" y="22"/>
                  </a:lnTo>
                  <a:lnTo>
                    <a:pt x="101" y="19"/>
                  </a:lnTo>
                  <a:lnTo>
                    <a:pt x="101" y="18"/>
                  </a:lnTo>
                  <a:lnTo>
                    <a:pt x="97" y="15"/>
                  </a:lnTo>
                  <a:lnTo>
                    <a:pt x="85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80" name="Freeform 72"/>
            <p:cNvSpPr>
              <a:spLocks/>
            </p:cNvSpPr>
            <p:nvPr/>
          </p:nvSpPr>
          <p:spPr bwMode="auto">
            <a:xfrm>
              <a:off x="1324" y="2303"/>
              <a:ext cx="101" cy="66"/>
            </a:xfrm>
            <a:custGeom>
              <a:avLst/>
              <a:gdLst>
                <a:gd name="T0" fmla="*/ 84 w 101"/>
                <a:gd name="T1" fmla="*/ 0 h 66"/>
                <a:gd name="T2" fmla="*/ 74 w 101"/>
                <a:gd name="T3" fmla="*/ 9 h 66"/>
                <a:gd name="T4" fmla="*/ 62 w 101"/>
                <a:gd name="T5" fmla="*/ 18 h 66"/>
                <a:gd name="T6" fmla="*/ 51 w 101"/>
                <a:gd name="T7" fmla="*/ 23 h 66"/>
                <a:gd name="T8" fmla="*/ 40 w 101"/>
                <a:gd name="T9" fmla="*/ 25 h 66"/>
                <a:gd name="T10" fmla="*/ 29 w 101"/>
                <a:gd name="T11" fmla="*/ 27 h 66"/>
                <a:gd name="T12" fmla="*/ 17 w 101"/>
                <a:gd name="T13" fmla="*/ 29 h 66"/>
                <a:gd name="T14" fmla="*/ 17 w 101"/>
                <a:gd name="T15" fmla="*/ 32 h 66"/>
                <a:gd name="T16" fmla="*/ 19 w 101"/>
                <a:gd name="T17" fmla="*/ 36 h 66"/>
                <a:gd name="T18" fmla="*/ 20 w 101"/>
                <a:gd name="T19" fmla="*/ 39 h 66"/>
                <a:gd name="T20" fmla="*/ 19 w 101"/>
                <a:gd name="T21" fmla="*/ 43 h 66"/>
                <a:gd name="T22" fmla="*/ 6 w 101"/>
                <a:gd name="T23" fmla="*/ 52 h 66"/>
                <a:gd name="T24" fmla="*/ 1 w 101"/>
                <a:gd name="T25" fmla="*/ 58 h 66"/>
                <a:gd name="T26" fmla="*/ 0 w 101"/>
                <a:gd name="T27" fmla="*/ 66 h 66"/>
                <a:gd name="T28" fmla="*/ 24 w 101"/>
                <a:gd name="T29" fmla="*/ 51 h 66"/>
                <a:gd name="T30" fmla="*/ 49 w 101"/>
                <a:gd name="T31" fmla="*/ 38 h 66"/>
                <a:gd name="T32" fmla="*/ 99 w 101"/>
                <a:gd name="T33" fmla="*/ 22 h 66"/>
                <a:gd name="T34" fmla="*/ 101 w 101"/>
                <a:gd name="T35" fmla="*/ 19 h 66"/>
                <a:gd name="T36" fmla="*/ 101 w 101"/>
                <a:gd name="T37" fmla="*/ 18 h 66"/>
                <a:gd name="T38" fmla="*/ 97 w 101"/>
                <a:gd name="T39" fmla="*/ 15 h 66"/>
                <a:gd name="T40" fmla="*/ 85 w 101"/>
                <a:gd name="T41" fmla="*/ 10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1"/>
                <a:gd name="T64" fmla="*/ 0 h 66"/>
                <a:gd name="T65" fmla="*/ 101 w 101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1" h="66">
                  <a:moveTo>
                    <a:pt x="84" y="0"/>
                  </a:moveTo>
                  <a:lnTo>
                    <a:pt x="74" y="9"/>
                  </a:lnTo>
                  <a:lnTo>
                    <a:pt x="62" y="18"/>
                  </a:lnTo>
                  <a:lnTo>
                    <a:pt x="51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7" y="29"/>
                  </a:lnTo>
                  <a:lnTo>
                    <a:pt x="17" y="32"/>
                  </a:lnTo>
                  <a:lnTo>
                    <a:pt x="19" y="36"/>
                  </a:lnTo>
                  <a:lnTo>
                    <a:pt x="20" y="39"/>
                  </a:lnTo>
                  <a:lnTo>
                    <a:pt x="19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4" y="51"/>
                  </a:lnTo>
                  <a:lnTo>
                    <a:pt x="49" y="38"/>
                  </a:lnTo>
                  <a:lnTo>
                    <a:pt x="99" y="22"/>
                  </a:lnTo>
                  <a:lnTo>
                    <a:pt x="101" y="19"/>
                  </a:lnTo>
                  <a:lnTo>
                    <a:pt x="101" y="18"/>
                  </a:lnTo>
                  <a:lnTo>
                    <a:pt x="97" y="15"/>
                  </a:lnTo>
                  <a:lnTo>
                    <a:pt x="85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81" name="Freeform 73"/>
            <p:cNvSpPr>
              <a:spLocks/>
            </p:cNvSpPr>
            <p:nvPr/>
          </p:nvSpPr>
          <p:spPr bwMode="auto">
            <a:xfrm>
              <a:off x="1685" y="2265"/>
              <a:ext cx="80" cy="46"/>
            </a:xfrm>
            <a:custGeom>
              <a:avLst/>
              <a:gdLst>
                <a:gd name="T0" fmla="*/ 4 w 80"/>
                <a:gd name="T1" fmla="*/ 39 h 46"/>
                <a:gd name="T2" fmla="*/ 32 w 80"/>
                <a:gd name="T3" fmla="*/ 42 h 46"/>
                <a:gd name="T4" fmla="*/ 60 w 80"/>
                <a:gd name="T5" fmla="*/ 46 h 46"/>
                <a:gd name="T6" fmla="*/ 60 w 80"/>
                <a:gd name="T7" fmla="*/ 42 h 46"/>
                <a:gd name="T8" fmla="*/ 58 w 80"/>
                <a:gd name="T9" fmla="*/ 38 h 46"/>
                <a:gd name="T10" fmla="*/ 53 w 80"/>
                <a:gd name="T11" fmla="*/ 32 h 46"/>
                <a:gd name="T12" fmla="*/ 67 w 80"/>
                <a:gd name="T13" fmla="*/ 32 h 46"/>
                <a:gd name="T14" fmla="*/ 79 w 80"/>
                <a:gd name="T15" fmla="*/ 29 h 46"/>
                <a:gd name="T16" fmla="*/ 80 w 80"/>
                <a:gd name="T17" fmla="*/ 27 h 46"/>
                <a:gd name="T18" fmla="*/ 78 w 80"/>
                <a:gd name="T19" fmla="*/ 23 h 46"/>
                <a:gd name="T20" fmla="*/ 65 w 80"/>
                <a:gd name="T21" fmla="*/ 21 h 46"/>
                <a:gd name="T22" fmla="*/ 54 w 80"/>
                <a:gd name="T23" fmla="*/ 15 h 46"/>
                <a:gd name="T24" fmla="*/ 44 w 80"/>
                <a:gd name="T25" fmla="*/ 8 h 46"/>
                <a:gd name="T26" fmla="*/ 37 w 80"/>
                <a:gd name="T27" fmla="*/ 0 h 46"/>
                <a:gd name="T28" fmla="*/ 37 w 80"/>
                <a:gd name="T29" fmla="*/ 5 h 46"/>
                <a:gd name="T30" fmla="*/ 0 w 80"/>
                <a:gd name="T31" fmla="*/ 34 h 46"/>
                <a:gd name="T32" fmla="*/ 4 w 80"/>
                <a:gd name="T33" fmla="*/ 39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46"/>
                <a:gd name="T53" fmla="*/ 80 w 80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46">
                  <a:moveTo>
                    <a:pt x="4" y="39"/>
                  </a:moveTo>
                  <a:lnTo>
                    <a:pt x="32" y="42"/>
                  </a:lnTo>
                  <a:lnTo>
                    <a:pt x="60" y="46"/>
                  </a:lnTo>
                  <a:lnTo>
                    <a:pt x="60" y="42"/>
                  </a:lnTo>
                  <a:lnTo>
                    <a:pt x="58" y="38"/>
                  </a:lnTo>
                  <a:lnTo>
                    <a:pt x="53" y="32"/>
                  </a:lnTo>
                  <a:lnTo>
                    <a:pt x="67" y="32"/>
                  </a:lnTo>
                  <a:lnTo>
                    <a:pt x="79" y="29"/>
                  </a:lnTo>
                  <a:lnTo>
                    <a:pt x="80" y="27"/>
                  </a:lnTo>
                  <a:lnTo>
                    <a:pt x="78" y="23"/>
                  </a:lnTo>
                  <a:lnTo>
                    <a:pt x="65" y="21"/>
                  </a:lnTo>
                  <a:lnTo>
                    <a:pt x="54" y="15"/>
                  </a:lnTo>
                  <a:lnTo>
                    <a:pt x="44" y="8"/>
                  </a:lnTo>
                  <a:lnTo>
                    <a:pt x="37" y="0"/>
                  </a:lnTo>
                  <a:lnTo>
                    <a:pt x="37" y="5"/>
                  </a:lnTo>
                  <a:lnTo>
                    <a:pt x="0" y="34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82" name="Freeform 74"/>
            <p:cNvSpPr>
              <a:spLocks/>
            </p:cNvSpPr>
            <p:nvPr/>
          </p:nvSpPr>
          <p:spPr bwMode="auto">
            <a:xfrm>
              <a:off x="1222" y="2244"/>
              <a:ext cx="498" cy="119"/>
            </a:xfrm>
            <a:custGeom>
              <a:avLst/>
              <a:gdLst>
                <a:gd name="T0" fmla="*/ 189 w 498"/>
                <a:gd name="T1" fmla="*/ 10 h 119"/>
                <a:gd name="T2" fmla="*/ 157 w 498"/>
                <a:gd name="T3" fmla="*/ 15 h 119"/>
                <a:gd name="T4" fmla="*/ 127 w 498"/>
                <a:gd name="T5" fmla="*/ 25 h 119"/>
                <a:gd name="T6" fmla="*/ 64 w 498"/>
                <a:gd name="T7" fmla="*/ 43 h 119"/>
                <a:gd name="T8" fmla="*/ 33 w 498"/>
                <a:gd name="T9" fmla="*/ 50 h 119"/>
                <a:gd name="T10" fmla="*/ 0 w 498"/>
                <a:gd name="T11" fmla="*/ 55 h 119"/>
                <a:gd name="T12" fmla="*/ 0 w 498"/>
                <a:gd name="T13" fmla="*/ 58 h 119"/>
                <a:gd name="T14" fmla="*/ 0 w 498"/>
                <a:gd name="T15" fmla="*/ 62 h 119"/>
                <a:gd name="T16" fmla="*/ 17 w 498"/>
                <a:gd name="T17" fmla="*/ 77 h 119"/>
                <a:gd name="T18" fmla="*/ 35 w 498"/>
                <a:gd name="T19" fmla="*/ 87 h 119"/>
                <a:gd name="T20" fmla="*/ 44 w 498"/>
                <a:gd name="T21" fmla="*/ 89 h 119"/>
                <a:gd name="T22" fmla="*/ 54 w 498"/>
                <a:gd name="T23" fmla="*/ 91 h 119"/>
                <a:gd name="T24" fmla="*/ 65 w 498"/>
                <a:gd name="T25" fmla="*/ 91 h 119"/>
                <a:gd name="T26" fmla="*/ 75 w 498"/>
                <a:gd name="T27" fmla="*/ 88 h 119"/>
                <a:gd name="T28" fmla="*/ 90 w 498"/>
                <a:gd name="T29" fmla="*/ 82 h 119"/>
                <a:gd name="T30" fmla="*/ 104 w 498"/>
                <a:gd name="T31" fmla="*/ 73 h 119"/>
                <a:gd name="T32" fmla="*/ 118 w 498"/>
                <a:gd name="T33" fmla="*/ 64 h 119"/>
                <a:gd name="T34" fmla="*/ 133 w 498"/>
                <a:gd name="T35" fmla="*/ 58 h 119"/>
                <a:gd name="T36" fmla="*/ 152 w 498"/>
                <a:gd name="T37" fmla="*/ 55 h 119"/>
                <a:gd name="T38" fmla="*/ 169 w 498"/>
                <a:gd name="T39" fmla="*/ 58 h 119"/>
                <a:gd name="T40" fmla="*/ 174 w 498"/>
                <a:gd name="T41" fmla="*/ 58 h 119"/>
                <a:gd name="T42" fmla="*/ 179 w 498"/>
                <a:gd name="T43" fmla="*/ 62 h 119"/>
                <a:gd name="T44" fmla="*/ 187 w 498"/>
                <a:gd name="T45" fmla="*/ 69 h 119"/>
                <a:gd name="T46" fmla="*/ 226 w 498"/>
                <a:gd name="T47" fmla="*/ 97 h 119"/>
                <a:gd name="T48" fmla="*/ 244 w 498"/>
                <a:gd name="T49" fmla="*/ 107 h 119"/>
                <a:gd name="T50" fmla="*/ 267 w 498"/>
                <a:gd name="T51" fmla="*/ 115 h 119"/>
                <a:gd name="T52" fmla="*/ 282 w 498"/>
                <a:gd name="T53" fmla="*/ 117 h 119"/>
                <a:gd name="T54" fmla="*/ 296 w 498"/>
                <a:gd name="T55" fmla="*/ 119 h 119"/>
                <a:gd name="T56" fmla="*/ 309 w 498"/>
                <a:gd name="T57" fmla="*/ 117 h 119"/>
                <a:gd name="T58" fmla="*/ 323 w 498"/>
                <a:gd name="T59" fmla="*/ 115 h 119"/>
                <a:gd name="T60" fmla="*/ 336 w 498"/>
                <a:gd name="T61" fmla="*/ 111 h 119"/>
                <a:gd name="T62" fmla="*/ 347 w 498"/>
                <a:gd name="T63" fmla="*/ 106 h 119"/>
                <a:gd name="T64" fmla="*/ 368 w 498"/>
                <a:gd name="T65" fmla="*/ 92 h 119"/>
                <a:gd name="T66" fmla="*/ 407 w 498"/>
                <a:gd name="T67" fmla="*/ 58 h 119"/>
                <a:gd name="T68" fmla="*/ 416 w 498"/>
                <a:gd name="T69" fmla="*/ 55 h 119"/>
                <a:gd name="T70" fmla="*/ 425 w 498"/>
                <a:gd name="T71" fmla="*/ 58 h 119"/>
                <a:gd name="T72" fmla="*/ 433 w 498"/>
                <a:gd name="T73" fmla="*/ 62 h 119"/>
                <a:gd name="T74" fmla="*/ 443 w 498"/>
                <a:gd name="T75" fmla="*/ 63 h 119"/>
                <a:gd name="T76" fmla="*/ 453 w 498"/>
                <a:gd name="T77" fmla="*/ 63 h 119"/>
                <a:gd name="T78" fmla="*/ 462 w 498"/>
                <a:gd name="T79" fmla="*/ 60 h 119"/>
                <a:gd name="T80" fmla="*/ 482 w 498"/>
                <a:gd name="T81" fmla="*/ 54 h 119"/>
                <a:gd name="T82" fmla="*/ 491 w 498"/>
                <a:gd name="T83" fmla="*/ 48 h 119"/>
                <a:gd name="T84" fmla="*/ 496 w 498"/>
                <a:gd name="T85" fmla="*/ 39 h 119"/>
                <a:gd name="T86" fmla="*/ 498 w 498"/>
                <a:gd name="T87" fmla="*/ 26 h 119"/>
                <a:gd name="T88" fmla="*/ 496 w 498"/>
                <a:gd name="T89" fmla="*/ 14 h 119"/>
                <a:gd name="T90" fmla="*/ 493 w 498"/>
                <a:gd name="T91" fmla="*/ 7 h 119"/>
                <a:gd name="T92" fmla="*/ 488 w 498"/>
                <a:gd name="T93" fmla="*/ 5 h 119"/>
                <a:gd name="T94" fmla="*/ 482 w 498"/>
                <a:gd name="T95" fmla="*/ 2 h 119"/>
                <a:gd name="T96" fmla="*/ 476 w 498"/>
                <a:gd name="T97" fmla="*/ 2 h 119"/>
                <a:gd name="T98" fmla="*/ 458 w 498"/>
                <a:gd name="T99" fmla="*/ 0 h 119"/>
                <a:gd name="T100" fmla="*/ 440 w 498"/>
                <a:gd name="T101" fmla="*/ 0 h 119"/>
                <a:gd name="T102" fmla="*/ 403 w 498"/>
                <a:gd name="T103" fmla="*/ 4 h 119"/>
                <a:gd name="T104" fmla="*/ 378 w 498"/>
                <a:gd name="T105" fmla="*/ 5 h 119"/>
                <a:gd name="T106" fmla="*/ 353 w 498"/>
                <a:gd name="T107" fmla="*/ 6 h 119"/>
                <a:gd name="T108" fmla="*/ 304 w 498"/>
                <a:gd name="T109" fmla="*/ 4 h 119"/>
                <a:gd name="T110" fmla="*/ 254 w 498"/>
                <a:gd name="T111" fmla="*/ 1 h 119"/>
                <a:gd name="T112" fmla="*/ 231 w 498"/>
                <a:gd name="T113" fmla="*/ 2 h 119"/>
                <a:gd name="T114" fmla="*/ 206 w 498"/>
                <a:gd name="T115" fmla="*/ 4 h 119"/>
                <a:gd name="T116" fmla="*/ 189 w 498"/>
                <a:gd name="T117" fmla="*/ 10 h 1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98"/>
                <a:gd name="T178" fmla="*/ 0 h 119"/>
                <a:gd name="T179" fmla="*/ 498 w 498"/>
                <a:gd name="T180" fmla="*/ 119 h 1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98" h="119">
                  <a:moveTo>
                    <a:pt x="189" y="10"/>
                  </a:moveTo>
                  <a:lnTo>
                    <a:pt x="157" y="15"/>
                  </a:lnTo>
                  <a:lnTo>
                    <a:pt x="127" y="25"/>
                  </a:lnTo>
                  <a:lnTo>
                    <a:pt x="64" y="43"/>
                  </a:lnTo>
                  <a:lnTo>
                    <a:pt x="33" y="50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17" y="77"/>
                  </a:lnTo>
                  <a:lnTo>
                    <a:pt x="35" y="87"/>
                  </a:lnTo>
                  <a:lnTo>
                    <a:pt x="44" y="89"/>
                  </a:lnTo>
                  <a:lnTo>
                    <a:pt x="54" y="91"/>
                  </a:lnTo>
                  <a:lnTo>
                    <a:pt x="65" y="91"/>
                  </a:lnTo>
                  <a:lnTo>
                    <a:pt x="75" y="88"/>
                  </a:lnTo>
                  <a:lnTo>
                    <a:pt x="90" y="82"/>
                  </a:lnTo>
                  <a:lnTo>
                    <a:pt x="104" y="73"/>
                  </a:lnTo>
                  <a:lnTo>
                    <a:pt x="118" y="64"/>
                  </a:lnTo>
                  <a:lnTo>
                    <a:pt x="133" y="58"/>
                  </a:lnTo>
                  <a:lnTo>
                    <a:pt x="152" y="55"/>
                  </a:lnTo>
                  <a:lnTo>
                    <a:pt x="169" y="58"/>
                  </a:lnTo>
                  <a:lnTo>
                    <a:pt x="174" y="58"/>
                  </a:lnTo>
                  <a:lnTo>
                    <a:pt x="179" y="62"/>
                  </a:lnTo>
                  <a:lnTo>
                    <a:pt x="187" y="69"/>
                  </a:lnTo>
                  <a:lnTo>
                    <a:pt x="226" y="97"/>
                  </a:lnTo>
                  <a:lnTo>
                    <a:pt x="244" y="107"/>
                  </a:lnTo>
                  <a:lnTo>
                    <a:pt x="267" y="115"/>
                  </a:lnTo>
                  <a:lnTo>
                    <a:pt x="282" y="117"/>
                  </a:lnTo>
                  <a:lnTo>
                    <a:pt x="296" y="119"/>
                  </a:lnTo>
                  <a:lnTo>
                    <a:pt x="309" y="117"/>
                  </a:lnTo>
                  <a:lnTo>
                    <a:pt x="323" y="115"/>
                  </a:lnTo>
                  <a:lnTo>
                    <a:pt x="336" y="111"/>
                  </a:lnTo>
                  <a:lnTo>
                    <a:pt x="347" y="106"/>
                  </a:lnTo>
                  <a:lnTo>
                    <a:pt x="368" y="92"/>
                  </a:lnTo>
                  <a:lnTo>
                    <a:pt x="407" y="58"/>
                  </a:lnTo>
                  <a:lnTo>
                    <a:pt x="416" y="55"/>
                  </a:lnTo>
                  <a:lnTo>
                    <a:pt x="425" y="58"/>
                  </a:lnTo>
                  <a:lnTo>
                    <a:pt x="433" y="62"/>
                  </a:lnTo>
                  <a:lnTo>
                    <a:pt x="443" y="63"/>
                  </a:lnTo>
                  <a:lnTo>
                    <a:pt x="453" y="63"/>
                  </a:lnTo>
                  <a:lnTo>
                    <a:pt x="462" y="60"/>
                  </a:lnTo>
                  <a:lnTo>
                    <a:pt x="482" y="54"/>
                  </a:lnTo>
                  <a:lnTo>
                    <a:pt x="491" y="48"/>
                  </a:lnTo>
                  <a:lnTo>
                    <a:pt x="496" y="39"/>
                  </a:lnTo>
                  <a:lnTo>
                    <a:pt x="498" y="26"/>
                  </a:lnTo>
                  <a:lnTo>
                    <a:pt x="496" y="14"/>
                  </a:lnTo>
                  <a:lnTo>
                    <a:pt x="493" y="7"/>
                  </a:lnTo>
                  <a:lnTo>
                    <a:pt x="488" y="5"/>
                  </a:lnTo>
                  <a:lnTo>
                    <a:pt x="482" y="2"/>
                  </a:lnTo>
                  <a:lnTo>
                    <a:pt x="476" y="2"/>
                  </a:lnTo>
                  <a:lnTo>
                    <a:pt x="458" y="0"/>
                  </a:lnTo>
                  <a:lnTo>
                    <a:pt x="440" y="0"/>
                  </a:lnTo>
                  <a:lnTo>
                    <a:pt x="403" y="4"/>
                  </a:lnTo>
                  <a:lnTo>
                    <a:pt x="378" y="5"/>
                  </a:lnTo>
                  <a:lnTo>
                    <a:pt x="353" y="6"/>
                  </a:lnTo>
                  <a:lnTo>
                    <a:pt x="304" y="4"/>
                  </a:lnTo>
                  <a:lnTo>
                    <a:pt x="254" y="1"/>
                  </a:lnTo>
                  <a:lnTo>
                    <a:pt x="231" y="2"/>
                  </a:lnTo>
                  <a:lnTo>
                    <a:pt x="206" y="4"/>
                  </a:lnTo>
                  <a:lnTo>
                    <a:pt x="189" y="10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83" name="Freeform 75"/>
            <p:cNvSpPr>
              <a:spLocks/>
            </p:cNvSpPr>
            <p:nvPr/>
          </p:nvSpPr>
          <p:spPr bwMode="auto">
            <a:xfrm>
              <a:off x="1689" y="2256"/>
              <a:ext cx="20" cy="18"/>
            </a:xfrm>
            <a:custGeom>
              <a:avLst/>
              <a:gdLst>
                <a:gd name="T0" fmla="*/ 10 w 20"/>
                <a:gd name="T1" fmla="*/ 18 h 18"/>
                <a:gd name="T2" fmla="*/ 14 w 20"/>
                <a:gd name="T3" fmla="*/ 18 h 18"/>
                <a:gd name="T4" fmla="*/ 18 w 20"/>
                <a:gd name="T5" fmla="*/ 16 h 18"/>
                <a:gd name="T6" fmla="*/ 20 w 20"/>
                <a:gd name="T7" fmla="*/ 13 h 18"/>
                <a:gd name="T8" fmla="*/ 20 w 20"/>
                <a:gd name="T9" fmla="*/ 9 h 18"/>
                <a:gd name="T10" fmla="*/ 20 w 20"/>
                <a:gd name="T11" fmla="*/ 6 h 18"/>
                <a:gd name="T12" fmla="*/ 18 w 20"/>
                <a:gd name="T13" fmla="*/ 3 h 18"/>
                <a:gd name="T14" fmla="*/ 10 w 20"/>
                <a:gd name="T15" fmla="*/ 0 h 18"/>
                <a:gd name="T16" fmla="*/ 3 w 20"/>
                <a:gd name="T17" fmla="*/ 3 h 18"/>
                <a:gd name="T18" fmla="*/ 1 w 20"/>
                <a:gd name="T19" fmla="*/ 6 h 18"/>
                <a:gd name="T20" fmla="*/ 0 w 20"/>
                <a:gd name="T21" fmla="*/ 9 h 18"/>
                <a:gd name="T22" fmla="*/ 1 w 20"/>
                <a:gd name="T23" fmla="*/ 13 h 18"/>
                <a:gd name="T24" fmla="*/ 3 w 20"/>
                <a:gd name="T25" fmla="*/ 16 h 18"/>
                <a:gd name="T26" fmla="*/ 6 w 20"/>
                <a:gd name="T27" fmla="*/ 18 h 18"/>
                <a:gd name="T28" fmla="*/ 10 w 20"/>
                <a:gd name="T29" fmla="*/ 18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18"/>
                <a:gd name="T47" fmla="*/ 20 w 20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18">
                  <a:moveTo>
                    <a:pt x="10" y="18"/>
                  </a:moveTo>
                  <a:lnTo>
                    <a:pt x="14" y="18"/>
                  </a:lnTo>
                  <a:lnTo>
                    <a:pt x="18" y="16"/>
                  </a:lnTo>
                  <a:lnTo>
                    <a:pt x="20" y="13"/>
                  </a:lnTo>
                  <a:lnTo>
                    <a:pt x="20" y="9"/>
                  </a:lnTo>
                  <a:lnTo>
                    <a:pt x="20" y="6"/>
                  </a:lnTo>
                  <a:lnTo>
                    <a:pt x="18" y="3"/>
                  </a:lnTo>
                  <a:lnTo>
                    <a:pt x="10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84" name="Freeform 76"/>
            <p:cNvSpPr>
              <a:spLocks/>
            </p:cNvSpPr>
            <p:nvPr/>
          </p:nvSpPr>
          <p:spPr bwMode="auto">
            <a:xfrm>
              <a:off x="1316" y="1960"/>
              <a:ext cx="358" cy="310"/>
            </a:xfrm>
            <a:custGeom>
              <a:avLst/>
              <a:gdLst>
                <a:gd name="T0" fmla="*/ 85 w 358"/>
                <a:gd name="T1" fmla="*/ 289 h 310"/>
                <a:gd name="T2" fmla="*/ 80 w 358"/>
                <a:gd name="T3" fmla="*/ 269 h 310"/>
                <a:gd name="T4" fmla="*/ 88 w 358"/>
                <a:gd name="T5" fmla="*/ 267 h 310"/>
                <a:gd name="T6" fmla="*/ 90 w 358"/>
                <a:gd name="T7" fmla="*/ 260 h 310"/>
                <a:gd name="T8" fmla="*/ 84 w 358"/>
                <a:gd name="T9" fmla="*/ 240 h 310"/>
                <a:gd name="T10" fmla="*/ 85 w 358"/>
                <a:gd name="T11" fmla="*/ 230 h 310"/>
                <a:gd name="T12" fmla="*/ 92 w 358"/>
                <a:gd name="T13" fmla="*/ 226 h 310"/>
                <a:gd name="T14" fmla="*/ 99 w 358"/>
                <a:gd name="T15" fmla="*/ 219 h 310"/>
                <a:gd name="T16" fmla="*/ 64 w 358"/>
                <a:gd name="T17" fmla="*/ 185 h 310"/>
                <a:gd name="T18" fmla="*/ 38 w 358"/>
                <a:gd name="T19" fmla="*/ 139 h 310"/>
                <a:gd name="T20" fmla="*/ 1 w 358"/>
                <a:gd name="T21" fmla="*/ 118 h 310"/>
                <a:gd name="T22" fmla="*/ 0 w 358"/>
                <a:gd name="T23" fmla="*/ 95 h 310"/>
                <a:gd name="T24" fmla="*/ 11 w 358"/>
                <a:gd name="T25" fmla="*/ 95 h 310"/>
                <a:gd name="T26" fmla="*/ 107 w 358"/>
                <a:gd name="T27" fmla="*/ 149 h 310"/>
                <a:gd name="T28" fmla="*/ 114 w 358"/>
                <a:gd name="T29" fmla="*/ 153 h 310"/>
                <a:gd name="T30" fmla="*/ 20 w 358"/>
                <a:gd name="T31" fmla="*/ 78 h 310"/>
                <a:gd name="T32" fmla="*/ 15 w 358"/>
                <a:gd name="T33" fmla="*/ 44 h 310"/>
                <a:gd name="T34" fmla="*/ 40 w 358"/>
                <a:gd name="T35" fmla="*/ 59 h 310"/>
                <a:gd name="T36" fmla="*/ 73 w 358"/>
                <a:gd name="T37" fmla="*/ 91 h 310"/>
                <a:gd name="T38" fmla="*/ 112 w 358"/>
                <a:gd name="T39" fmla="*/ 113 h 310"/>
                <a:gd name="T40" fmla="*/ 115 w 358"/>
                <a:gd name="T41" fmla="*/ 108 h 310"/>
                <a:gd name="T42" fmla="*/ 73 w 358"/>
                <a:gd name="T43" fmla="*/ 72 h 310"/>
                <a:gd name="T44" fmla="*/ 42 w 358"/>
                <a:gd name="T45" fmla="*/ 36 h 310"/>
                <a:gd name="T46" fmla="*/ 39 w 358"/>
                <a:gd name="T47" fmla="*/ 14 h 310"/>
                <a:gd name="T48" fmla="*/ 47 w 358"/>
                <a:gd name="T49" fmla="*/ 1 h 310"/>
                <a:gd name="T50" fmla="*/ 99 w 358"/>
                <a:gd name="T51" fmla="*/ 63 h 310"/>
                <a:gd name="T52" fmla="*/ 162 w 358"/>
                <a:gd name="T53" fmla="*/ 113 h 310"/>
                <a:gd name="T54" fmla="*/ 164 w 358"/>
                <a:gd name="T55" fmla="*/ 112 h 310"/>
                <a:gd name="T56" fmla="*/ 157 w 358"/>
                <a:gd name="T57" fmla="*/ 100 h 310"/>
                <a:gd name="T58" fmla="*/ 133 w 358"/>
                <a:gd name="T59" fmla="*/ 77 h 310"/>
                <a:gd name="T60" fmla="*/ 100 w 358"/>
                <a:gd name="T61" fmla="*/ 31 h 310"/>
                <a:gd name="T62" fmla="*/ 94 w 358"/>
                <a:gd name="T63" fmla="*/ 11 h 310"/>
                <a:gd name="T64" fmla="*/ 188 w 358"/>
                <a:gd name="T65" fmla="*/ 89 h 310"/>
                <a:gd name="T66" fmla="*/ 212 w 358"/>
                <a:gd name="T67" fmla="*/ 112 h 310"/>
                <a:gd name="T68" fmla="*/ 232 w 358"/>
                <a:gd name="T69" fmla="*/ 124 h 310"/>
                <a:gd name="T70" fmla="*/ 220 w 358"/>
                <a:gd name="T71" fmla="*/ 101 h 310"/>
                <a:gd name="T72" fmla="*/ 202 w 358"/>
                <a:gd name="T73" fmla="*/ 67 h 310"/>
                <a:gd name="T74" fmla="*/ 204 w 358"/>
                <a:gd name="T75" fmla="*/ 59 h 310"/>
                <a:gd name="T76" fmla="*/ 212 w 358"/>
                <a:gd name="T77" fmla="*/ 58 h 310"/>
                <a:gd name="T78" fmla="*/ 234 w 358"/>
                <a:gd name="T79" fmla="*/ 74 h 310"/>
                <a:gd name="T80" fmla="*/ 258 w 358"/>
                <a:gd name="T81" fmla="*/ 96 h 310"/>
                <a:gd name="T82" fmla="*/ 293 w 358"/>
                <a:gd name="T83" fmla="*/ 127 h 310"/>
                <a:gd name="T84" fmla="*/ 334 w 358"/>
                <a:gd name="T85" fmla="*/ 165 h 310"/>
                <a:gd name="T86" fmla="*/ 357 w 358"/>
                <a:gd name="T87" fmla="*/ 189 h 310"/>
                <a:gd name="T88" fmla="*/ 357 w 358"/>
                <a:gd name="T89" fmla="*/ 202 h 310"/>
                <a:gd name="T90" fmla="*/ 333 w 358"/>
                <a:gd name="T91" fmla="*/ 216 h 310"/>
                <a:gd name="T92" fmla="*/ 283 w 358"/>
                <a:gd name="T93" fmla="*/ 233 h 310"/>
                <a:gd name="T94" fmla="*/ 260 w 358"/>
                <a:gd name="T95" fmla="*/ 246 h 310"/>
                <a:gd name="T96" fmla="*/ 258 w 358"/>
                <a:gd name="T97" fmla="*/ 255 h 310"/>
                <a:gd name="T98" fmla="*/ 260 w 358"/>
                <a:gd name="T99" fmla="*/ 262 h 310"/>
                <a:gd name="T100" fmla="*/ 277 w 358"/>
                <a:gd name="T101" fmla="*/ 294 h 310"/>
                <a:gd name="T102" fmla="*/ 272 w 358"/>
                <a:gd name="T103" fmla="*/ 304 h 310"/>
                <a:gd name="T104" fmla="*/ 254 w 358"/>
                <a:gd name="T105" fmla="*/ 307 h 310"/>
                <a:gd name="T106" fmla="*/ 135 w 358"/>
                <a:gd name="T107" fmla="*/ 309 h 3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58"/>
                <a:gd name="T163" fmla="*/ 0 h 310"/>
                <a:gd name="T164" fmla="*/ 358 w 358"/>
                <a:gd name="T165" fmla="*/ 310 h 3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58" h="310">
                  <a:moveTo>
                    <a:pt x="97" y="307"/>
                  </a:moveTo>
                  <a:lnTo>
                    <a:pt x="85" y="289"/>
                  </a:lnTo>
                  <a:lnTo>
                    <a:pt x="82" y="279"/>
                  </a:lnTo>
                  <a:lnTo>
                    <a:pt x="80" y="269"/>
                  </a:lnTo>
                  <a:lnTo>
                    <a:pt x="83" y="269"/>
                  </a:lnTo>
                  <a:lnTo>
                    <a:pt x="88" y="267"/>
                  </a:lnTo>
                  <a:lnTo>
                    <a:pt x="90" y="265"/>
                  </a:lnTo>
                  <a:lnTo>
                    <a:pt x="90" y="260"/>
                  </a:lnTo>
                  <a:lnTo>
                    <a:pt x="88" y="251"/>
                  </a:lnTo>
                  <a:lnTo>
                    <a:pt x="84" y="240"/>
                  </a:lnTo>
                  <a:lnTo>
                    <a:pt x="83" y="233"/>
                  </a:lnTo>
                  <a:lnTo>
                    <a:pt x="85" y="230"/>
                  </a:lnTo>
                  <a:lnTo>
                    <a:pt x="88" y="227"/>
                  </a:lnTo>
                  <a:lnTo>
                    <a:pt x="92" y="226"/>
                  </a:lnTo>
                  <a:lnTo>
                    <a:pt x="99" y="225"/>
                  </a:lnTo>
                  <a:lnTo>
                    <a:pt x="99" y="219"/>
                  </a:lnTo>
                  <a:lnTo>
                    <a:pt x="80" y="203"/>
                  </a:lnTo>
                  <a:lnTo>
                    <a:pt x="64" y="185"/>
                  </a:lnTo>
                  <a:lnTo>
                    <a:pt x="95" y="185"/>
                  </a:lnTo>
                  <a:lnTo>
                    <a:pt x="38" y="139"/>
                  </a:lnTo>
                  <a:lnTo>
                    <a:pt x="8" y="125"/>
                  </a:lnTo>
                  <a:lnTo>
                    <a:pt x="1" y="118"/>
                  </a:lnTo>
                  <a:lnTo>
                    <a:pt x="0" y="11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11" y="95"/>
                  </a:lnTo>
                  <a:lnTo>
                    <a:pt x="59" y="121"/>
                  </a:lnTo>
                  <a:lnTo>
                    <a:pt x="107" y="149"/>
                  </a:lnTo>
                  <a:lnTo>
                    <a:pt x="110" y="151"/>
                  </a:lnTo>
                  <a:lnTo>
                    <a:pt x="114" y="153"/>
                  </a:lnTo>
                  <a:lnTo>
                    <a:pt x="30" y="89"/>
                  </a:lnTo>
                  <a:lnTo>
                    <a:pt x="20" y="78"/>
                  </a:lnTo>
                  <a:lnTo>
                    <a:pt x="15" y="62"/>
                  </a:lnTo>
                  <a:lnTo>
                    <a:pt x="15" y="44"/>
                  </a:lnTo>
                  <a:lnTo>
                    <a:pt x="22" y="44"/>
                  </a:lnTo>
                  <a:lnTo>
                    <a:pt x="40" y="59"/>
                  </a:lnTo>
                  <a:lnTo>
                    <a:pt x="57" y="76"/>
                  </a:lnTo>
                  <a:lnTo>
                    <a:pt x="73" y="91"/>
                  </a:lnTo>
                  <a:lnTo>
                    <a:pt x="92" y="103"/>
                  </a:lnTo>
                  <a:lnTo>
                    <a:pt x="112" y="113"/>
                  </a:lnTo>
                  <a:lnTo>
                    <a:pt x="130" y="121"/>
                  </a:lnTo>
                  <a:lnTo>
                    <a:pt x="115" y="108"/>
                  </a:lnTo>
                  <a:lnTo>
                    <a:pt x="99" y="97"/>
                  </a:lnTo>
                  <a:lnTo>
                    <a:pt x="73" y="72"/>
                  </a:lnTo>
                  <a:lnTo>
                    <a:pt x="48" y="45"/>
                  </a:lnTo>
                  <a:lnTo>
                    <a:pt x="42" y="36"/>
                  </a:lnTo>
                  <a:lnTo>
                    <a:pt x="39" y="25"/>
                  </a:lnTo>
                  <a:lnTo>
                    <a:pt x="39" y="14"/>
                  </a:lnTo>
                  <a:lnTo>
                    <a:pt x="39" y="1"/>
                  </a:lnTo>
                  <a:lnTo>
                    <a:pt x="47" y="1"/>
                  </a:lnTo>
                  <a:lnTo>
                    <a:pt x="73" y="33"/>
                  </a:lnTo>
                  <a:lnTo>
                    <a:pt x="99" y="63"/>
                  </a:lnTo>
                  <a:lnTo>
                    <a:pt x="129" y="89"/>
                  </a:lnTo>
                  <a:lnTo>
                    <a:pt x="162" y="113"/>
                  </a:lnTo>
                  <a:lnTo>
                    <a:pt x="163" y="113"/>
                  </a:lnTo>
                  <a:lnTo>
                    <a:pt x="164" y="112"/>
                  </a:lnTo>
                  <a:lnTo>
                    <a:pt x="163" y="110"/>
                  </a:lnTo>
                  <a:lnTo>
                    <a:pt x="157" y="100"/>
                  </a:lnTo>
                  <a:lnTo>
                    <a:pt x="149" y="92"/>
                  </a:lnTo>
                  <a:lnTo>
                    <a:pt x="133" y="77"/>
                  </a:lnTo>
                  <a:lnTo>
                    <a:pt x="105" y="41"/>
                  </a:lnTo>
                  <a:lnTo>
                    <a:pt x="100" y="31"/>
                  </a:lnTo>
                  <a:lnTo>
                    <a:pt x="97" y="21"/>
                  </a:lnTo>
                  <a:lnTo>
                    <a:pt x="94" y="11"/>
                  </a:lnTo>
                  <a:lnTo>
                    <a:pt x="95" y="0"/>
                  </a:lnTo>
                  <a:lnTo>
                    <a:pt x="188" y="89"/>
                  </a:lnTo>
                  <a:lnTo>
                    <a:pt x="200" y="101"/>
                  </a:lnTo>
                  <a:lnTo>
                    <a:pt x="212" y="112"/>
                  </a:lnTo>
                  <a:lnTo>
                    <a:pt x="224" y="120"/>
                  </a:lnTo>
                  <a:lnTo>
                    <a:pt x="232" y="124"/>
                  </a:lnTo>
                  <a:lnTo>
                    <a:pt x="239" y="125"/>
                  </a:lnTo>
                  <a:lnTo>
                    <a:pt x="220" y="101"/>
                  </a:lnTo>
                  <a:lnTo>
                    <a:pt x="204" y="76"/>
                  </a:lnTo>
                  <a:lnTo>
                    <a:pt x="202" y="67"/>
                  </a:lnTo>
                  <a:lnTo>
                    <a:pt x="202" y="62"/>
                  </a:lnTo>
                  <a:lnTo>
                    <a:pt x="204" y="59"/>
                  </a:lnTo>
                  <a:lnTo>
                    <a:pt x="207" y="57"/>
                  </a:lnTo>
                  <a:lnTo>
                    <a:pt x="212" y="58"/>
                  </a:lnTo>
                  <a:lnTo>
                    <a:pt x="220" y="64"/>
                  </a:lnTo>
                  <a:lnTo>
                    <a:pt x="234" y="74"/>
                  </a:lnTo>
                  <a:lnTo>
                    <a:pt x="245" y="86"/>
                  </a:lnTo>
                  <a:lnTo>
                    <a:pt x="258" y="96"/>
                  </a:lnTo>
                  <a:lnTo>
                    <a:pt x="270" y="108"/>
                  </a:lnTo>
                  <a:lnTo>
                    <a:pt x="293" y="127"/>
                  </a:lnTo>
                  <a:lnTo>
                    <a:pt x="314" y="145"/>
                  </a:lnTo>
                  <a:lnTo>
                    <a:pt x="334" y="165"/>
                  </a:lnTo>
                  <a:lnTo>
                    <a:pt x="346" y="177"/>
                  </a:lnTo>
                  <a:lnTo>
                    <a:pt x="357" y="189"/>
                  </a:lnTo>
                  <a:lnTo>
                    <a:pt x="358" y="195"/>
                  </a:lnTo>
                  <a:lnTo>
                    <a:pt x="357" y="202"/>
                  </a:lnTo>
                  <a:lnTo>
                    <a:pt x="346" y="209"/>
                  </a:lnTo>
                  <a:lnTo>
                    <a:pt x="333" y="216"/>
                  </a:lnTo>
                  <a:lnTo>
                    <a:pt x="308" y="225"/>
                  </a:lnTo>
                  <a:lnTo>
                    <a:pt x="283" y="233"/>
                  </a:lnTo>
                  <a:lnTo>
                    <a:pt x="272" y="238"/>
                  </a:lnTo>
                  <a:lnTo>
                    <a:pt x="260" y="246"/>
                  </a:lnTo>
                  <a:lnTo>
                    <a:pt x="259" y="251"/>
                  </a:lnTo>
                  <a:lnTo>
                    <a:pt x="258" y="255"/>
                  </a:lnTo>
                  <a:lnTo>
                    <a:pt x="259" y="259"/>
                  </a:lnTo>
                  <a:lnTo>
                    <a:pt x="260" y="262"/>
                  </a:lnTo>
                  <a:lnTo>
                    <a:pt x="275" y="289"/>
                  </a:lnTo>
                  <a:lnTo>
                    <a:pt x="277" y="294"/>
                  </a:lnTo>
                  <a:lnTo>
                    <a:pt x="277" y="298"/>
                  </a:lnTo>
                  <a:lnTo>
                    <a:pt x="272" y="304"/>
                  </a:lnTo>
                  <a:lnTo>
                    <a:pt x="263" y="307"/>
                  </a:lnTo>
                  <a:lnTo>
                    <a:pt x="254" y="307"/>
                  </a:lnTo>
                  <a:lnTo>
                    <a:pt x="175" y="310"/>
                  </a:lnTo>
                  <a:lnTo>
                    <a:pt x="135" y="309"/>
                  </a:lnTo>
                  <a:lnTo>
                    <a:pt x="97" y="30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85" name="Freeform 77"/>
            <p:cNvSpPr>
              <a:spLocks/>
            </p:cNvSpPr>
            <p:nvPr/>
          </p:nvSpPr>
          <p:spPr bwMode="auto">
            <a:xfrm>
              <a:off x="1416" y="2216"/>
              <a:ext cx="95" cy="33"/>
            </a:xfrm>
            <a:custGeom>
              <a:avLst/>
              <a:gdLst>
                <a:gd name="T0" fmla="*/ 2 w 95"/>
                <a:gd name="T1" fmla="*/ 0 h 33"/>
                <a:gd name="T2" fmla="*/ 0 w 95"/>
                <a:gd name="T3" fmla="*/ 19 h 33"/>
                <a:gd name="T4" fmla="*/ 12 w 95"/>
                <a:gd name="T5" fmla="*/ 24 h 33"/>
                <a:gd name="T6" fmla="*/ 23 w 95"/>
                <a:gd name="T7" fmla="*/ 28 h 33"/>
                <a:gd name="T8" fmla="*/ 47 w 95"/>
                <a:gd name="T9" fmla="*/ 33 h 33"/>
                <a:gd name="T10" fmla="*/ 70 w 95"/>
                <a:gd name="T11" fmla="*/ 33 h 33"/>
                <a:gd name="T12" fmla="*/ 95 w 95"/>
                <a:gd name="T13" fmla="*/ 33 h 33"/>
                <a:gd name="T14" fmla="*/ 94 w 95"/>
                <a:gd name="T15" fmla="*/ 30 h 33"/>
                <a:gd name="T16" fmla="*/ 79 w 95"/>
                <a:gd name="T17" fmla="*/ 25 h 33"/>
                <a:gd name="T18" fmla="*/ 64 w 95"/>
                <a:gd name="T19" fmla="*/ 22 h 33"/>
                <a:gd name="T20" fmla="*/ 34 w 95"/>
                <a:gd name="T21" fmla="*/ 18 h 33"/>
                <a:gd name="T22" fmla="*/ 28 w 95"/>
                <a:gd name="T23" fmla="*/ 15 h 33"/>
                <a:gd name="T24" fmla="*/ 15 w 95"/>
                <a:gd name="T25" fmla="*/ 11 h 33"/>
                <a:gd name="T26" fmla="*/ 9 w 95"/>
                <a:gd name="T27" fmla="*/ 8 h 33"/>
                <a:gd name="T28" fmla="*/ 4 w 95"/>
                <a:gd name="T29" fmla="*/ 1 h 33"/>
                <a:gd name="T30" fmla="*/ 3 w 95"/>
                <a:gd name="T31" fmla="*/ 0 h 33"/>
                <a:gd name="T32" fmla="*/ 2 w 9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33"/>
                <a:gd name="T53" fmla="*/ 95 w 9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33">
                  <a:moveTo>
                    <a:pt x="2" y="0"/>
                  </a:moveTo>
                  <a:lnTo>
                    <a:pt x="0" y="19"/>
                  </a:lnTo>
                  <a:lnTo>
                    <a:pt x="12" y="24"/>
                  </a:lnTo>
                  <a:lnTo>
                    <a:pt x="23" y="28"/>
                  </a:lnTo>
                  <a:lnTo>
                    <a:pt x="47" y="33"/>
                  </a:lnTo>
                  <a:lnTo>
                    <a:pt x="70" y="33"/>
                  </a:lnTo>
                  <a:lnTo>
                    <a:pt x="95" y="33"/>
                  </a:lnTo>
                  <a:lnTo>
                    <a:pt x="94" y="30"/>
                  </a:lnTo>
                  <a:lnTo>
                    <a:pt x="79" y="25"/>
                  </a:lnTo>
                  <a:lnTo>
                    <a:pt x="64" y="22"/>
                  </a:lnTo>
                  <a:lnTo>
                    <a:pt x="34" y="18"/>
                  </a:lnTo>
                  <a:lnTo>
                    <a:pt x="28" y="15"/>
                  </a:lnTo>
                  <a:lnTo>
                    <a:pt x="15" y="11"/>
                  </a:lnTo>
                  <a:lnTo>
                    <a:pt x="9" y="8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86" name="Freeform 78"/>
            <p:cNvSpPr>
              <a:spLocks/>
            </p:cNvSpPr>
            <p:nvPr/>
          </p:nvSpPr>
          <p:spPr bwMode="auto">
            <a:xfrm>
              <a:off x="1419" y="2167"/>
              <a:ext cx="99" cy="47"/>
            </a:xfrm>
            <a:custGeom>
              <a:avLst/>
              <a:gdLst>
                <a:gd name="T0" fmla="*/ 4 w 99"/>
                <a:gd name="T1" fmla="*/ 26 h 47"/>
                <a:gd name="T2" fmla="*/ 17 w 99"/>
                <a:gd name="T3" fmla="*/ 31 h 47"/>
                <a:gd name="T4" fmla="*/ 71 w 99"/>
                <a:gd name="T5" fmla="*/ 45 h 47"/>
                <a:gd name="T6" fmla="*/ 99 w 99"/>
                <a:gd name="T7" fmla="*/ 47 h 47"/>
                <a:gd name="T8" fmla="*/ 86 w 99"/>
                <a:gd name="T9" fmla="*/ 43 h 47"/>
                <a:gd name="T10" fmla="*/ 75 w 99"/>
                <a:gd name="T11" fmla="*/ 40 h 47"/>
                <a:gd name="T12" fmla="*/ 62 w 99"/>
                <a:gd name="T13" fmla="*/ 39 h 47"/>
                <a:gd name="T14" fmla="*/ 51 w 99"/>
                <a:gd name="T15" fmla="*/ 35 h 47"/>
                <a:gd name="T16" fmla="*/ 37 w 99"/>
                <a:gd name="T17" fmla="*/ 29 h 47"/>
                <a:gd name="T18" fmla="*/ 24 w 99"/>
                <a:gd name="T19" fmla="*/ 21 h 47"/>
                <a:gd name="T20" fmla="*/ 11 w 99"/>
                <a:gd name="T21" fmla="*/ 11 h 47"/>
                <a:gd name="T22" fmla="*/ 0 w 99"/>
                <a:gd name="T23" fmla="*/ 0 h 47"/>
                <a:gd name="T24" fmla="*/ 0 w 99"/>
                <a:gd name="T25" fmla="*/ 10 h 47"/>
                <a:gd name="T26" fmla="*/ 2 w 99"/>
                <a:gd name="T27" fmla="*/ 18 h 47"/>
                <a:gd name="T28" fmla="*/ 4 w 99"/>
                <a:gd name="T29" fmla="*/ 26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9"/>
                <a:gd name="T46" fmla="*/ 0 h 47"/>
                <a:gd name="T47" fmla="*/ 99 w 99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9" h="47">
                  <a:moveTo>
                    <a:pt x="4" y="26"/>
                  </a:moveTo>
                  <a:lnTo>
                    <a:pt x="17" y="31"/>
                  </a:lnTo>
                  <a:lnTo>
                    <a:pt x="71" y="45"/>
                  </a:lnTo>
                  <a:lnTo>
                    <a:pt x="99" y="47"/>
                  </a:lnTo>
                  <a:lnTo>
                    <a:pt x="86" y="43"/>
                  </a:lnTo>
                  <a:lnTo>
                    <a:pt x="75" y="40"/>
                  </a:lnTo>
                  <a:lnTo>
                    <a:pt x="62" y="39"/>
                  </a:lnTo>
                  <a:lnTo>
                    <a:pt x="51" y="35"/>
                  </a:lnTo>
                  <a:lnTo>
                    <a:pt x="37" y="29"/>
                  </a:lnTo>
                  <a:lnTo>
                    <a:pt x="24" y="21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" y="18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87" name="Freeform 79"/>
            <p:cNvSpPr>
              <a:spLocks/>
            </p:cNvSpPr>
            <p:nvPr/>
          </p:nvSpPr>
          <p:spPr bwMode="auto">
            <a:xfrm>
              <a:off x="1404" y="2120"/>
              <a:ext cx="131" cy="70"/>
            </a:xfrm>
            <a:custGeom>
              <a:avLst/>
              <a:gdLst>
                <a:gd name="T0" fmla="*/ 26 w 131"/>
                <a:gd name="T1" fmla="*/ 32 h 70"/>
                <a:gd name="T2" fmla="*/ 30 w 131"/>
                <a:gd name="T3" fmla="*/ 32 h 70"/>
                <a:gd name="T4" fmla="*/ 32 w 131"/>
                <a:gd name="T5" fmla="*/ 32 h 70"/>
                <a:gd name="T6" fmla="*/ 50 w 131"/>
                <a:gd name="T7" fmla="*/ 46 h 70"/>
                <a:gd name="T8" fmla="*/ 69 w 131"/>
                <a:gd name="T9" fmla="*/ 56 h 70"/>
                <a:gd name="T10" fmla="*/ 84 w 131"/>
                <a:gd name="T11" fmla="*/ 61 h 70"/>
                <a:gd name="T12" fmla="*/ 100 w 131"/>
                <a:gd name="T13" fmla="*/ 65 h 70"/>
                <a:gd name="T14" fmla="*/ 131 w 131"/>
                <a:gd name="T15" fmla="*/ 70 h 70"/>
                <a:gd name="T16" fmla="*/ 99 w 131"/>
                <a:gd name="T17" fmla="*/ 54 h 70"/>
                <a:gd name="T18" fmla="*/ 44 w 131"/>
                <a:gd name="T19" fmla="*/ 20 h 70"/>
                <a:gd name="T20" fmla="*/ 29 w 131"/>
                <a:gd name="T21" fmla="*/ 10 h 70"/>
                <a:gd name="T22" fmla="*/ 7 w 131"/>
                <a:gd name="T23" fmla="*/ 4 h 70"/>
                <a:gd name="T24" fmla="*/ 0 w 131"/>
                <a:gd name="T25" fmla="*/ 0 h 70"/>
                <a:gd name="T26" fmla="*/ 14 w 131"/>
                <a:gd name="T27" fmla="*/ 13 h 70"/>
                <a:gd name="T28" fmla="*/ 26 w 131"/>
                <a:gd name="T29" fmla="*/ 28 h 70"/>
                <a:gd name="T30" fmla="*/ 26 w 131"/>
                <a:gd name="T31" fmla="*/ 32 h 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70"/>
                <a:gd name="T50" fmla="*/ 131 w 131"/>
                <a:gd name="T51" fmla="*/ 70 h 7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70">
                  <a:moveTo>
                    <a:pt x="26" y="32"/>
                  </a:moveTo>
                  <a:lnTo>
                    <a:pt x="30" y="32"/>
                  </a:lnTo>
                  <a:lnTo>
                    <a:pt x="32" y="32"/>
                  </a:lnTo>
                  <a:lnTo>
                    <a:pt x="50" y="46"/>
                  </a:lnTo>
                  <a:lnTo>
                    <a:pt x="69" y="56"/>
                  </a:lnTo>
                  <a:lnTo>
                    <a:pt x="84" y="61"/>
                  </a:lnTo>
                  <a:lnTo>
                    <a:pt x="100" y="65"/>
                  </a:lnTo>
                  <a:lnTo>
                    <a:pt x="131" y="70"/>
                  </a:lnTo>
                  <a:lnTo>
                    <a:pt x="99" y="54"/>
                  </a:lnTo>
                  <a:lnTo>
                    <a:pt x="44" y="20"/>
                  </a:lnTo>
                  <a:lnTo>
                    <a:pt x="29" y="10"/>
                  </a:lnTo>
                  <a:lnTo>
                    <a:pt x="7" y="4"/>
                  </a:lnTo>
                  <a:lnTo>
                    <a:pt x="0" y="0"/>
                  </a:lnTo>
                  <a:lnTo>
                    <a:pt x="14" y="13"/>
                  </a:lnTo>
                  <a:lnTo>
                    <a:pt x="26" y="28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88" name="Freeform 80"/>
            <p:cNvSpPr>
              <a:spLocks/>
            </p:cNvSpPr>
            <p:nvPr/>
          </p:nvSpPr>
          <p:spPr bwMode="auto">
            <a:xfrm>
              <a:off x="1439" y="2101"/>
              <a:ext cx="114" cy="67"/>
            </a:xfrm>
            <a:custGeom>
              <a:avLst/>
              <a:gdLst>
                <a:gd name="T0" fmla="*/ 7 w 114"/>
                <a:gd name="T1" fmla="*/ 22 h 67"/>
                <a:gd name="T2" fmla="*/ 34 w 114"/>
                <a:gd name="T3" fmla="*/ 39 h 67"/>
                <a:gd name="T4" fmla="*/ 65 w 114"/>
                <a:gd name="T5" fmla="*/ 53 h 67"/>
                <a:gd name="T6" fmla="*/ 99 w 114"/>
                <a:gd name="T7" fmla="*/ 65 h 67"/>
                <a:gd name="T8" fmla="*/ 106 w 114"/>
                <a:gd name="T9" fmla="*/ 67 h 67"/>
                <a:gd name="T10" fmla="*/ 114 w 114"/>
                <a:gd name="T11" fmla="*/ 67 h 67"/>
                <a:gd name="T12" fmla="*/ 91 w 114"/>
                <a:gd name="T13" fmla="*/ 57 h 67"/>
                <a:gd name="T14" fmla="*/ 70 w 114"/>
                <a:gd name="T15" fmla="*/ 44 h 67"/>
                <a:gd name="T16" fmla="*/ 26 w 114"/>
                <a:gd name="T17" fmla="*/ 18 h 67"/>
                <a:gd name="T18" fmla="*/ 0 w 114"/>
                <a:gd name="T19" fmla="*/ 0 h 67"/>
                <a:gd name="T20" fmla="*/ 1 w 114"/>
                <a:gd name="T21" fmla="*/ 5 h 67"/>
                <a:gd name="T22" fmla="*/ 4 w 114"/>
                <a:gd name="T23" fmla="*/ 10 h 67"/>
                <a:gd name="T24" fmla="*/ 6 w 114"/>
                <a:gd name="T25" fmla="*/ 15 h 67"/>
                <a:gd name="T26" fmla="*/ 7 w 114"/>
                <a:gd name="T27" fmla="*/ 22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4"/>
                <a:gd name="T43" fmla="*/ 0 h 67"/>
                <a:gd name="T44" fmla="*/ 114 w 114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4" h="67">
                  <a:moveTo>
                    <a:pt x="7" y="22"/>
                  </a:moveTo>
                  <a:lnTo>
                    <a:pt x="34" y="39"/>
                  </a:lnTo>
                  <a:lnTo>
                    <a:pt x="65" y="53"/>
                  </a:lnTo>
                  <a:lnTo>
                    <a:pt x="99" y="65"/>
                  </a:lnTo>
                  <a:lnTo>
                    <a:pt x="106" y="67"/>
                  </a:lnTo>
                  <a:lnTo>
                    <a:pt x="114" y="67"/>
                  </a:lnTo>
                  <a:lnTo>
                    <a:pt x="91" y="57"/>
                  </a:lnTo>
                  <a:lnTo>
                    <a:pt x="70" y="44"/>
                  </a:lnTo>
                  <a:lnTo>
                    <a:pt x="26" y="18"/>
                  </a:lnTo>
                  <a:lnTo>
                    <a:pt x="0" y="0"/>
                  </a:lnTo>
                  <a:lnTo>
                    <a:pt x="1" y="5"/>
                  </a:lnTo>
                  <a:lnTo>
                    <a:pt x="4" y="10"/>
                  </a:lnTo>
                  <a:lnTo>
                    <a:pt x="6" y="15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89" name="Freeform 81"/>
            <p:cNvSpPr>
              <a:spLocks/>
            </p:cNvSpPr>
            <p:nvPr/>
          </p:nvSpPr>
          <p:spPr bwMode="auto">
            <a:xfrm>
              <a:off x="1464" y="2094"/>
              <a:ext cx="109" cy="45"/>
            </a:xfrm>
            <a:custGeom>
              <a:avLst/>
              <a:gdLst>
                <a:gd name="T0" fmla="*/ 0 w 109"/>
                <a:gd name="T1" fmla="*/ 5 h 45"/>
                <a:gd name="T2" fmla="*/ 5 w 109"/>
                <a:gd name="T3" fmla="*/ 5 h 45"/>
                <a:gd name="T4" fmla="*/ 10 w 109"/>
                <a:gd name="T5" fmla="*/ 7 h 45"/>
                <a:gd name="T6" fmla="*/ 34 w 109"/>
                <a:gd name="T7" fmla="*/ 21 h 45"/>
                <a:gd name="T8" fmla="*/ 59 w 109"/>
                <a:gd name="T9" fmla="*/ 31 h 45"/>
                <a:gd name="T10" fmla="*/ 84 w 109"/>
                <a:gd name="T11" fmla="*/ 39 h 45"/>
                <a:gd name="T12" fmla="*/ 109 w 109"/>
                <a:gd name="T13" fmla="*/ 45 h 45"/>
                <a:gd name="T14" fmla="*/ 94 w 109"/>
                <a:gd name="T15" fmla="*/ 41 h 45"/>
                <a:gd name="T16" fmla="*/ 80 w 109"/>
                <a:gd name="T17" fmla="*/ 35 h 45"/>
                <a:gd name="T18" fmla="*/ 51 w 109"/>
                <a:gd name="T19" fmla="*/ 19 h 45"/>
                <a:gd name="T20" fmla="*/ 35 w 109"/>
                <a:gd name="T21" fmla="*/ 10 h 45"/>
                <a:gd name="T22" fmla="*/ 17 w 109"/>
                <a:gd name="T23" fmla="*/ 2 h 45"/>
                <a:gd name="T24" fmla="*/ 2 w 109"/>
                <a:gd name="T25" fmla="*/ 0 h 45"/>
                <a:gd name="T26" fmla="*/ 0 w 109"/>
                <a:gd name="T27" fmla="*/ 5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9"/>
                <a:gd name="T43" fmla="*/ 0 h 45"/>
                <a:gd name="T44" fmla="*/ 109 w 109"/>
                <a:gd name="T45" fmla="*/ 45 h 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9" h="45">
                  <a:moveTo>
                    <a:pt x="0" y="5"/>
                  </a:moveTo>
                  <a:lnTo>
                    <a:pt x="5" y="5"/>
                  </a:lnTo>
                  <a:lnTo>
                    <a:pt x="10" y="7"/>
                  </a:lnTo>
                  <a:lnTo>
                    <a:pt x="34" y="21"/>
                  </a:lnTo>
                  <a:lnTo>
                    <a:pt x="59" y="31"/>
                  </a:lnTo>
                  <a:lnTo>
                    <a:pt x="84" y="39"/>
                  </a:lnTo>
                  <a:lnTo>
                    <a:pt x="109" y="45"/>
                  </a:lnTo>
                  <a:lnTo>
                    <a:pt x="94" y="41"/>
                  </a:lnTo>
                  <a:lnTo>
                    <a:pt x="80" y="35"/>
                  </a:lnTo>
                  <a:lnTo>
                    <a:pt x="51" y="19"/>
                  </a:lnTo>
                  <a:lnTo>
                    <a:pt x="35" y="10"/>
                  </a:lnTo>
                  <a:lnTo>
                    <a:pt x="17" y="2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90" name="Freeform 82"/>
            <p:cNvSpPr>
              <a:spLocks/>
            </p:cNvSpPr>
            <p:nvPr/>
          </p:nvSpPr>
          <p:spPr bwMode="auto">
            <a:xfrm>
              <a:off x="1488" y="2065"/>
              <a:ext cx="71" cy="36"/>
            </a:xfrm>
            <a:custGeom>
              <a:avLst/>
              <a:gdLst>
                <a:gd name="T0" fmla="*/ 0 w 71"/>
                <a:gd name="T1" fmla="*/ 0 h 36"/>
                <a:gd name="T2" fmla="*/ 15 w 71"/>
                <a:gd name="T3" fmla="*/ 16 h 36"/>
                <a:gd name="T4" fmla="*/ 42 w 71"/>
                <a:gd name="T5" fmla="*/ 31 h 36"/>
                <a:gd name="T6" fmla="*/ 56 w 71"/>
                <a:gd name="T7" fmla="*/ 35 h 36"/>
                <a:gd name="T8" fmla="*/ 71 w 71"/>
                <a:gd name="T9" fmla="*/ 36 h 36"/>
                <a:gd name="T10" fmla="*/ 65 w 71"/>
                <a:gd name="T11" fmla="*/ 32 h 36"/>
                <a:gd name="T12" fmla="*/ 57 w 71"/>
                <a:gd name="T13" fmla="*/ 31 h 36"/>
                <a:gd name="T14" fmla="*/ 47 w 71"/>
                <a:gd name="T15" fmla="*/ 29 h 36"/>
                <a:gd name="T16" fmla="*/ 37 w 71"/>
                <a:gd name="T17" fmla="*/ 24 h 36"/>
                <a:gd name="T18" fmla="*/ 6 w 71"/>
                <a:gd name="T19" fmla="*/ 2 h 36"/>
                <a:gd name="T20" fmla="*/ 2 w 71"/>
                <a:gd name="T21" fmla="*/ 2 h 36"/>
                <a:gd name="T22" fmla="*/ 2 w 71"/>
                <a:gd name="T23" fmla="*/ 0 h 36"/>
                <a:gd name="T24" fmla="*/ 0 w 71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36"/>
                <a:gd name="T41" fmla="*/ 71 w 71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36">
                  <a:moveTo>
                    <a:pt x="0" y="0"/>
                  </a:moveTo>
                  <a:lnTo>
                    <a:pt x="15" y="16"/>
                  </a:lnTo>
                  <a:lnTo>
                    <a:pt x="42" y="31"/>
                  </a:lnTo>
                  <a:lnTo>
                    <a:pt x="56" y="35"/>
                  </a:lnTo>
                  <a:lnTo>
                    <a:pt x="71" y="36"/>
                  </a:lnTo>
                  <a:lnTo>
                    <a:pt x="65" y="32"/>
                  </a:lnTo>
                  <a:lnTo>
                    <a:pt x="57" y="31"/>
                  </a:lnTo>
                  <a:lnTo>
                    <a:pt x="47" y="29"/>
                  </a:lnTo>
                  <a:lnTo>
                    <a:pt x="37" y="24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91" name="Freeform 83"/>
            <p:cNvSpPr>
              <a:spLocks/>
            </p:cNvSpPr>
            <p:nvPr/>
          </p:nvSpPr>
          <p:spPr bwMode="auto">
            <a:xfrm>
              <a:off x="1555" y="2114"/>
              <a:ext cx="62" cy="31"/>
            </a:xfrm>
            <a:custGeom>
              <a:avLst/>
              <a:gdLst>
                <a:gd name="T0" fmla="*/ 0 w 62"/>
                <a:gd name="T1" fmla="*/ 0 h 31"/>
                <a:gd name="T2" fmla="*/ 18 w 62"/>
                <a:gd name="T3" fmla="*/ 2 h 31"/>
                <a:gd name="T4" fmla="*/ 34 w 62"/>
                <a:gd name="T5" fmla="*/ 9 h 31"/>
                <a:gd name="T6" fmla="*/ 49 w 62"/>
                <a:gd name="T7" fmla="*/ 19 h 31"/>
                <a:gd name="T8" fmla="*/ 62 w 62"/>
                <a:gd name="T9" fmla="*/ 31 h 31"/>
                <a:gd name="T10" fmla="*/ 55 w 62"/>
                <a:gd name="T11" fmla="*/ 26 h 31"/>
                <a:gd name="T12" fmla="*/ 47 w 62"/>
                <a:gd name="T13" fmla="*/ 24 h 31"/>
                <a:gd name="T14" fmla="*/ 23 w 62"/>
                <a:gd name="T15" fmla="*/ 15 h 31"/>
                <a:gd name="T16" fmla="*/ 13 w 62"/>
                <a:gd name="T17" fmla="*/ 9 h 31"/>
                <a:gd name="T18" fmla="*/ 3 w 62"/>
                <a:gd name="T19" fmla="*/ 0 h 31"/>
                <a:gd name="T20" fmla="*/ 0 w 62"/>
                <a:gd name="T21" fmla="*/ 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2"/>
                <a:gd name="T34" fmla="*/ 0 h 31"/>
                <a:gd name="T35" fmla="*/ 62 w 62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2" h="31">
                  <a:moveTo>
                    <a:pt x="0" y="0"/>
                  </a:moveTo>
                  <a:lnTo>
                    <a:pt x="18" y="2"/>
                  </a:lnTo>
                  <a:lnTo>
                    <a:pt x="34" y="9"/>
                  </a:lnTo>
                  <a:lnTo>
                    <a:pt x="49" y="19"/>
                  </a:lnTo>
                  <a:lnTo>
                    <a:pt x="62" y="31"/>
                  </a:lnTo>
                  <a:lnTo>
                    <a:pt x="55" y="26"/>
                  </a:lnTo>
                  <a:lnTo>
                    <a:pt x="47" y="24"/>
                  </a:lnTo>
                  <a:lnTo>
                    <a:pt x="23" y="15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92" name="Freeform 84"/>
            <p:cNvSpPr>
              <a:spLocks/>
            </p:cNvSpPr>
            <p:nvPr/>
          </p:nvSpPr>
          <p:spPr bwMode="auto">
            <a:xfrm>
              <a:off x="1553" y="2152"/>
              <a:ext cx="50" cy="22"/>
            </a:xfrm>
            <a:custGeom>
              <a:avLst/>
              <a:gdLst>
                <a:gd name="T0" fmla="*/ 0 w 50"/>
                <a:gd name="T1" fmla="*/ 0 h 22"/>
                <a:gd name="T2" fmla="*/ 13 w 50"/>
                <a:gd name="T3" fmla="*/ 2 h 22"/>
                <a:gd name="T4" fmla="*/ 26 w 50"/>
                <a:gd name="T5" fmla="*/ 7 h 22"/>
                <a:gd name="T6" fmla="*/ 50 w 50"/>
                <a:gd name="T7" fmla="*/ 22 h 22"/>
                <a:gd name="T8" fmla="*/ 36 w 50"/>
                <a:gd name="T9" fmla="*/ 22 h 22"/>
                <a:gd name="T10" fmla="*/ 30 w 50"/>
                <a:gd name="T11" fmla="*/ 21 h 22"/>
                <a:gd name="T12" fmla="*/ 22 w 50"/>
                <a:gd name="T13" fmla="*/ 19 h 22"/>
                <a:gd name="T14" fmla="*/ 2 w 50"/>
                <a:gd name="T15" fmla="*/ 1 h 22"/>
                <a:gd name="T16" fmla="*/ 0 w 50"/>
                <a:gd name="T17" fmla="*/ 0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22"/>
                <a:gd name="T29" fmla="*/ 50 w 5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22">
                  <a:moveTo>
                    <a:pt x="0" y="0"/>
                  </a:moveTo>
                  <a:lnTo>
                    <a:pt x="13" y="2"/>
                  </a:lnTo>
                  <a:lnTo>
                    <a:pt x="26" y="7"/>
                  </a:lnTo>
                  <a:lnTo>
                    <a:pt x="50" y="22"/>
                  </a:lnTo>
                  <a:lnTo>
                    <a:pt x="36" y="22"/>
                  </a:lnTo>
                  <a:lnTo>
                    <a:pt x="30" y="21"/>
                  </a:lnTo>
                  <a:lnTo>
                    <a:pt x="22" y="19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93" name="Freeform 85"/>
            <p:cNvSpPr>
              <a:spLocks/>
            </p:cNvSpPr>
            <p:nvPr/>
          </p:nvSpPr>
          <p:spPr bwMode="auto">
            <a:xfrm>
              <a:off x="1538" y="2179"/>
              <a:ext cx="35" cy="16"/>
            </a:xfrm>
            <a:custGeom>
              <a:avLst/>
              <a:gdLst>
                <a:gd name="T0" fmla="*/ 0 w 35"/>
                <a:gd name="T1" fmla="*/ 0 h 16"/>
                <a:gd name="T2" fmla="*/ 10 w 35"/>
                <a:gd name="T3" fmla="*/ 2 h 16"/>
                <a:gd name="T4" fmla="*/ 18 w 35"/>
                <a:gd name="T5" fmla="*/ 6 h 16"/>
                <a:gd name="T6" fmla="*/ 35 w 35"/>
                <a:gd name="T7" fmla="*/ 16 h 16"/>
                <a:gd name="T8" fmla="*/ 26 w 35"/>
                <a:gd name="T9" fmla="*/ 14 h 16"/>
                <a:gd name="T10" fmla="*/ 17 w 35"/>
                <a:gd name="T11" fmla="*/ 13 h 16"/>
                <a:gd name="T12" fmla="*/ 8 w 35"/>
                <a:gd name="T13" fmla="*/ 8 h 16"/>
                <a:gd name="T14" fmla="*/ 2 w 35"/>
                <a:gd name="T15" fmla="*/ 2 h 16"/>
                <a:gd name="T16" fmla="*/ 0 w 35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16"/>
                <a:gd name="T29" fmla="*/ 35 w 35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16">
                  <a:moveTo>
                    <a:pt x="0" y="0"/>
                  </a:moveTo>
                  <a:lnTo>
                    <a:pt x="10" y="2"/>
                  </a:lnTo>
                  <a:lnTo>
                    <a:pt x="18" y="6"/>
                  </a:lnTo>
                  <a:lnTo>
                    <a:pt x="35" y="16"/>
                  </a:lnTo>
                  <a:lnTo>
                    <a:pt x="26" y="14"/>
                  </a:lnTo>
                  <a:lnTo>
                    <a:pt x="17" y="13"/>
                  </a:lnTo>
                  <a:lnTo>
                    <a:pt x="8" y="8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94" name="Freeform 86"/>
            <p:cNvSpPr>
              <a:spLocks/>
            </p:cNvSpPr>
            <p:nvPr/>
          </p:nvSpPr>
          <p:spPr bwMode="auto">
            <a:xfrm>
              <a:off x="1516" y="2202"/>
              <a:ext cx="39" cy="14"/>
            </a:xfrm>
            <a:custGeom>
              <a:avLst/>
              <a:gdLst>
                <a:gd name="T0" fmla="*/ 0 w 39"/>
                <a:gd name="T1" fmla="*/ 0 h 14"/>
                <a:gd name="T2" fmla="*/ 10 w 39"/>
                <a:gd name="T3" fmla="*/ 1 h 14"/>
                <a:gd name="T4" fmla="*/ 20 w 39"/>
                <a:gd name="T5" fmla="*/ 4 h 14"/>
                <a:gd name="T6" fmla="*/ 39 w 39"/>
                <a:gd name="T7" fmla="*/ 14 h 14"/>
                <a:gd name="T8" fmla="*/ 23 w 39"/>
                <a:gd name="T9" fmla="*/ 14 h 14"/>
                <a:gd name="T10" fmla="*/ 13 w 39"/>
                <a:gd name="T11" fmla="*/ 10 h 14"/>
                <a:gd name="T12" fmla="*/ 4 w 39"/>
                <a:gd name="T13" fmla="*/ 3 h 14"/>
                <a:gd name="T14" fmla="*/ 0 w 39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14"/>
                <a:gd name="T26" fmla="*/ 39 w 39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14">
                  <a:moveTo>
                    <a:pt x="0" y="0"/>
                  </a:moveTo>
                  <a:lnTo>
                    <a:pt x="10" y="1"/>
                  </a:lnTo>
                  <a:lnTo>
                    <a:pt x="20" y="4"/>
                  </a:lnTo>
                  <a:lnTo>
                    <a:pt x="39" y="14"/>
                  </a:lnTo>
                  <a:lnTo>
                    <a:pt x="23" y="14"/>
                  </a:lnTo>
                  <a:lnTo>
                    <a:pt x="13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95" name="Freeform 87"/>
            <p:cNvSpPr>
              <a:spLocks/>
            </p:cNvSpPr>
            <p:nvPr/>
          </p:nvSpPr>
          <p:spPr bwMode="auto">
            <a:xfrm>
              <a:off x="1509" y="2233"/>
              <a:ext cx="37" cy="10"/>
            </a:xfrm>
            <a:custGeom>
              <a:avLst/>
              <a:gdLst>
                <a:gd name="T0" fmla="*/ 0 w 37"/>
                <a:gd name="T1" fmla="*/ 0 h 10"/>
                <a:gd name="T2" fmla="*/ 10 w 37"/>
                <a:gd name="T3" fmla="*/ 0 h 10"/>
                <a:gd name="T4" fmla="*/ 19 w 37"/>
                <a:gd name="T5" fmla="*/ 2 h 10"/>
                <a:gd name="T6" fmla="*/ 37 w 37"/>
                <a:gd name="T7" fmla="*/ 10 h 10"/>
                <a:gd name="T8" fmla="*/ 29 w 37"/>
                <a:gd name="T9" fmla="*/ 10 h 10"/>
                <a:gd name="T10" fmla="*/ 20 w 37"/>
                <a:gd name="T11" fmla="*/ 8 h 10"/>
                <a:gd name="T12" fmla="*/ 12 w 37"/>
                <a:gd name="T13" fmla="*/ 5 h 10"/>
                <a:gd name="T14" fmla="*/ 5 w 37"/>
                <a:gd name="T15" fmla="*/ 1 h 10"/>
                <a:gd name="T16" fmla="*/ 0 w 37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10"/>
                <a:gd name="T29" fmla="*/ 37 w 37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10">
                  <a:moveTo>
                    <a:pt x="0" y="0"/>
                  </a:moveTo>
                  <a:lnTo>
                    <a:pt x="10" y="0"/>
                  </a:lnTo>
                  <a:lnTo>
                    <a:pt x="19" y="2"/>
                  </a:lnTo>
                  <a:lnTo>
                    <a:pt x="37" y="10"/>
                  </a:lnTo>
                  <a:lnTo>
                    <a:pt x="29" y="10"/>
                  </a:lnTo>
                  <a:lnTo>
                    <a:pt x="20" y="8"/>
                  </a:lnTo>
                  <a:lnTo>
                    <a:pt x="12" y="5"/>
                  </a:lnTo>
                  <a:lnTo>
                    <a:pt x="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96" name="Freeform 88"/>
            <p:cNvSpPr>
              <a:spLocks/>
            </p:cNvSpPr>
            <p:nvPr/>
          </p:nvSpPr>
          <p:spPr bwMode="auto">
            <a:xfrm>
              <a:off x="1281" y="2270"/>
              <a:ext cx="93" cy="47"/>
            </a:xfrm>
            <a:custGeom>
              <a:avLst/>
              <a:gdLst>
                <a:gd name="T0" fmla="*/ 93 w 93"/>
                <a:gd name="T1" fmla="*/ 0 h 47"/>
                <a:gd name="T2" fmla="*/ 88 w 93"/>
                <a:gd name="T3" fmla="*/ 0 h 47"/>
                <a:gd name="T4" fmla="*/ 43 w 93"/>
                <a:gd name="T5" fmla="*/ 24 h 47"/>
                <a:gd name="T6" fmla="*/ 21 w 93"/>
                <a:gd name="T7" fmla="*/ 32 h 47"/>
                <a:gd name="T8" fmla="*/ 10 w 93"/>
                <a:gd name="T9" fmla="*/ 34 h 47"/>
                <a:gd name="T10" fmla="*/ 0 w 93"/>
                <a:gd name="T11" fmla="*/ 36 h 47"/>
                <a:gd name="T12" fmla="*/ 4 w 93"/>
                <a:gd name="T13" fmla="*/ 42 h 47"/>
                <a:gd name="T14" fmla="*/ 9 w 93"/>
                <a:gd name="T15" fmla="*/ 46 h 47"/>
                <a:gd name="T16" fmla="*/ 15 w 93"/>
                <a:gd name="T17" fmla="*/ 47 h 47"/>
                <a:gd name="T18" fmla="*/ 21 w 93"/>
                <a:gd name="T19" fmla="*/ 46 h 47"/>
                <a:gd name="T20" fmla="*/ 35 w 93"/>
                <a:gd name="T21" fmla="*/ 40 h 47"/>
                <a:gd name="T22" fmla="*/ 48 w 93"/>
                <a:gd name="T23" fmla="*/ 31 h 47"/>
                <a:gd name="T24" fmla="*/ 70 w 93"/>
                <a:gd name="T25" fmla="*/ 10 h 47"/>
                <a:gd name="T26" fmla="*/ 78 w 93"/>
                <a:gd name="T27" fmla="*/ 5 h 47"/>
                <a:gd name="T28" fmla="*/ 87 w 93"/>
                <a:gd name="T29" fmla="*/ 3 h 47"/>
                <a:gd name="T30" fmla="*/ 93 w 93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3"/>
                <a:gd name="T49" fmla="*/ 0 h 47"/>
                <a:gd name="T50" fmla="*/ 93 w 93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3" h="47">
                  <a:moveTo>
                    <a:pt x="93" y="0"/>
                  </a:moveTo>
                  <a:lnTo>
                    <a:pt x="88" y="0"/>
                  </a:lnTo>
                  <a:lnTo>
                    <a:pt x="43" y="24"/>
                  </a:lnTo>
                  <a:lnTo>
                    <a:pt x="21" y="32"/>
                  </a:lnTo>
                  <a:lnTo>
                    <a:pt x="10" y="34"/>
                  </a:lnTo>
                  <a:lnTo>
                    <a:pt x="0" y="36"/>
                  </a:lnTo>
                  <a:lnTo>
                    <a:pt x="4" y="42"/>
                  </a:lnTo>
                  <a:lnTo>
                    <a:pt x="9" y="46"/>
                  </a:lnTo>
                  <a:lnTo>
                    <a:pt x="15" y="47"/>
                  </a:lnTo>
                  <a:lnTo>
                    <a:pt x="21" y="46"/>
                  </a:lnTo>
                  <a:lnTo>
                    <a:pt x="35" y="40"/>
                  </a:lnTo>
                  <a:lnTo>
                    <a:pt x="48" y="31"/>
                  </a:lnTo>
                  <a:lnTo>
                    <a:pt x="70" y="10"/>
                  </a:lnTo>
                  <a:lnTo>
                    <a:pt x="78" y="5"/>
                  </a:lnTo>
                  <a:lnTo>
                    <a:pt x="87" y="3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97" name="Freeform 89"/>
            <p:cNvSpPr>
              <a:spLocks/>
            </p:cNvSpPr>
            <p:nvPr/>
          </p:nvSpPr>
          <p:spPr bwMode="auto">
            <a:xfrm>
              <a:off x="1381" y="2280"/>
              <a:ext cx="47" cy="14"/>
            </a:xfrm>
            <a:custGeom>
              <a:avLst/>
              <a:gdLst>
                <a:gd name="T0" fmla="*/ 47 w 47"/>
                <a:gd name="T1" fmla="*/ 7 h 14"/>
                <a:gd name="T2" fmla="*/ 0 w 47"/>
                <a:gd name="T3" fmla="*/ 0 h 14"/>
                <a:gd name="T4" fmla="*/ 9 w 47"/>
                <a:gd name="T5" fmla="*/ 8 h 14"/>
                <a:gd name="T6" fmla="*/ 19 w 47"/>
                <a:gd name="T7" fmla="*/ 13 h 14"/>
                <a:gd name="T8" fmla="*/ 30 w 47"/>
                <a:gd name="T9" fmla="*/ 14 h 14"/>
                <a:gd name="T10" fmla="*/ 42 w 47"/>
                <a:gd name="T11" fmla="*/ 14 h 14"/>
                <a:gd name="T12" fmla="*/ 45 w 47"/>
                <a:gd name="T13" fmla="*/ 12 h 14"/>
                <a:gd name="T14" fmla="*/ 47 w 47"/>
                <a:gd name="T15" fmla="*/ 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14"/>
                <a:gd name="T26" fmla="*/ 47 w 47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14">
                  <a:moveTo>
                    <a:pt x="47" y="7"/>
                  </a:moveTo>
                  <a:lnTo>
                    <a:pt x="0" y="0"/>
                  </a:lnTo>
                  <a:lnTo>
                    <a:pt x="9" y="8"/>
                  </a:lnTo>
                  <a:lnTo>
                    <a:pt x="19" y="13"/>
                  </a:lnTo>
                  <a:lnTo>
                    <a:pt x="30" y="14"/>
                  </a:lnTo>
                  <a:lnTo>
                    <a:pt x="42" y="14"/>
                  </a:lnTo>
                  <a:lnTo>
                    <a:pt x="45" y="12"/>
                  </a:lnTo>
                  <a:lnTo>
                    <a:pt x="47" y="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98" name="Freeform 90"/>
            <p:cNvSpPr>
              <a:spLocks/>
            </p:cNvSpPr>
            <p:nvPr/>
          </p:nvSpPr>
          <p:spPr bwMode="auto">
            <a:xfrm>
              <a:off x="1420" y="2302"/>
              <a:ext cx="43" cy="14"/>
            </a:xfrm>
            <a:custGeom>
              <a:avLst/>
              <a:gdLst>
                <a:gd name="T0" fmla="*/ 0 w 43"/>
                <a:gd name="T1" fmla="*/ 5 h 14"/>
                <a:gd name="T2" fmla="*/ 18 w 43"/>
                <a:gd name="T3" fmla="*/ 4 h 14"/>
                <a:gd name="T4" fmla="*/ 35 w 43"/>
                <a:gd name="T5" fmla="*/ 0 h 14"/>
                <a:gd name="T6" fmla="*/ 39 w 43"/>
                <a:gd name="T7" fmla="*/ 0 h 14"/>
                <a:gd name="T8" fmla="*/ 41 w 43"/>
                <a:gd name="T9" fmla="*/ 0 h 14"/>
                <a:gd name="T10" fmla="*/ 43 w 43"/>
                <a:gd name="T11" fmla="*/ 5 h 14"/>
                <a:gd name="T12" fmla="*/ 40 w 43"/>
                <a:gd name="T13" fmla="*/ 9 h 14"/>
                <a:gd name="T14" fmla="*/ 38 w 43"/>
                <a:gd name="T15" fmla="*/ 13 h 14"/>
                <a:gd name="T16" fmla="*/ 33 w 43"/>
                <a:gd name="T17" fmla="*/ 14 h 14"/>
                <a:gd name="T18" fmla="*/ 15 w 43"/>
                <a:gd name="T19" fmla="*/ 14 h 14"/>
                <a:gd name="T20" fmla="*/ 8 w 43"/>
                <a:gd name="T21" fmla="*/ 13 h 14"/>
                <a:gd name="T22" fmla="*/ 0 w 43"/>
                <a:gd name="T23" fmla="*/ 9 h 14"/>
                <a:gd name="T24" fmla="*/ 0 w 43"/>
                <a:gd name="T25" fmla="*/ 5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14"/>
                <a:gd name="T41" fmla="*/ 43 w 43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14">
                  <a:moveTo>
                    <a:pt x="0" y="5"/>
                  </a:moveTo>
                  <a:lnTo>
                    <a:pt x="18" y="4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3" y="5"/>
                  </a:lnTo>
                  <a:lnTo>
                    <a:pt x="40" y="9"/>
                  </a:lnTo>
                  <a:lnTo>
                    <a:pt x="38" y="13"/>
                  </a:lnTo>
                  <a:lnTo>
                    <a:pt x="33" y="14"/>
                  </a:lnTo>
                  <a:lnTo>
                    <a:pt x="15" y="14"/>
                  </a:lnTo>
                  <a:lnTo>
                    <a:pt x="8" y="13"/>
                  </a:lnTo>
                  <a:lnTo>
                    <a:pt x="0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99" name="Freeform 91"/>
            <p:cNvSpPr>
              <a:spLocks/>
            </p:cNvSpPr>
            <p:nvPr/>
          </p:nvSpPr>
          <p:spPr bwMode="auto">
            <a:xfrm>
              <a:off x="1441" y="2288"/>
              <a:ext cx="27" cy="3"/>
            </a:xfrm>
            <a:custGeom>
              <a:avLst/>
              <a:gdLst>
                <a:gd name="T0" fmla="*/ 0 w 27"/>
                <a:gd name="T1" fmla="*/ 1 h 3"/>
                <a:gd name="T2" fmla="*/ 27 w 27"/>
                <a:gd name="T3" fmla="*/ 0 h 3"/>
                <a:gd name="T4" fmla="*/ 14 w 27"/>
                <a:gd name="T5" fmla="*/ 3 h 3"/>
                <a:gd name="T6" fmla="*/ 8 w 27"/>
                <a:gd name="T7" fmla="*/ 3 h 3"/>
                <a:gd name="T8" fmla="*/ 0 w 27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"/>
                <a:gd name="T17" fmla="*/ 27 w 2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">
                  <a:moveTo>
                    <a:pt x="0" y="1"/>
                  </a:moveTo>
                  <a:lnTo>
                    <a:pt x="27" y="0"/>
                  </a:lnTo>
                  <a:lnTo>
                    <a:pt x="14" y="3"/>
                  </a:lnTo>
                  <a:lnTo>
                    <a:pt x="8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00" name="Freeform 92"/>
            <p:cNvSpPr>
              <a:spLocks/>
            </p:cNvSpPr>
            <p:nvPr/>
          </p:nvSpPr>
          <p:spPr bwMode="auto">
            <a:xfrm>
              <a:off x="1458" y="2311"/>
              <a:ext cx="47" cy="24"/>
            </a:xfrm>
            <a:custGeom>
              <a:avLst/>
              <a:gdLst>
                <a:gd name="T0" fmla="*/ 0 w 47"/>
                <a:gd name="T1" fmla="*/ 16 h 24"/>
                <a:gd name="T2" fmla="*/ 10 w 47"/>
                <a:gd name="T3" fmla="*/ 14 h 24"/>
                <a:gd name="T4" fmla="*/ 21 w 47"/>
                <a:gd name="T5" fmla="*/ 10 h 24"/>
                <a:gd name="T6" fmla="*/ 41 w 47"/>
                <a:gd name="T7" fmla="*/ 0 h 24"/>
                <a:gd name="T8" fmla="*/ 46 w 47"/>
                <a:gd name="T9" fmla="*/ 0 h 24"/>
                <a:gd name="T10" fmla="*/ 47 w 47"/>
                <a:gd name="T11" fmla="*/ 5 h 24"/>
                <a:gd name="T12" fmla="*/ 46 w 47"/>
                <a:gd name="T13" fmla="*/ 10 h 24"/>
                <a:gd name="T14" fmla="*/ 41 w 47"/>
                <a:gd name="T15" fmla="*/ 16 h 24"/>
                <a:gd name="T16" fmla="*/ 32 w 47"/>
                <a:gd name="T17" fmla="*/ 22 h 24"/>
                <a:gd name="T18" fmla="*/ 21 w 47"/>
                <a:gd name="T19" fmla="*/ 24 h 24"/>
                <a:gd name="T20" fmla="*/ 11 w 47"/>
                <a:gd name="T21" fmla="*/ 24 h 24"/>
                <a:gd name="T22" fmla="*/ 0 w 47"/>
                <a:gd name="T23" fmla="*/ 21 h 24"/>
                <a:gd name="T24" fmla="*/ 0 w 47"/>
                <a:gd name="T25" fmla="*/ 19 h 24"/>
                <a:gd name="T26" fmla="*/ 0 w 47"/>
                <a:gd name="T27" fmla="*/ 16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"/>
                <a:gd name="T43" fmla="*/ 0 h 24"/>
                <a:gd name="T44" fmla="*/ 47 w 47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" h="24">
                  <a:moveTo>
                    <a:pt x="0" y="16"/>
                  </a:moveTo>
                  <a:lnTo>
                    <a:pt x="10" y="14"/>
                  </a:lnTo>
                  <a:lnTo>
                    <a:pt x="21" y="1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47" y="5"/>
                  </a:lnTo>
                  <a:lnTo>
                    <a:pt x="46" y="10"/>
                  </a:lnTo>
                  <a:lnTo>
                    <a:pt x="41" y="16"/>
                  </a:lnTo>
                  <a:lnTo>
                    <a:pt x="32" y="22"/>
                  </a:lnTo>
                  <a:lnTo>
                    <a:pt x="21" y="24"/>
                  </a:lnTo>
                  <a:lnTo>
                    <a:pt x="11" y="24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01" name="Freeform 93"/>
            <p:cNvSpPr>
              <a:spLocks/>
            </p:cNvSpPr>
            <p:nvPr/>
          </p:nvSpPr>
          <p:spPr bwMode="auto">
            <a:xfrm>
              <a:off x="1478" y="2298"/>
              <a:ext cx="20" cy="8"/>
            </a:xfrm>
            <a:custGeom>
              <a:avLst/>
              <a:gdLst>
                <a:gd name="T0" fmla="*/ 0 w 20"/>
                <a:gd name="T1" fmla="*/ 6 h 8"/>
                <a:gd name="T2" fmla="*/ 10 w 20"/>
                <a:gd name="T3" fmla="*/ 3 h 8"/>
                <a:gd name="T4" fmla="*/ 15 w 20"/>
                <a:gd name="T5" fmla="*/ 0 h 8"/>
                <a:gd name="T6" fmla="*/ 20 w 20"/>
                <a:gd name="T7" fmla="*/ 0 h 8"/>
                <a:gd name="T8" fmla="*/ 18 w 20"/>
                <a:gd name="T9" fmla="*/ 5 h 8"/>
                <a:gd name="T10" fmla="*/ 15 w 20"/>
                <a:gd name="T11" fmla="*/ 6 h 8"/>
                <a:gd name="T12" fmla="*/ 5 w 20"/>
                <a:gd name="T13" fmla="*/ 8 h 8"/>
                <a:gd name="T14" fmla="*/ 0 w 20"/>
                <a:gd name="T15" fmla="*/ 6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8"/>
                <a:gd name="T26" fmla="*/ 20 w 20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8">
                  <a:moveTo>
                    <a:pt x="0" y="6"/>
                  </a:moveTo>
                  <a:lnTo>
                    <a:pt x="10" y="3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18" y="5"/>
                  </a:lnTo>
                  <a:lnTo>
                    <a:pt x="15" y="6"/>
                  </a:lnTo>
                  <a:lnTo>
                    <a:pt x="5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02" name="Freeform 94"/>
            <p:cNvSpPr>
              <a:spLocks/>
            </p:cNvSpPr>
            <p:nvPr/>
          </p:nvSpPr>
          <p:spPr bwMode="auto">
            <a:xfrm>
              <a:off x="1516" y="2302"/>
              <a:ext cx="24" cy="19"/>
            </a:xfrm>
            <a:custGeom>
              <a:avLst/>
              <a:gdLst>
                <a:gd name="T0" fmla="*/ 0 w 24"/>
                <a:gd name="T1" fmla="*/ 18 h 19"/>
                <a:gd name="T2" fmla="*/ 7 w 24"/>
                <a:gd name="T3" fmla="*/ 14 h 19"/>
                <a:gd name="T4" fmla="*/ 12 w 24"/>
                <a:gd name="T5" fmla="*/ 10 h 19"/>
                <a:gd name="T6" fmla="*/ 22 w 24"/>
                <a:gd name="T7" fmla="*/ 0 h 19"/>
                <a:gd name="T8" fmla="*/ 24 w 24"/>
                <a:gd name="T9" fmla="*/ 0 h 19"/>
                <a:gd name="T10" fmla="*/ 24 w 24"/>
                <a:gd name="T11" fmla="*/ 6 h 19"/>
                <a:gd name="T12" fmla="*/ 22 w 24"/>
                <a:gd name="T13" fmla="*/ 11 h 19"/>
                <a:gd name="T14" fmla="*/ 17 w 24"/>
                <a:gd name="T15" fmla="*/ 15 h 19"/>
                <a:gd name="T16" fmla="*/ 13 w 24"/>
                <a:gd name="T17" fmla="*/ 18 h 19"/>
                <a:gd name="T18" fmla="*/ 7 w 24"/>
                <a:gd name="T19" fmla="*/ 19 h 19"/>
                <a:gd name="T20" fmla="*/ 0 w 24"/>
                <a:gd name="T21" fmla="*/ 18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9"/>
                <a:gd name="T35" fmla="*/ 24 w 24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9">
                  <a:moveTo>
                    <a:pt x="0" y="18"/>
                  </a:moveTo>
                  <a:lnTo>
                    <a:pt x="7" y="14"/>
                  </a:lnTo>
                  <a:lnTo>
                    <a:pt x="12" y="1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2" y="11"/>
                  </a:lnTo>
                  <a:lnTo>
                    <a:pt x="17" y="15"/>
                  </a:lnTo>
                  <a:lnTo>
                    <a:pt x="13" y="18"/>
                  </a:lnTo>
                  <a:lnTo>
                    <a:pt x="7" y="19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03" name="Freeform 95"/>
            <p:cNvSpPr>
              <a:spLocks/>
            </p:cNvSpPr>
            <p:nvPr/>
          </p:nvSpPr>
          <p:spPr bwMode="auto">
            <a:xfrm>
              <a:off x="1703" y="2264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1 h 3"/>
                <a:gd name="T6" fmla="*/ 0 w 2"/>
                <a:gd name="T7" fmla="*/ 3 h 3"/>
                <a:gd name="T8" fmla="*/ 2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04" name="Freeform 96"/>
            <p:cNvSpPr>
              <a:spLocks/>
            </p:cNvSpPr>
            <p:nvPr/>
          </p:nvSpPr>
          <p:spPr bwMode="auto">
            <a:xfrm>
              <a:off x="1619" y="2542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4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5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1 w 63"/>
                <a:gd name="T23" fmla="*/ 12 h 40"/>
                <a:gd name="T24" fmla="*/ 63 w 63"/>
                <a:gd name="T25" fmla="*/ 11 h 40"/>
                <a:gd name="T26" fmla="*/ 60 w 63"/>
                <a:gd name="T27" fmla="*/ 9 h 40"/>
                <a:gd name="T28" fmla="*/ 53 w 63"/>
                <a:gd name="T29" fmla="*/ 6 h 40"/>
                <a:gd name="T30" fmla="*/ 51 w 63"/>
                <a:gd name="T31" fmla="*/ 0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3"/>
                <a:gd name="T49" fmla="*/ 0 h 40"/>
                <a:gd name="T50" fmla="*/ 63 w 63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4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5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1" y="12"/>
                  </a:lnTo>
                  <a:lnTo>
                    <a:pt x="63" y="11"/>
                  </a:lnTo>
                  <a:lnTo>
                    <a:pt x="60" y="9"/>
                  </a:lnTo>
                  <a:lnTo>
                    <a:pt x="53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05" name="Freeform 97"/>
            <p:cNvSpPr>
              <a:spLocks/>
            </p:cNvSpPr>
            <p:nvPr/>
          </p:nvSpPr>
          <p:spPr bwMode="auto">
            <a:xfrm>
              <a:off x="1619" y="2542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4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5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1 w 63"/>
                <a:gd name="T23" fmla="*/ 12 h 40"/>
                <a:gd name="T24" fmla="*/ 63 w 63"/>
                <a:gd name="T25" fmla="*/ 11 h 40"/>
                <a:gd name="T26" fmla="*/ 60 w 63"/>
                <a:gd name="T27" fmla="*/ 9 h 40"/>
                <a:gd name="T28" fmla="*/ 53 w 63"/>
                <a:gd name="T29" fmla="*/ 6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"/>
                <a:gd name="T46" fmla="*/ 0 h 40"/>
                <a:gd name="T47" fmla="*/ 63 w 63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4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5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1" y="12"/>
                  </a:lnTo>
                  <a:lnTo>
                    <a:pt x="63" y="11"/>
                  </a:lnTo>
                  <a:lnTo>
                    <a:pt x="60" y="9"/>
                  </a:lnTo>
                  <a:lnTo>
                    <a:pt x="53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06" name="Freeform 98"/>
            <p:cNvSpPr>
              <a:spLocks/>
            </p:cNvSpPr>
            <p:nvPr/>
          </p:nvSpPr>
          <p:spPr bwMode="auto">
            <a:xfrm>
              <a:off x="1624" y="2548"/>
              <a:ext cx="61" cy="39"/>
            </a:xfrm>
            <a:custGeom>
              <a:avLst/>
              <a:gdLst>
                <a:gd name="T0" fmla="*/ 51 w 61"/>
                <a:gd name="T1" fmla="*/ 0 h 39"/>
                <a:gd name="T2" fmla="*/ 38 w 61"/>
                <a:gd name="T3" fmla="*/ 10 h 39"/>
                <a:gd name="T4" fmla="*/ 31 w 61"/>
                <a:gd name="T5" fmla="*/ 14 h 39"/>
                <a:gd name="T6" fmla="*/ 24 w 61"/>
                <a:gd name="T7" fmla="*/ 15 h 39"/>
                <a:gd name="T8" fmla="*/ 10 w 61"/>
                <a:gd name="T9" fmla="*/ 18 h 39"/>
                <a:gd name="T10" fmla="*/ 11 w 61"/>
                <a:gd name="T11" fmla="*/ 25 h 39"/>
                <a:gd name="T12" fmla="*/ 4 w 61"/>
                <a:gd name="T13" fmla="*/ 32 h 39"/>
                <a:gd name="T14" fmla="*/ 1 w 61"/>
                <a:gd name="T15" fmla="*/ 35 h 39"/>
                <a:gd name="T16" fmla="*/ 0 w 61"/>
                <a:gd name="T17" fmla="*/ 39 h 39"/>
                <a:gd name="T18" fmla="*/ 15 w 61"/>
                <a:gd name="T19" fmla="*/ 30 h 39"/>
                <a:gd name="T20" fmla="*/ 29 w 61"/>
                <a:gd name="T21" fmla="*/ 23 h 39"/>
                <a:gd name="T22" fmla="*/ 60 w 61"/>
                <a:gd name="T23" fmla="*/ 13 h 39"/>
                <a:gd name="T24" fmla="*/ 61 w 61"/>
                <a:gd name="T25" fmla="*/ 10 h 39"/>
                <a:gd name="T26" fmla="*/ 60 w 61"/>
                <a:gd name="T27" fmla="*/ 9 h 39"/>
                <a:gd name="T28" fmla="*/ 51 w 61"/>
                <a:gd name="T29" fmla="*/ 6 h 39"/>
                <a:gd name="T30" fmla="*/ 51 w 61"/>
                <a:gd name="T31" fmla="*/ 0 h 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1"/>
                <a:gd name="T49" fmla="*/ 0 h 39"/>
                <a:gd name="T50" fmla="*/ 61 w 61"/>
                <a:gd name="T51" fmla="*/ 39 h 3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1" h="39">
                  <a:moveTo>
                    <a:pt x="51" y="0"/>
                  </a:moveTo>
                  <a:lnTo>
                    <a:pt x="38" y="10"/>
                  </a:lnTo>
                  <a:lnTo>
                    <a:pt x="31" y="14"/>
                  </a:lnTo>
                  <a:lnTo>
                    <a:pt x="24" y="15"/>
                  </a:lnTo>
                  <a:lnTo>
                    <a:pt x="10" y="18"/>
                  </a:lnTo>
                  <a:lnTo>
                    <a:pt x="11" y="25"/>
                  </a:lnTo>
                  <a:lnTo>
                    <a:pt x="4" y="32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15" y="30"/>
                  </a:lnTo>
                  <a:lnTo>
                    <a:pt x="29" y="23"/>
                  </a:lnTo>
                  <a:lnTo>
                    <a:pt x="60" y="13"/>
                  </a:lnTo>
                  <a:lnTo>
                    <a:pt x="61" y="10"/>
                  </a:lnTo>
                  <a:lnTo>
                    <a:pt x="60" y="9"/>
                  </a:lnTo>
                  <a:lnTo>
                    <a:pt x="51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07" name="Freeform 99"/>
            <p:cNvSpPr>
              <a:spLocks/>
            </p:cNvSpPr>
            <p:nvPr/>
          </p:nvSpPr>
          <p:spPr bwMode="auto">
            <a:xfrm>
              <a:off x="1624" y="2548"/>
              <a:ext cx="61" cy="39"/>
            </a:xfrm>
            <a:custGeom>
              <a:avLst/>
              <a:gdLst>
                <a:gd name="T0" fmla="*/ 51 w 61"/>
                <a:gd name="T1" fmla="*/ 0 h 39"/>
                <a:gd name="T2" fmla="*/ 38 w 61"/>
                <a:gd name="T3" fmla="*/ 10 h 39"/>
                <a:gd name="T4" fmla="*/ 31 w 61"/>
                <a:gd name="T5" fmla="*/ 14 h 39"/>
                <a:gd name="T6" fmla="*/ 24 w 61"/>
                <a:gd name="T7" fmla="*/ 15 h 39"/>
                <a:gd name="T8" fmla="*/ 10 w 61"/>
                <a:gd name="T9" fmla="*/ 18 h 39"/>
                <a:gd name="T10" fmla="*/ 11 w 61"/>
                <a:gd name="T11" fmla="*/ 25 h 39"/>
                <a:gd name="T12" fmla="*/ 4 w 61"/>
                <a:gd name="T13" fmla="*/ 32 h 39"/>
                <a:gd name="T14" fmla="*/ 1 w 61"/>
                <a:gd name="T15" fmla="*/ 35 h 39"/>
                <a:gd name="T16" fmla="*/ 0 w 61"/>
                <a:gd name="T17" fmla="*/ 39 h 39"/>
                <a:gd name="T18" fmla="*/ 15 w 61"/>
                <a:gd name="T19" fmla="*/ 30 h 39"/>
                <a:gd name="T20" fmla="*/ 29 w 61"/>
                <a:gd name="T21" fmla="*/ 23 h 39"/>
                <a:gd name="T22" fmla="*/ 60 w 61"/>
                <a:gd name="T23" fmla="*/ 13 h 39"/>
                <a:gd name="T24" fmla="*/ 61 w 61"/>
                <a:gd name="T25" fmla="*/ 10 h 39"/>
                <a:gd name="T26" fmla="*/ 60 w 61"/>
                <a:gd name="T27" fmla="*/ 9 h 39"/>
                <a:gd name="T28" fmla="*/ 51 w 61"/>
                <a:gd name="T29" fmla="*/ 6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1"/>
                <a:gd name="T46" fmla="*/ 0 h 39"/>
                <a:gd name="T47" fmla="*/ 61 w 61"/>
                <a:gd name="T48" fmla="*/ 39 h 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1" h="39">
                  <a:moveTo>
                    <a:pt x="51" y="0"/>
                  </a:moveTo>
                  <a:lnTo>
                    <a:pt x="38" y="10"/>
                  </a:lnTo>
                  <a:lnTo>
                    <a:pt x="31" y="14"/>
                  </a:lnTo>
                  <a:lnTo>
                    <a:pt x="24" y="15"/>
                  </a:lnTo>
                  <a:lnTo>
                    <a:pt x="10" y="18"/>
                  </a:lnTo>
                  <a:lnTo>
                    <a:pt x="11" y="25"/>
                  </a:lnTo>
                  <a:lnTo>
                    <a:pt x="4" y="32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15" y="30"/>
                  </a:lnTo>
                  <a:lnTo>
                    <a:pt x="29" y="23"/>
                  </a:lnTo>
                  <a:lnTo>
                    <a:pt x="60" y="13"/>
                  </a:lnTo>
                  <a:lnTo>
                    <a:pt x="61" y="10"/>
                  </a:lnTo>
                  <a:lnTo>
                    <a:pt x="60" y="9"/>
                  </a:lnTo>
                  <a:lnTo>
                    <a:pt x="51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08" name="Freeform 100"/>
            <p:cNvSpPr>
              <a:spLocks/>
            </p:cNvSpPr>
            <p:nvPr/>
          </p:nvSpPr>
          <p:spPr bwMode="auto">
            <a:xfrm>
              <a:off x="1843" y="2525"/>
              <a:ext cx="48" cy="28"/>
            </a:xfrm>
            <a:custGeom>
              <a:avLst/>
              <a:gdLst>
                <a:gd name="T0" fmla="*/ 1 w 48"/>
                <a:gd name="T1" fmla="*/ 24 h 28"/>
                <a:gd name="T2" fmla="*/ 19 w 48"/>
                <a:gd name="T3" fmla="*/ 26 h 28"/>
                <a:gd name="T4" fmla="*/ 36 w 48"/>
                <a:gd name="T5" fmla="*/ 28 h 28"/>
                <a:gd name="T6" fmla="*/ 35 w 48"/>
                <a:gd name="T7" fmla="*/ 23 h 28"/>
                <a:gd name="T8" fmla="*/ 33 w 48"/>
                <a:gd name="T9" fmla="*/ 19 h 28"/>
                <a:gd name="T10" fmla="*/ 48 w 48"/>
                <a:gd name="T11" fmla="*/ 18 h 28"/>
                <a:gd name="T12" fmla="*/ 48 w 48"/>
                <a:gd name="T13" fmla="*/ 16 h 28"/>
                <a:gd name="T14" fmla="*/ 48 w 48"/>
                <a:gd name="T15" fmla="*/ 14 h 28"/>
                <a:gd name="T16" fmla="*/ 33 w 48"/>
                <a:gd name="T17" fmla="*/ 9 h 28"/>
                <a:gd name="T18" fmla="*/ 21 w 48"/>
                <a:gd name="T19" fmla="*/ 0 h 28"/>
                <a:gd name="T20" fmla="*/ 21 w 48"/>
                <a:gd name="T21" fmla="*/ 3 h 28"/>
                <a:gd name="T22" fmla="*/ 0 w 48"/>
                <a:gd name="T23" fmla="*/ 21 h 28"/>
                <a:gd name="T24" fmla="*/ 1 w 48"/>
                <a:gd name="T25" fmla="*/ 24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"/>
                <a:gd name="T40" fmla="*/ 0 h 28"/>
                <a:gd name="T41" fmla="*/ 48 w 48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" h="28">
                  <a:moveTo>
                    <a:pt x="1" y="24"/>
                  </a:moveTo>
                  <a:lnTo>
                    <a:pt x="19" y="26"/>
                  </a:lnTo>
                  <a:lnTo>
                    <a:pt x="36" y="28"/>
                  </a:lnTo>
                  <a:lnTo>
                    <a:pt x="35" y="23"/>
                  </a:lnTo>
                  <a:lnTo>
                    <a:pt x="33" y="19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33" y="9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0" y="21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09" name="Freeform 101"/>
            <p:cNvSpPr>
              <a:spLocks/>
            </p:cNvSpPr>
            <p:nvPr/>
          </p:nvSpPr>
          <p:spPr bwMode="auto">
            <a:xfrm>
              <a:off x="1563" y="2513"/>
              <a:ext cx="301" cy="70"/>
            </a:xfrm>
            <a:custGeom>
              <a:avLst/>
              <a:gdLst>
                <a:gd name="T0" fmla="*/ 114 w 301"/>
                <a:gd name="T1" fmla="*/ 5 h 70"/>
                <a:gd name="T2" fmla="*/ 95 w 301"/>
                <a:gd name="T3" fmla="*/ 9 h 70"/>
                <a:gd name="T4" fmla="*/ 76 w 301"/>
                <a:gd name="T5" fmla="*/ 14 h 70"/>
                <a:gd name="T6" fmla="*/ 39 w 301"/>
                <a:gd name="T7" fmla="*/ 25 h 70"/>
                <a:gd name="T8" fmla="*/ 0 w 301"/>
                <a:gd name="T9" fmla="*/ 33 h 70"/>
                <a:gd name="T10" fmla="*/ 0 w 301"/>
                <a:gd name="T11" fmla="*/ 36 h 70"/>
                <a:gd name="T12" fmla="*/ 10 w 301"/>
                <a:gd name="T13" fmla="*/ 45 h 70"/>
                <a:gd name="T14" fmla="*/ 21 w 301"/>
                <a:gd name="T15" fmla="*/ 51 h 70"/>
                <a:gd name="T16" fmla="*/ 32 w 301"/>
                <a:gd name="T17" fmla="*/ 54 h 70"/>
                <a:gd name="T18" fmla="*/ 45 w 301"/>
                <a:gd name="T19" fmla="*/ 53 h 70"/>
                <a:gd name="T20" fmla="*/ 81 w 301"/>
                <a:gd name="T21" fmla="*/ 34 h 70"/>
                <a:gd name="T22" fmla="*/ 91 w 301"/>
                <a:gd name="T23" fmla="*/ 33 h 70"/>
                <a:gd name="T24" fmla="*/ 102 w 301"/>
                <a:gd name="T25" fmla="*/ 34 h 70"/>
                <a:gd name="T26" fmla="*/ 107 w 301"/>
                <a:gd name="T27" fmla="*/ 36 h 70"/>
                <a:gd name="T28" fmla="*/ 112 w 301"/>
                <a:gd name="T29" fmla="*/ 41 h 70"/>
                <a:gd name="T30" fmla="*/ 136 w 301"/>
                <a:gd name="T31" fmla="*/ 58 h 70"/>
                <a:gd name="T32" fmla="*/ 147 w 301"/>
                <a:gd name="T33" fmla="*/ 64 h 70"/>
                <a:gd name="T34" fmla="*/ 160 w 301"/>
                <a:gd name="T35" fmla="*/ 69 h 70"/>
                <a:gd name="T36" fmla="*/ 179 w 301"/>
                <a:gd name="T37" fmla="*/ 70 h 70"/>
                <a:gd name="T38" fmla="*/ 195 w 301"/>
                <a:gd name="T39" fmla="*/ 69 h 70"/>
                <a:gd name="T40" fmla="*/ 209 w 301"/>
                <a:gd name="T41" fmla="*/ 63 h 70"/>
                <a:gd name="T42" fmla="*/ 221 w 301"/>
                <a:gd name="T43" fmla="*/ 54 h 70"/>
                <a:gd name="T44" fmla="*/ 245 w 301"/>
                <a:gd name="T45" fmla="*/ 34 h 70"/>
                <a:gd name="T46" fmla="*/ 250 w 301"/>
                <a:gd name="T47" fmla="*/ 33 h 70"/>
                <a:gd name="T48" fmla="*/ 256 w 301"/>
                <a:gd name="T49" fmla="*/ 34 h 70"/>
                <a:gd name="T50" fmla="*/ 261 w 301"/>
                <a:gd name="T51" fmla="*/ 36 h 70"/>
                <a:gd name="T52" fmla="*/ 267 w 301"/>
                <a:gd name="T53" fmla="*/ 38 h 70"/>
                <a:gd name="T54" fmla="*/ 279 w 301"/>
                <a:gd name="T55" fmla="*/ 36 h 70"/>
                <a:gd name="T56" fmla="*/ 291 w 301"/>
                <a:gd name="T57" fmla="*/ 31 h 70"/>
                <a:gd name="T58" fmla="*/ 296 w 301"/>
                <a:gd name="T59" fmla="*/ 29 h 70"/>
                <a:gd name="T60" fmla="*/ 299 w 301"/>
                <a:gd name="T61" fmla="*/ 22 h 70"/>
                <a:gd name="T62" fmla="*/ 301 w 301"/>
                <a:gd name="T63" fmla="*/ 15 h 70"/>
                <a:gd name="T64" fmla="*/ 299 w 301"/>
                <a:gd name="T65" fmla="*/ 7 h 70"/>
                <a:gd name="T66" fmla="*/ 298 w 301"/>
                <a:gd name="T67" fmla="*/ 4 h 70"/>
                <a:gd name="T68" fmla="*/ 295 w 301"/>
                <a:gd name="T69" fmla="*/ 2 h 70"/>
                <a:gd name="T70" fmla="*/ 287 w 301"/>
                <a:gd name="T71" fmla="*/ 0 h 70"/>
                <a:gd name="T72" fmla="*/ 265 w 301"/>
                <a:gd name="T73" fmla="*/ 0 h 70"/>
                <a:gd name="T74" fmla="*/ 244 w 301"/>
                <a:gd name="T75" fmla="*/ 1 h 70"/>
                <a:gd name="T76" fmla="*/ 212 w 301"/>
                <a:gd name="T77" fmla="*/ 2 h 70"/>
                <a:gd name="T78" fmla="*/ 184 w 301"/>
                <a:gd name="T79" fmla="*/ 1 h 70"/>
                <a:gd name="T80" fmla="*/ 154 w 301"/>
                <a:gd name="T81" fmla="*/ 0 h 70"/>
                <a:gd name="T82" fmla="*/ 124 w 301"/>
                <a:gd name="T83" fmla="*/ 1 h 70"/>
                <a:gd name="T84" fmla="*/ 114 w 301"/>
                <a:gd name="T85" fmla="*/ 5 h 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1"/>
                <a:gd name="T130" fmla="*/ 0 h 70"/>
                <a:gd name="T131" fmla="*/ 301 w 301"/>
                <a:gd name="T132" fmla="*/ 70 h 7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1" h="70">
                  <a:moveTo>
                    <a:pt x="114" y="5"/>
                  </a:moveTo>
                  <a:lnTo>
                    <a:pt x="95" y="9"/>
                  </a:lnTo>
                  <a:lnTo>
                    <a:pt x="76" y="14"/>
                  </a:lnTo>
                  <a:lnTo>
                    <a:pt x="39" y="25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10" y="45"/>
                  </a:lnTo>
                  <a:lnTo>
                    <a:pt x="21" y="51"/>
                  </a:lnTo>
                  <a:lnTo>
                    <a:pt x="32" y="54"/>
                  </a:lnTo>
                  <a:lnTo>
                    <a:pt x="45" y="53"/>
                  </a:lnTo>
                  <a:lnTo>
                    <a:pt x="81" y="34"/>
                  </a:lnTo>
                  <a:lnTo>
                    <a:pt x="91" y="33"/>
                  </a:lnTo>
                  <a:lnTo>
                    <a:pt x="102" y="34"/>
                  </a:lnTo>
                  <a:lnTo>
                    <a:pt x="107" y="36"/>
                  </a:lnTo>
                  <a:lnTo>
                    <a:pt x="112" y="41"/>
                  </a:lnTo>
                  <a:lnTo>
                    <a:pt x="136" y="58"/>
                  </a:lnTo>
                  <a:lnTo>
                    <a:pt x="147" y="64"/>
                  </a:lnTo>
                  <a:lnTo>
                    <a:pt x="160" y="69"/>
                  </a:lnTo>
                  <a:lnTo>
                    <a:pt x="179" y="70"/>
                  </a:lnTo>
                  <a:lnTo>
                    <a:pt x="195" y="69"/>
                  </a:lnTo>
                  <a:lnTo>
                    <a:pt x="209" y="63"/>
                  </a:lnTo>
                  <a:lnTo>
                    <a:pt x="221" y="54"/>
                  </a:lnTo>
                  <a:lnTo>
                    <a:pt x="245" y="34"/>
                  </a:lnTo>
                  <a:lnTo>
                    <a:pt x="250" y="33"/>
                  </a:lnTo>
                  <a:lnTo>
                    <a:pt x="256" y="34"/>
                  </a:lnTo>
                  <a:lnTo>
                    <a:pt x="261" y="36"/>
                  </a:lnTo>
                  <a:lnTo>
                    <a:pt x="267" y="38"/>
                  </a:lnTo>
                  <a:lnTo>
                    <a:pt x="279" y="36"/>
                  </a:lnTo>
                  <a:lnTo>
                    <a:pt x="291" y="31"/>
                  </a:lnTo>
                  <a:lnTo>
                    <a:pt x="296" y="29"/>
                  </a:lnTo>
                  <a:lnTo>
                    <a:pt x="299" y="22"/>
                  </a:lnTo>
                  <a:lnTo>
                    <a:pt x="301" y="15"/>
                  </a:lnTo>
                  <a:lnTo>
                    <a:pt x="299" y="7"/>
                  </a:lnTo>
                  <a:lnTo>
                    <a:pt x="298" y="4"/>
                  </a:lnTo>
                  <a:lnTo>
                    <a:pt x="295" y="2"/>
                  </a:lnTo>
                  <a:lnTo>
                    <a:pt x="287" y="0"/>
                  </a:lnTo>
                  <a:lnTo>
                    <a:pt x="265" y="0"/>
                  </a:lnTo>
                  <a:lnTo>
                    <a:pt x="244" y="1"/>
                  </a:lnTo>
                  <a:lnTo>
                    <a:pt x="212" y="2"/>
                  </a:lnTo>
                  <a:lnTo>
                    <a:pt x="184" y="1"/>
                  </a:lnTo>
                  <a:lnTo>
                    <a:pt x="154" y="0"/>
                  </a:lnTo>
                  <a:lnTo>
                    <a:pt x="124" y="1"/>
                  </a:lnTo>
                  <a:lnTo>
                    <a:pt x="114" y="5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10" name="Freeform 102"/>
            <p:cNvSpPr>
              <a:spLocks/>
            </p:cNvSpPr>
            <p:nvPr/>
          </p:nvSpPr>
          <p:spPr bwMode="auto">
            <a:xfrm>
              <a:off x="1844" y="2519"/>
              <a:ext cx="13" cy="11"/>
            </a:xfrm>
            <a:custGeom>
              <a:avLst/>
              <a:gdLst>
                <a:gd name="T0" fmla="*/ 6 w 13"/>
                <a:gd name="T1" fmla="*/ 11 h 11"/>
                <a:gd name="T2" fmla="*/ 12 w 13"/>
                <a:gd name="T3" fmla="*/ 10 h 11"/>
                <a:gd name="T4" fmla="*/ 13 w 13"/>
                <a:gd name="T5" fmla="*/ 6 h 11"/>
                <a:gd name="T6" fmla="*/ 12 w 13"/>
                <a:gd name="T7" fmla="*/ 3 h 11"/>
                <a:gd name="T8" fmla="*/ 6 w 13"/>
                <a:gd name="T9" fmla="*/ 0 h 11"/>
                <a:gd name="T10" fmla="*/ 3 w 13"/>
                <a:gd name="T11" fmla="*/ 3 h 11"/>
                <a:gd name="T12" fmla="*/ 0 w 13"/>
                <a:gd name="T13" fmla="*/ 6 h 11"/>
                <a:gd name="T14" fmla="*/ 3 w 13"/>
                <a:gd name="T15" fmla="*/ 10 h 11"/>
                <a:gd name="T16" fmla="*/ 6 w 13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1"/>
                <a:gd name="T29" fmla="*/ 13 w 1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1">
                  <a:moveTo>
                    <a:pt x="6" y="11"/>
                  </a:moveTo>
                  <a:lnTo>
                    <a:pt x="12" y="10"/>
                  </a:lnTo>
                  <a:lnTo>
                    <a:pt x="13" y="6"/>
                  </a:lnTo>
                  <a:lnTo>
                    <a:pt x="12" y="3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3" y="1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11" name="Freeform 103"/>
            <p:cNvSpPr>
              <a:spLocks/>
            </p:cNvSpPr>
            <p:nvPr/>
          </p:nvSpPr>
          <p:spPr bwMode="auto">
            <a:xfrm>
              <a:off x="1619" y="2340"/>
              <a:ext cx="216" cy="188"/>
            </a:xfrm>
            <a:custGeom>
              <a:avLst/>
              <a:gdLst>
                <a:gd name="T0" fmla="*/ 53 w 216"/>
                <a:gd name="T1" fmla="*/ 175 h 188"/>
                <a:gd name="T2" fmla="*/ 49 w 216"/>
                <a:gd name="T3" fmla="*/ 163 h 188"/>
                <a:gd name="T4" fmla="*/ 54 w 216"/>
                <a:gd name="T5" fmla="*/ 163 h 188"/>
                <a:gd name="T6" fmla="*/ 55 w 216"/>
                <a:gd name="T7" fmla="*/ 158 h 188"/>
                <a:gd name="T8" fmla="*/ 51 w 216"/>
                <a:gd name="T9" fmla="*/ 145 h 188"/>
                <a:gd name="T10" fmla="*/ 53 w 216"/>
                <a:gd name="T11" fmla="*/ 139 h 188"/>
                <a:gd name="T12" fmla="*/ 61 w 216"/>
                <a:gd name="T13" fmla="*/ 135 h 188"/>
                <a:gd name="T14" fmla="*/ 49 w 216"/>
                <a:gd name="T15" fmla="*/ 122 h 188"/>
                <a:gd name="T16" fmla="*/ 58 w 216"/>
                <a:gd name="T17" fmla="*/ 112 h 188"/>
                <a:gd name="T18" fmla="*/ 5 w 216"/>
                <a:gd name="T19" fmla="*/ 76 h 188"/>
                <a:gd name="T20" fmla="*/ 0 w 216"/>
                <a:gd name="T21" fmla="*/ 67 h 188"/>
                <a:gd name="T22" fmla="*/ 8 w 216"/>
                <a:gd name="T23" fmla="*/ 57 h 188"/>
                <a:gd name="T24" fmla="*/ 70 w 216"/>
                <a:gd name="T25" fmla="*/ 92 h 188"/>
                <a:gd name="T26" fmla="*/ 13 w 216"/>
                <a:gd name="T27" fmla="*/ 48 h 188"/>
                <a:gd name="T28" fmla="*/ 10 w 216"/>
                <a:gd name="T29" fmla="*/ 26 h 188"/>
                <a:gd name="T30" fmla="*/ 34 w 216"/>
                <a:gd name="T31" fmla="*/ 45 h 188"/>
                <a:gd name="T32" fmla="*/ 56 w 216"/>
                <a:gd name="T33" fmla="*/ 62 h 188"/>
                <a:gd name="T34" fmla="*/ 80 w 216"/>
                <a:gd name="T35" fmla="*/ 73 h 188"/>
                <a:gd name="T36" fmla="*/ 29 w 216"/>
                <a:gd name="T37" fmla="*/ 28 h 188"/>
                <a:gd name="T38" fmla="*/ 24 w 216"/>
                <a:gd name="T39" fmla="*/ 15 h 188"/>
                <a:gd name="T40" fmla="*/ 29 w 216"/>
                <a:gd name="T41" fmla="*/ 1 h 188"/>
                <a:gd name="T42" fmla="*/ 79 w 216"/>
                <a:gd name="T43" fmla="*/ 54 h 188"/>
                <a:gd name="T44" fmla="*/ 99 w 216"/>
                <a:gd name="T45" fmla="*/ 68 h 188"/>
                <a:gd name="T46" fmla="*/ 90 w 216"/>
                <a:gd name="T47" fmla="*/ 55 h 188"/>
                <a:gd name="T48" fmla="*/ 64 w 216"/>
                <a:gd name="T49" fmla="*/ 24 h 188"/>
                <a:gd name="T50" fmla="*/ 58 w 216"/>
                <a:gd name="T51" fmla="*/ 6 h 188"/>
                <a:gd name="T52" fmla="*/ 114 w 216"/>
                <a:gd name="T53" fmla="*/ 54 h 188"/>
                <a:gd name="T54" fmla="*/ 135 w 216"/>
                <a:gd name="T55" fmla="*/ 73 h 188"/>
                <a:gd name="T56" fmla="*/ 134 w 216"/>
                <a:gd name="T57" fmla="*/ 60 h 188"/>
                <a:gd name="T58" fmla="*/ 121 w 216"/>
                <a:gd name="T59" fmla="*/ 40 h 188"/>
                <a:gd name="T60" fmla="*/ 125 w 216"/>
                <a:gd name="T61" fmla="*/ 34 h 188"/>
                <a:gd name="T62" fmla="*/ 133 w 216"/>
                <a:gd name="T63" fmla="*/ 39 h 188"/>
                <a:gd name="T64" fmla="*/ 149 w 216"/>
                <a:gd name="T65" fmla="*/ 52 h 188"/>
                <a:gd name="T66" fmla="*/ 178 w 216"/>
                <a:gd name="T67" fmla="*/ 77 h 188"/>
                <a:gd name="T68" fmla="*/ 203 w 216"/>
                <a:gd name="T69" fmla="*/ 100 h 188"/>
                <a:gd name="T70" fmla="*/ 216 w 216"/>
                <a:gd name="T71" fmla="*/ 118 h 188"/>
                <a:gd name="T72" fmla="*/ 209 w 216"/>
                <a:gd name="T73" fmla="*/ 127 h 188"/>
                <a:gd name="T74" fmla="*/ 186 w 216"/>
                <a:gd name="T75" fmla="*/ 136 h 188"/>
                <a:gd name="T76" fmla="*/ 158 w 216"/>
                <a:gd name="T77" fmla="*/ 149 h 188"/>
                <a:gd name="T78" fmla="*/ 158 w 216"/>
                <a:gd name="T79" fmla="*/ 159 h 188"/>
                <a:gd name="T80" fmla="*/ 168 w 216"/>
                <a:gd name="T81" fmla="*/ 178 h 188"/>
                <a:gd name="T82" fmla="*/ 164 w 216"/>
                <a:gd name="T83" fmla="*/ 184 h 188"/>
                <a:gd name="T84" fmla="*/ 106 w 216"/>
                <a:gd name="T85" fmla="*/ 188 h 1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6"/>
                <a:gd name="T130" fmla="*/ 0 h 188"/>
                <a:gd name="T131" fmla="*/ 216 w 216"/>
                <a:gd name="T132" fmla="*/ 188 h 1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6" h="188">
                  <a:moveTo>
                    <a:pt x="59" y="185"/>
                  </a:moveTo>
                  <a:lnTo>
                    <a:pt x="53" y="175"/>
                  </a:lnTo>
                  <a:lnTo>
                    <a:pt x="50" y="169"/>
                  </a:lnTo>
                  <a:lnTo>
                    <a:pt x="49" y="163"/>
                  </a:lnTo>
                  <a:lnTo>
                    <a:pt x="51" y="163"/>
                  </a:lnTo>
                  <a:lnTo>
                    <a:pt x="54" y="163"/>
                  </a:lnTo>
                  <a:lnTo>
                    <a:pt x="55" y="160"/>
                  </a:lnTo>
                  <a:lnTo>
                    <a:pt x="55" y="158"/>
                  </a:lnTo>
                  <a:lnTo>
                    <a:pt x="54" y="153"/>
                  </a:lnTo>
                  <a:lnTo>
                    <a:pt x="51" y="145"/>
                  </a:lnTo>
                  <a:lnTo>
                    <a:pt x="51" y="141"/>
                  </a:lnTo>
                  <a:lnTo>
                    <a:pt x="53" y="139"/>
                  </a:lnTo>
                  <a:lnTo>
                    <a:pt x="55" y="136"/>
                  </a:lnTo>
                  <a:lnTo>
                    <a:pt x="61" y="135"/>
                  </a:lnTo>
                  <a:lnTo>
                    <a:pt x="61" y="132"/>
                  </a:lnTo>
                  <a:lnTo>
                    <a:pt x="49" y="122"/>
                  </a:lnTo>
                  <a:lnTo>
                    <a:pt x="39" y="112"/>
                  </a:lnTo>
                  <a:lnTo>
                    <a:pt x="58" y="112"/>
                  </a:lnTo>
                  <a:lnTo>
                    <a:pt x="24" y="84"/>
                  </a:lnTo>
                  <a:lnTo>
                    <a:pt x="5" y="76"/>
                  </a:lnTo>
                  <a:lnTo>
                    <a:pt x="1" y="72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8" y="57"/>
                  </a:lnTo>
                  <a:lnTo>
                    <a:pt x="65" y="89"/>
                  </a:lnTo>
                  <a:lnTo>
                    <a:pt x="70" y="92"/>
                  </a:lnTo>
                  <a:lnTo>
                    <a:pt x="19" y="54"/>
                  </a:lnTo>
                  <a:lnTo>
                    <a:pt x="13" y="48"/>
                  </a:lnTo>
                  <a:lnTo>
                    <a:pt x="10" y="36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34" y="45"/>
                  </a:lnTo>
                  <a:lnTo>
                    <a:pt x="45" y="54"/>
                  </a:lnTo>
                  <a:lnTo>
                    <a:pt x="56" y="62"/>
                  </a:lnTo>
                  <a:lnTo>
                    <a:pt x="68" y="68"/>
                  </a:lnTo>
                  <a:lnTo>
                    <a:pt x="80" y="73"/>
                  </a:lnTo>
                  <a:lnTo>
                    <a:pt x="61" y="58"/>
                  </a:lnTo>
                  <a:lnTo>
                    <a:pt x="29" y="28"/>
                  </a:lnTo>
                  <a:lnTo>
                    <a:pt x="26" y="21"/>
                  </a:lnTo>
                  <a:lnTo>
                    <a:pt x="24" y="15"/>
                  </a:lnTo>
                  <a:lnTo>
                    <a:pt x="25" y="1"/>
                  </a:lnTo>
                  <a:lnTo>
                    <a:pt x="29" y="1"/>
                  </a:lnTo>
                  <a:lnTo>
                    <a:pt x="61" y="38"/>
                  </a:lnTo>
                  <a:lnTo>
                    <a:pt x="79" y="54"/>
                  </a:lnTo>
                  <a:lnTo>
                    <a:pt x="99" y="68"/>
                  </a:lnTo>
                  <a:lnTo>
                    <a:pt x="99" y="65"/>
                  </a:lnTo>
                  <a:lnTo>
                    <a:pt x="90" y="55"/>
                  </a:lnTo>
                  <a:lnTo>
                    <a:pt x="80" y="47"/>
                  </a:lnTo>
                  <a:lnTo>
                    <a:pt x="64" y="24"/>
                  </a:lnTo>
                  <a:lnTo>
                    <a:pt x="59" y="12"/>
                  </a:lnTo>
                  <a:lnTo>
                    <a:pt x="58" y="6"/>
                  </a:lnTo>
                  <a:lnTo>
                    <a:pt x="58" y="0"/>
                  </a:lnTo>
                  <a:lnTo>
                    <a:pt x="114" y="54"/>
                  </a:lnTo>
                  <a:lnTo>
                    <a:pt x="128" y="68"/>
                  </a:lnTo>
                  <a:lnTo>
                    <a:pt x="135" y="73"/>
                  </a:lnTo>
                  <a:lnTo>
                    <a:pt x="145" y="76"/>
                  </a:lnTo>
                  <a:lnTo>
                    <a:pt x="134" y="60"/>
                  </a:lnTo>
                  <a:lnTo>
                    <a:pt x="124" y="45"/>
                  </a:lnTo>
                  <a:lnTo>
                    <a:pt x="121" y="40"/>
                  </a:lnTo>
                  <a:lnTo>
                    <a:pt x="124" y="35"/>
                  </a:lnTo>
                  <a:lnTo>
                    <a:pt x="125" y="34"/>
                  </a:lnTo>
                  <a:lnTo>
                    <a:pt x="128" y="35"/>
                  </a:lnTo>
                  <a:lnTo>
                    <a:pt x="133" y="39"/>
                  </a:lnTo>
                  <a:lnTo>
                    <a:pt x="141" y="45"/>
                  </a:lnTo>
                  <a:lnTo>
                    <a:pt x="149" y="52"/>
                  </a:lnTo>
                  <a:lnTo>
                    <a:pt x="164" y="65"/>
                  </a:lnTo>
                  <a:lnTo>
                    <a:pt x="178" y="77"/>
                  </a:lnTo>
                  <a:lnTo>
                    <a:pt x="190" y="88"/>
                  </a:lnTo>
                  <a:lnTo>
                    <a:pt x="203" y="100"/>
                  </a:lnTo>
                  <a:lnTo>
                    <a:pt x="215" y="115"/>
                  </a:lnTo>
                  <a:lnTo>
                    <a:pt x="216" y="118"/>
                  </a:lnTo>
                  <a:lnTo>
                    <a:pt x="215" y="121"/>
                  </a:lnTo>
                  <a:lnTo>
                    <a:pt x="209" y="127"/>
                  </a:lnTo>
                  <a:lnTo>
                    <a:pt x="201" y="131"/>
                  </a:lnTo>
                  <a:lnTo>
                    <a:pt x="186" y="136"/>
                  </a:lnTo>
                  <a:lnTo>
                    <a:pt x="171" y="141"/>
                  </a:lnTo>
                  <a:lnTo>
                    <a:pt x="158" y="149"/>
                  </a:lnTo>
                  <a:lnTo>
                    <a:pt x="156" y="154"/>
                  </a:lnTo>
                  <a:lnTo>
                    <a:pt x="158" y="159"/>
                  </a:lnTo>
                  <a:lnTo>
                    <a:pt x="166" y="175"/>
                  </a:lnTo>
                  <a:lnTo>
                    <a:pt x="168" y="178"/>
                  </a:lnTo>
                  <a:lnTo>
                    <a:pt x="168" y="180"/>
                  </a:lnTo>
                  <a:lnTo>
                    <a:pt x="164" y="184"/>
                  </a:lnTo>
                  <a:lnTo>
                    <a:pt x="154" y="185"/>
                  </a:lnTo>
                  <a:lnTo>
                    <a:pt x="106" y="188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12" name="Freeform 104"/>
            <p:cNvSpPr>
              <a:spLocks/>
            </p:cNvSpPr>
            <p:nvPr/>
          </p:nvSpPr>
          <p:spPr bwMode="auto">
            <a:xfrm>
              <a:off x="1680" y="2495"/>
              <a:ext cx="57" cy="20"/>
            </a:xfrm>
            <a:custGeom>
              <a:avLst/>
              <a:gdLst>
                <a:gd name="T0" fmla="*/ 0 w 57"/>
                <a:gd name="T1" fmla="*/ 0 h 20"/>
                <a:gd name="T2" fmla="*/ 0 w 57"/>
                <a:gd name="T3" fmla="*/ 11 h 20"/>
                <a:gd name="T4" fmla="*/ 14 w 57"/>
                <a:gd name="T5" fmla="*/ 18 h 20"/>
                <a:gd name="T6" fmla="*/ 28 w 57"/>
                <a:gd name="T7" fmla="*/ 20 h 20"/>
                <a:gd name="T8" fmla="*/ 57 w 57"/>
                <a:gd name="T9" fmla="*/ 20 h 20"/>
                <a:gd name="T10" fmla="*/ 57 w 57"/>
                <a:gd name="T11" fmla="*/ 18 h 20"/>
                <a:gd name="T12" fmla="*/ 39 w 57"/>
                <a:gd name="T13" fmla="*/ 14 h 20"/>
                <a:gd name="T14" fmla="*/ 20 w 57"/>
                <a:gd name="T15" fmla="*/ 10 h 20"/>
                <a:gd name="T16" fmla="*/ 17 w 57"/>
                <a:gd name="T17" fmla="*/ 9 h 20"/>
                <a:gd name="T18" fmla="*/ 9 w 57"/>
                <a:gd name="T19" fmla="*/ 8 h 20"/>
                <a:gd name="T20" fmla="*/ 3 w 57"/>
                <a:gd name="T21" fmla="*/ 1 h 20"/>
                <a:gd name="T22" fmla="*/ 0 w 57"/>
                <a:gd name="T23" fmla="*/ 0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"/>
                <a:gd name="T37" fmla="*/ 0 h 20"/>
                <a:gd name="T38" fmla="*/ 57 w 57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" h="20">
                  <a:moveTo>
                    <a:pt x="0" y="0"/>
                  </a:moveTo>
                  <a:lnTo>
                    <a:pt x="0" y="11"/>
                  </a:lnTo>
                  <a:lnTo>
                    <a:pt x="14" y="18"/>
                  </a:lnTo>
                  <a:lnTo>
                    <a:pt x="28" y="20"/>
                  </a:lnTo>
                  <a:lnTo>
                    <a:pt x="57" y="20"/>
                  </a:lnTo>
                  <a:lnTo>
                    <a:pt x="57" y="18"/>
                  </a:lnTo>
                  <a:lnTo>
                    <a:pt x="39" y="14"/>
                  </a:lnTo>
                  <a:lnTo>
                    <a:pt x="20" y="10"/>
                  </a:lnTo>
                  <a:lnTo>
                    <a:pt x="17" y="9"/>
                  </a:lnTo>
                  <a:lnTo>
                    <a:pt x="9" y="8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13" name="Freeform 105"/>
            <p:cNvSpPr>
              <a:spLocks/>
            </p:cNvSpPr>
            <p:nvPr/>
          </p:nvSpPr>
          <p:spPr bwMode="auto">
            <a:xfrm>
              <a:off x="1682" y="2465"/>
              <a:ext cx="58" cy="29"/>
            </a:xfrm>
            <a:custGeom>
              <a:avLst/>
              <a:gdLst>
                <a:gd name="T0" fmla="*/ 2 w 58"/>
                <a:gd name="T1" fmla="*/ 16 h 29"/>
                <a:gd name="T2" fmla="*/ 11 w 58"/>
                <a:gd name="T3" fmla="*/ 20 h 29"/>
                <a:gd name="T4" fmla="*/ 42 w 58"/>
                <a:gd name="T5" fmla="*/ 28 h 29"/>
                <a:gd name="T6" fmla="*/ 58 w 58"/>
                <a:gd name="T7" fmla="*/ 29 h 29"/>
                <a:gd name="T8" fmla="*/ 31 w 58"/>
                <a:gd name="T9" fmla="*/ 22 h 29"/>
                <a:gd name="T10" fmla="*/ 15 w 58"/>
                <a:gd name="T11" fmla="*/ 12 h 29"/>
                <a:gd name="T12" fmla="*/ 0 w 58"/>
                <a:gd name="T13" fmla="*/ 0 h 29"/>
                <a:gd name="T14" fmla="*/ 0 w 58"/>
                <a:gd name="T15" fmla="*/ 6 h 29"/>
                <a:gd name="T16" fmla="*/ 2 w 58"/>
                <a:gd name="T17" fmla="*/ 16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29"/>
                <a:gd name="T29" fmla="*/ 58 w 58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29">
                  <a:moveTo>
                    <a:pt x="2" y="16"/>
                  </a:moveTo>
                  <a:lnTo>
                    <a:pt x="11" y="20"/>
                  </a:lnTo>
                  <a:lnTo>
                    <a:pt x="42" y="28"/>
                  </a:lnTo>
                  <a:lnTo>
                    <a:pt x="58" y="29"/>
                  </a:lnTo>
                  <a:lnTo>
                    <a:pt x="31" y="22"/>
                  </a:lnTo>
                  <a:lnTo>
                    <a:pt x="15" y="12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14" name="Freeform 106"/>
            <p:cNvSpPr>
              <a:spLocks/>
            </p:cNvSpPr>
            <p:nvPr/>
          </p:nvSpPr>
          <p:spPr bwMode="auto">
            <a:xfrm>
              <a:off x="1673" y="2436"/>
              <a:ext cx="79" cy="43"/>
            </a:xfrm>
            <a:custGeom>
              <a:avLst/>
              <a:gdLst>
                <a:gd name="T0" fmla="*/ 16 w 79"/>
                <a:gd name="T1" fmla="*/ 20 h 43"/>
                <a:gd name="T2" fmla="*/ 20 w 79"/>
                <a:gd name="T3" fmla="*/ 20 h 43"/>
                <a:gd name="T4" fmla="*/ 30 w 79"/>
                <a:gd name="T5" fmla="*/ 28 h 43"/>
                <a:gd name="T6" fmla="*/ 41 w 79"/>
                <a:gd name="T7" fmla="*/ 35 h 43"/>
                <a:gd name="T8" fmla="*/ 60 w 79"/>
                <a:gd name="T9" fmla="*/ 40 h 43"/>
                <a:gd name="T10" fmla="*/ 79 w 79"/>
                <a:gd name="T11" fmla="*/ 43 h 43"/>
                <a:gd name="T12" fmla="*/ 59 w 79"/>
                <a:gd name="T13" fmla="*/ 34 h 43"/>
                <a:gd name="T14" fmla="*/ 26 w 79"/>
                <a:gd name="T15" fmla="*/ 14 h 43"/>
                <a:gd name="T16" fmla="*/ 17 w 79"/>
                <a:gd name="T17" fmla="*/ 7 h 43"/>
                <a:gd name="T18" fmla="*/ 5 w 79"/>
                <a:gd name="T19" fmla="*/ 2 h 43"/>
                <a:gd name="T20" fmla="*/ 0 w 79"/>
                <a:gd name="T21" fmla="*/ 0 h 43"/>
                <a:gd name="T22" fmla="*/ 9 w 79"/>
                <a:gd name="T23" fmla="*/ 9 h 43"/>
                <a:gd name="T24" fmla="*/ 16 w 79"/>
                <a:gd name="T25" fmla="*/ 17 h 43"/>
                <a:gd name="T26" fmla="*/ 16 w 79"/>
                <a:gd name="T27" fmla="*/ 20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9"/>
                <a:gd name="T43" fmla="*/ 0 h 43"/>
                <a:gd name="T44" fmla="*/ 79 w 79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9" h="43">
                  <a:moveTo>
                    <a:pt x="16" y="20"/>
                  </a:moveTo>
                  <a:lnTo>
                    <a:pt x="20" y="20"/>
                  </a:lnTo>
                  <a:lnTo>
                    <a:pt x="30" y="28"/>
                  </a:lnTo>
                  <a:lnTo>
                    <a:pt x="41" y="35"/>
                  </a:lnTo>
                  <a:lnTo>
                    <a:pt x="60" y="40"/>
                  </a:lnTo>
                  <a:lnTo>
                    <a:pt x="79" y="43"/>
                  </a:lnTo>
                  <a:lnTo>
                    <a:pt x="59" y="34"/>
                  </a:lnTo>
                  <a:lnTo>
                    <a:pt x="26" y="14"/>
                  </a:lnTo>
                  <a:lnTo>
                    <a:pt x="17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15" name="Freeform 107"/>
            <p:cNvSpPr>
              <a:spLocks/>
            </p:cNvSpPr>
            <p:nvPr/>
          </p:nvSpPr>
          <p:spPr bwMode="auto">
            <a:xfrm>
              <a:off x="1694" y="2424"/>
              <a:ext cx="68" cy="42"/>
            </a:xfrm>
            <a:custGeom>
              <a:avLst/>
              <a:gdLst>
                <a:gd name="T0" fmla="*/ 4 w 68"/>
                <a:gd name="T1" fmla="*/ 14 h 42"/>
                <a:gd name="T2" fmla="*/ 20 w 68"/>
                <a:gd name="T3" fmla="*/ 26 h 42"/>
                <a:gd name="T4" fmla="*/ 39 w 68"/>
                <a:gd name="T5" fmla="*/ 33 h 42"/>
                <a:gd name="T6" fmla="*/ 59 w 68"/>
                <a:gd name="T7" fmla="*/ 41 h 42"/>
                <a:gd name="T8" fmla="*/ 68 w 68"/>
                <a:gd name="T9" fmla="*/ 42 h 42"/>
                <a:gd name="T10" fmla="*/ 41 w 68"/>
                <a:gd name="T11" fmla="*/ 28 h 42"/>
                <a:gd name="T12" fmla="*/ 16 w 68"/>
                <a:gd name="T13" fmla="*/ 12 h 42"/>
                <a:gd name="T14" fmla="*/ 0 w 68"/>
                <a:gd name="T15" fmla="*/ 0 h 42"/>
                <a:gd name="T16" fmla="*/ 4 w 68"/>
                <a:gd name="T17" fmla="*/ 14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42"/>
                <a:gd name="T29" fmla="*/ 68 w 68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42">
                  <a:moveTo>
                    <a:pt x="4" y="14"/>
                  </a:moveTo>
                  <a:lnTo>
                    <a:pt x="20" y="26"/>
                  </a:lnTo>
                  <a:lnTo>
                    <a:pt x="39" y="33"/>
                  </a:lnTo>
                  <a:lnTo>
                    <a:pt x="59" y="41"/>
                  </a:lnTo>
                  <a:lnTo>
                    <a:pt x="68" y="42"/>
                  </a:lnTo>
                  <a:lnTo>
                    <a:pt x="41" y="28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16" name="Freeform 108"/>
            <p:cNvSpPr>
              <a:spLocks/>
            </p:cNvSpPr>
            <p:nvPr/>
          </p:nvSpPr>
          <p:spPr bwMode="auto">
            <a:xfrm>
              <a:off x="1709" y="2421"/>
              <a:ext cx="65" cy="27"/>
            </a:xfrm>
            <a:custGeom>
              <a:avLst/>
              <a:gdLst>
                <a:gd name="T0" fmla="*/ 0 w 65"/>
                <a:gd name="T1" fmla="*/ 2 h 27"/>
                <a:gd name="T2" fmla="*/ 5 w 65"/>
                <a:gd name="T3" fmla="*/ 5 h 27"/>
                <a:gd name="T4" fmla="*/ 20 w 65"/>
                <a:gd name="T5" fmla="*/ 12 h 27"/>
                <a:gd name="T6" fmla="*/ 35 w 65"/>
                <a:gd name="T7" fmla="*/ 19 h 27"/>
                <a:gd name="T8" fmla="*/ 50 w 65"/>
                <a:gd name="T9" fmla="*/ 24 h 27"/>
                <a:gd name="T10" fmla="*/ 65 w 65"/>
                <a:gd name="T11" fmla="*/ 27 h 27"/>
                <a:gd name="T12" fmla="*/ 48 w 65"/>
                <a:gd name="T13" fmla="*/ 21 h 27"/>
                <a:gd name="T14" fmla="*/ 30 w 65"/>
                <a:gd name="T15" fmla="*/ 11 h 27"/>
                <a:gd name="T16" fmla="*/ 11 w 65"/>
                <a:gd name="T17" fmla="*/ 1 h 27"/>
                <a:gd name="T18" fmla="*/ 1 w 65"/>
                <a:gd name="T19" fmla="*/ 0 h 27"/>
                <a:gd name="T20" fmla="*/ 0 w 65"/>
                <a:gd name="T21" fmla="*/ 2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27"/>
                <a:gd name="T35" fmla="*/ 65 w 65"/>
                <a:gd name="T36" fmla="*/ 27 h 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27">
                  <a:moveTo>
                    <a:pt x="0" y="2"/>
                  </a:moveTo>
                  <a:lnTo>
                    <a:pt x="5" y="5"/>
                  </a:lnTo>
                  <a:lnTo>
                    <a:pt x="20" y="12"/>
                  </a:lnTo>
                  <a:lnTo>
                    <a:pt x="35" y="19"/>
                  </a:lnTo>
                  <a:lnTo>
                    <a:pt x="50" y="24"/>
                  </a:lnTo>
                  <a:lnTo>
                    <a:pt x="65" y="27"/>
                  </a:lnTo>
                  <a:lnTo>
                    <a:pt x="48" y="21"/>
                  </a:lnTo>
                  <a:lnTo>
                    <a:pt x="30" y="11"/>
                  </a:lnTo>
                  <a:lnTo>
                    <a:pt x="11" y="1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17" name="Freeform 109"/>
            <p:cNvSpPr>
              <a:spLocks/>
            </p:cNvSpPr>
            <p:nvPr/>
          </p:nvSpPr>
          <p:spPr bwMode="auto">
            <a:xfrm>
              <a:off x="1723" y="2403"/>
              <a:ext cx="42" cy="23"/>
            </a:xfrm>
            <a:custGeom>
              <a:avLst/>
              <a:gdLst>
                <a:gd name="T0" fmla="*/ 0 w 42"/>
                <a:gd name="T1" fmla="*/ 0 h 23"/>
                <a:gd name="T2" fmla="*/ 9 w 42"/>
                <a:gd name="T3" fmla="*/ 10 h 23"/>
                <a:gd name="T4" fmla="*/ 25 w 42"/>
                <a:gd name="T5" fmla="*/ 19 h 23"/>
                <a:gd name="T6" fmla="*/ 34 w 42"/>
                <a:gd name="T7" fmla="*/ 21 h 23"/>
                <a:gd name="T8" fmla="*/ 42 w 42"/>
                <a:gd name="T9" fmla="*/ 23 h 23"/>
                <a:gd name="T10" fmla="*/ 35 w 42"/>
                <a:gd name="T11" fmla="*/ 19 h 23"/>
                <a:gd name="T12" fmla="*/ 22 w 42"/>
                <a:gd name="T13" fmla="*/ 15 h 23"/>
                <a:gd name="T14" fmla="*/ 4 w 42"/>
                <a:gd name="T15" fmla="*/ 1 h 23"/>
                <a:gd name="T16" fmla="*/ 1 w 42"/>
                <a:gd name="T17" fmla="*/ 1 h 23"/>
                <a:gd name="T18" fmla="*/ 1 w 42"/>
                <a:gd name="T19" fmla="*/ 0 h 23"/>
                <a:gd name="T20" fmla="*/ 0 w 42"/>
                <a:gd name="T21" fmla="*/ 0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23"/>
                <a:gd name="T35" fmla="*/ 42 w 42"/>
                <a:gd name="T36" fmla="*/ 23 h 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23">
                  <a:moveTo>
                    <a:pt x="0" y="0"/>
                  </a:moveTo>
                  <a:lnTo>
                    <a:pt x="9" y="10"/>
                  </a:lnTo>
                  <a:lnTo>
                    <a:pt x="25" y="19"/>
                  </a:lnTo>
                  <a:lnTo>
                    <a:pt x="34" y="21"/>
                  </a:lnTo>
                  <a:lnTo>
                    <a:pt x="42" y="23"/>
                  </a:lnTo>
                  <a:lnTo>
                    <a:pt x="35" y="19"/>
                  </a:lnTo>
                  <a:lnTo>
                    <a:pt x="22" y="15"/>
                  </a:lnTo>
                  <a:lnTo>
                    <a:pt x="4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18" name="Freeform 110"/>
            <p:cNvSpPr>
              <a:spLocks/>
            </p:cNvSpPr>
            <p:nvPr/>
          </p:nvSpPr>
          <p:spPr bwMode="auto">
            <a:xfrm>
              <a:off x="1764" y="2433"/>
              <a:ext cx="38" cy="19"/>
            </a:xfrm>
            <a:custGeom>
              <a:avLst/>
              <a:gdLst>
                <a:gd name="T0" fmla="*/ 0 w 38"/>
                <a:gd name="T1" fmla="*/ 0 h 19"/>
                <a:gd name="T2" fmla="*/ 10 w 38"/>
                <a:gd name="T3" fmla="*/ 1 h 19"/>
                <a:gd name="T4" fmla="*/ 20 w 38"/>
                <a:gd name="T5" fmla="*/ 5 h 19"/>
                <a:gd name="T6" fmla="*/ 29 w 38"/>
                <a:gd name="T7" fmla="*/ 12 h 19"/>
                <a:gd name="T8" fmla="*/ 38 w 38"/>
                <a:gd name="T9" fmla="*/ 19 h 19"/>
                <a:gd name="T10" fmla="*/ 33 w 38"/>
                <a:gd name="T11" fmla="*/ 15 h 19"/>
                <a:gd name="T12" fmla="*/ 28 w 38"/>
                <a:gd name="T13" fmla="*/ 15 h 19"/>
                <a:gd name="T14" fmla="*/ 13 w 38"/>
                <a:gd name="T15" fmla="*/ 9 h 19"/>
                <a:gd name="T16" fmla="*/ 1 w 38"/>
                <a:gd name="T17" fmla="*/ 0 h 19"/>
                <a:gd name="T18" fmla="*/ 0 w 38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19"/>
                <a:gd name="T32" fmla="*/ 38 w 3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19">
                  <a:moveTo>
                    <a:pt x="0" y="0"/>
                  </a:moveTo>
                  <a:lnTo>
                    <a:pt x="10" y="1"/>
                  </a:lnTo>
                  <a:lnTo>
                    <a:pt x="20" y="5"/>
                  </a:lnTo>
                  <a:lnTo>
                    <a:pt x="29" y="12"/>
                  </a:lnTo>
                  <a:lnTo>
                    <a:pt x="38" y="19"/>
                  </a:lnTo>
                  <a:lnTo>
                    <a:pt x="33" y="15"/>
                  </a:lnTo>
                  <a:lnTo>
                    <a:pt x="28" y="15"/>
                  </a:lnTo>
                  <a:lnTo>
                    <a:pt x="13" y="9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19" name="Freeform 111"/>
            <p:cNvSpPr>
              <a:spLocks/>
            </p:cNvSpPr>
            <p:nvPr/>
          </p:nvSpPr>
          <p:spPr bwMode="auto">
            <a:xfrm>
              <a:off x="1763" y="2456"/>
              <a:ext cx="30" cy="14"/>
            </a:xfrm>
            <a:custGeom>
              <a:avLst/>
              <a:gdLst>
                <a:gd name="T0" fmla="*/ 0 w 30"/>
                <a:gd name="T1" fmla="*/ 0 h 14"/>
                <a:gd name="T2" fmla="*/ 7 w 30"/>
                <a:gd name="T3" fmla="*/ 1 h 14"/>
                <a:gd name="T4" fmla="*/ 15 w 30"/>
                <a:gd name="T5" fmla="*/ 5 h 14"/>
                <a:gd name="T6" fmla="*/ 30 w 30"/>
                <a:gd name="T7" fmla="*/ 14 h 14"/>
                <a:gd name="T8" fmla="*/ 21 w 30"/>
                <a:gd name="T9" fmla="*/ 14 h 14"/>
                <a:gd name="T10" fmla="*/ 14 w 30"/>
                <a:gd name="T11" fmla="*/ 11 h 14"/>
                <a:gd name="T12" fmla="*/ 1 w 30"/>
                <a:gd name="T13" fmla="*/ 1 h 14"/>
                <a:gd name="T14" fmla="*/ 0 w 3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4"/>
                <a:gd name="T26" fmla="*/ 30 w 3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4">
                  <a:moveTo>
                    <a:pt x="0" y="0"/>
                  </a:moveTo>
                  <a:lnTo>
                    <a:pt x="7" y="1"/>
                  </a:lnTo>
                  <a:lnTo>
                    <a:pt x="15" y="5"/>
                  </a:lnTo>
                  <a:lnTo>
                    <a:pt x="30" y="14"/>
                  </a:lnTo>
                  <a:lnTo>
                    <a:pt x="21" y="14"/>
                  </a:lnTo>
                  <a:lnTo>
                    <a:pt x="14" y="1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20" name="Freeform 112"/>
            <p:cNvSpPr>
              <a:spLocks/>
            </p:cNvSpPr>
            <p:nvPr/>
          </p:nvSpPr>
          <p:spPr bwMode="auto">
            <a:xfrm>
              <a:off x="1753" y="2472"/>
              <a:ext cx="21" cy="10"/>
            </a:xfrm>
            <a:custGeom>
              <a:avLst/>
              <a:gdLst>
                <a:gd name="T0" fmla="*/ 0 w 21"/>
                <a:gd name="T1" fmla="*/ 0 h 10"/>
                <a:gd name="T2" fmla="*/ 6 w 21"/>
                <a:gd name="T3" fmla="*/ 2 h 10"/>
                <a:gd name="T4" fmla="*/ 11 w 21"/>
                <a:gd name="T5" fmla="*/ 3 h 10"/>
                <a:gd name="T6" fmla="*/ 21 w 21"/>
                <a:gd name="T7" fmla="*/ 10 h 10"/>
                <a:gd name="T8" fmla="*/ 16 w 21"/>
                <a:gd name="T9" fmla="*/ 9 h 10"/>
                <a:gd name="T10" fmla="*/ 10 w 21"/>
                <a:gd name="T11" fmla="*/ 8 h 10"/>
                <a:gd name="T12" fmla="*/ 1 w 21"/>
                <a:gd name="T13" fmla="*/ 2 h 10"/>
                <a:gd name="T14" fmla="*/ 0 w 21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0"/>
                <a:gd name="T26" fmla="*/ 21 w 21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0">
                  <a:moveTo>
                    <a:pt x="0" y="0"/>
                  </a:moveTo>
                  <a:lnTo>
                    <a:pt x="6" y="2"/>
                  </a:lnTo>
                  <a:lnTo>
                    <a:pt x="11" y="3"/>
                  </a:lnTo>
                  <a:lnTo>
                    <a:pt x="21" y="10"/>
                  </a:lnTo>
                  <a:lnTo>
                    <a:pt x="16" y="9"/>
                  </a:lnTo>
                  <a:lnTo>
                    <a:pt x="10" y="8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21" name="Freeform 113"/>
            <p:cNvSpPr>
              <a:spLocks/>
            </p:cNvSpPr>
            <p:nvPr/>
          </p:nvSpPr>
          <p:spPr bwMode="auto">
            <a:xfrm>
              <a:off x="1740" y="2487"/>
              <a:ext cx="24" cy="8"/>
            </a:xfrm>
            <a:custGeom>
              <a:avLst/>
              <a:gdLst>
                <a:gd name="T0" fmla="*/ 0 w 24"/>
                <a:gd name="T1" fmla="*/ 0 h 8"/>
                <a:gd name="T2" fmla="*/ 13 w 24"/>
                <a:gd name="T3" fmla="*/ 2 h 8"/>
                <a:gd name="T4" fmla="*/ 24 w 24"/>
                <a:gd name="T5" fmla="*/ 8 h 8"/>
                <a:gd name="T6" fmla="*/ 14 w 24"/>
                <a:gd name="T7" fmla="*/ 8 h 8"/>
                <a:gd name="T8" fmla="*/ 8 w 24"/>
                <a:gd name="T9" fmla="*/ 6 h 8"/>
                <a:gd name="T10" fmla="*/ 3 w 24"/>
                <a:gd name="T11" fmla="*/ 2 h 8"/>
                <a:gd name="T12" fmla="*/ 0 w 24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8"/>
                <a:gd name="T23" fmla="*/ 24 w 24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8">
                  <a:moveTo>
                    <a:pt x="0" y="0"/>
                  </a:moveTo>
                  <a:lnTo>
                    <a:pt x="13" y="2"/>
                  </a:lnTo>
                  <a:lnTo>
                    <a:pt x="24" y="8"/>
                  </a:lnTo>
                  <a:lnTo>
                    <a:pt x="14" y="8"/>
                  </a:lnTo>
                  <a:lnTo>
                    <a:pt x="8" y="6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22" name="Freeform 114"/>
            <p:cNvSpPr>
              <a:spLocks/>
            </p:cNvSpPr>
            <p:nvPr/>
          </p:nvSpPr>
          <p:spPr bwMode="auto">
            <a:xfrm>
              <a:off x="1735" y="2505"/>
              <a:ext cx="23" cy="6"/>
            </a:xfrm>
            <a:custGeom>
              <a:avLst/>
              <a:gdLst>
                <a:gd name="T0" fmla="*/ 0 w 23"/>
                <a:gd name="T1" fmla="*/ 0 h 6"/>
                <a:gd name="T2" fmla="*/ 7 w 23"/>
                <a:gd name="T3" fmla="*/ 0 h 6"/>
                <a:gd name="T4" fmla="*/ 12 w 23"/>
                <a:gd name="T5" fmla="*/ 1 h 6"/>
                <a:gd name="T6" fmla="*/ 23 w 23"/>
                <a:gd name="T7" fmla="*/ 6 h 6"/>
                <a:gd name="T8" fmla="*/ 13 w 23"/>
                <a:gd name="T9" fmla="*/ 5 h 6"/>
                <a:gd name="T10" fmla="*/ 4 w 23"/>
                <a:gd name="T11" fmla="*/ 0 h 6"/>
                <a:gd name="T12" fmla="*/ 0 w 2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6"/>
                <a:gd name="T23" fmla="*/ 23 w 23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6">
                  <a:moveTo>
                    <a:pt x="0" y="0"/>
                  </a:moveTo>
                  <a:lnTo>
                    <a:pt x="7" y="0"/>
                  </a:lnTo>
                  <a:lnTo>
                    <a:pt x="12" y="1"/>
                  </a:lnTo>
                  <a:lnTo>
                    <a:pt x="23" y="6"/>
                  </a:lnTo>
                  <a:lnTo>
                    <a:pt x="13" y="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23" name="Freeform 115"/>
            <p:cNvSpPr>
              <a:spLocks/>
            </p:cNvSpPr>
            <p:nvPr/>
          </p:nvSpPr>
          <p:spPr bwMode="auto">
            <a:xfrm>
              <a:off x="1598" y="2528"/>
              <a:ext cx="56" cy="29"/>
            </a:xfrm>
            <a:custGeom>
              <a:avLst/>
              <a:gdLst>
                <a:gd name="T0" fmla="*/ 56 w 56"/>
                <a:gd name="T1" fmla="*/ 0 h 29"/>
                <a:gd name="T2" fmla="*/ 54 w 56"/>
                <a:gd name="T3" fmla="*/ 0 h 29"/>
                <a:gd name="T4" fmla="*/ 26 w 56"/>
                <a:gd name="T5" fmla="*/ 15 h 29"/>
                <a:gd name="T6" fmla="*/ 14 w 56"/>
                <a:gd name="T7" fmla="*/ 19 h 29"/>
                <a:gd name="T8" fmla="*/ 0 w 56"/>
                <a:gd name="T9" fmla="*/ 21 h 29"/>
                <a:gd name="T10" fmla="*/ 6 w 56"/>
                <a:gd name="T11" fmla="*/ 28 h 29"/>
                <a:gd name="T12" fmla="*/ 10 w 56"/>
                <a:gd name="T13" fmla="*/ 29 h 29"/>
                <a:gd name="T14" fmla="*/ 14 w 56"/>
                <a:gd name="T15" fmla="*/ 28 h 29"/>
                <a:gd name="T16" fmla="*/ 22 w 56"/>
                <a:gd name="T17" fmla="*/ 24 h 29"/>
                <a:gd name="T18" fmla="*/ 29 w 56"/>
                <a:gd name="T19" fmla="*/ 19 h 29"/>
                <a:gd name="T20" fmla="*/ 42 w 56"/>
                <a:gd name="T21" fmla="*/ 6 h 29"/>
                <a:gd name="T22" fmla="*/ 52 w 56"/>
                <a:gd name="T23" fmla="*/ 1 h 29"/>
                <a:gd name="T24" fmla="*/ 56 w 56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29"/>
                <a:gd name="T41" fmla="*/ 56 w 56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29">
                  <a:moveTo>
                    <a:pt x="56" y="0"/>
                  </a:moveTo>
                  <a:lnTo>
                    <a:pt x="54" y="0"/>
                  </a:lnTo>
                  <a:lnTo>
                    <a:pt x="26" y="15"/>
                  </a:lnTo>
                  <a:lnTo>
                    <a:pt x="14" y="19"/>
                  </a:lnTo>
                  <a:lnTo>
                    <a:pt x="0" y="21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4" y="28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42" y="6"/>
                  </a:lnTo>
                  <a:lnTo>
                    <a:pt x="52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24" name="Freeform 116"/>
            <p:cNvSpPr>
              <a:spLocks/>
            </p:cNvSpPr>
            <p:nvPr/>
          </p:nvSpPr>
          <p:spPr bwMode="auto">
            <a:xfrm>
              <a:off x="1659" y="2534"/>
              <a:ext cx="28" cy="9"/>
            </a:xfrm>
            <a:custGeom>
              <a:avLst/>
              <a:gdLst>
                <a:gd name="T0" fmla="*/ 28 w 28"/>
                <a:gd name="T1" fmla="*/ 4 h 9"/>
                <a:gd name="T2" fmla="*/ 0 w 28"/>
                <a:gd name="T3" fmla="*/ 0 h 9"/>
                <a:gd name="T4" fmla="*/ 5 w 28"/>
                <a:gd name="T5" fmla="*/ 5 h 9"/>
                <a:gd name="T6" fmla="*/ 11 w 28"/>
                <a:gd name="T7" fmla="*/ 8 h 9"/>
                <a:gd name="T8" fmla="*/ 18 w 28"/>
                <a:gd name="T9" fmla="*/ 9 h 9"/>
                <a:gd name="T10" fmla="*/ 25 w 28"/>
                <a:gd name="T11" fmla="*/ 9 h 9"/>
                <a:gd name="T12" fmla="*/ 28 w 28"/>
                <a:gd name="T13" fmla="*/ 7 h 9"/>
                <a:gd name="T14" fmla="*/ 28 w 28"/>
                <a:gd name="T15" fmla="*/ 4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9"/>
                <a:gd name="T26" fmla="*/ 28 w 28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9">
                  <a:moveTo>
                    <a:pt x="28" y="4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11" y="8"/>
                  </a:lnTo>
                  <a:lnTo>
                    <a:pt x="18" y="9"/>
                  </a:lnTo>
                  <a:lnTo>
                    <a:pt x="25" y="9"/>
                  </a:lnTo>
                  <a:lnTo>
                    <a:pt x="28" y="7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25" name="Freeform 117"/>
            <p:cNvSpPr>
              <a:spLocks/>
            </p:cNvSpPr>
            <p:nvPr/>
          </p:nvSpPr>
          <p:spPr bwMode="auto">
            <a:xfrm>
              <a:off x="1683" y="2547"/>
              <a:ext cx="25" cy="9"/>
            </a:xfrm>
            <a:custGeom>
              <a:avLst/>
              <a:gdLst>
                <a:gd name="T0" fmla="*/ 0 w 25"/>
                <a:gd name="T1" fmla="*/ 4 h 9"/>
                <a:gd name="T2" fmla="*/ 10 w 25"/>
                <a:gd name="T3" fmla="*/ 2 h 9"/>
                <a:gd name="T4" fmla="*/ 20 w 25"/>
                <a:gd name="T5" fmla="*/ 0 h 9"/>
                <a:gd name="T6" fmla="*/ 25 w 25"/>
                <a:gd name="T7" fmla="*/ 0 h 9"/>
                <a:gd name="T8" fmla="*/ 25 w 25"/>
                <a:gd name="T9" fmla="*/ 4 h 9"/>
                <a:gd name="T10" fmla="*/ 24 w 25"/>
                <a:gd name="T11" fmla="*/ 6 h 9"/>
                <a:gd name="T12" fmla="*/ 20 w 25"/>
                <a:gd name="T13" fmla="*/ 9 h 9"/>
                <a:gd name="T14" fmla="*/ 9 w 25"/>
                <a:gd name="T15" fmla="*/ 9 h 9"/>
                <a:gd name="T16" fmla="*/ 4 w 25"/>
                <a:gd name="T17" fmla="*/ 7 h 9"/>
                <a:gd name="T18" fmla="*/ 0 w 25"/>
                <a:gd name="T19" fmla="*/ 5 h 9"/>
                <a:gd name="T20" fmla="*/ 0 w 25"/>
                <a:gd name="T21" fmla="*/ 4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9"/>
                <a:gd name="T35" fmla="*/ 25 w 25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9">
                  <a:moveTo>
                    <a:pt x="0" y="4"/>
                  </a:moveTo>
                  <a:lnTo>
                    <a:pt x="10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4"/>
                  </a:lnTo>
                  <a:lnTo>
                    <a:pt x="24" y="6"/>
                  </a:lnTo>
                  <a:lnTo>
                    <a:pt x="20" y="9"/>
                  </a:lnTo>
                  <a:lnTo>
                    <a:pt x="9" y="9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26" name="Freeform 118"/>
            <p:cNvSpPr>
              <a:spLocks/>
            </p:cNvSpPr>
            <p:nvPr/>
          </p:nvSpPr>
          <p:spPr bwMode="auto">
            <a:xfrm>
              <a:off x="1695" y="2539"/>
              <a:ext cx="17" cy="2"/>
            </a:xfrm>
            <a:custGeom>
              <a:avLst/>
              <a:gdLst>
                <a:gd name="T0" fmla="*/ 0 w 17"/>
                <a:gd name="T1" fmla="*/ 0 h 2"/>
                <a:gd name="T2" fmla="*/ 17 w 17"/>
                <a:gd name="T3" fmla="*/ 0 h 2"/>
                <a:gd name="T4" fmla="*/ 9 w 17"/>
                <a:gd name="T5" fmla="*/ 2 h 2"/>
                <a:gd name="T6" fmla="*/ 0 w 17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"/>
                <a:gd name="T14" fmla="*/ 17 w 17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">
                  <a:moveTo>
                    <a:pt x="0" y="0"/>
                  </a:moveTo>
                  <a:lnTo>
                    <a:pt x="17" y="0"/>
                  </a:lnTo>
                  <a:lnTo>
                    <a:pt x="9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27" name="Freeform 119"/>
            <p:cNvSpPr>
              <a:spLocks/>
            </p:cNvSpPr>
            <p:nvPr/>
          </p:nvSpPr>
          <p:spPr bwMode="auto">
            <a:xfrm>
              <a:off x="1705" y="2552"/>
              <a:ext cx="28" cy="15"/>
            </a:xfrm>
            <a:custGeom>
              <a:avLst/>
              <a:gdLst>
                <a:gd name="T0" fmla="*/ 0 w 28"/>
                <a:gd name="T1" fmla="*/ 10 h 15"/>
                <a:gd name="T2" fmla="*/ 13 w 28"/>
                <a:gd name="T3" fmla="*/ 6 h 15"/>
                <a:gd name="T4" fmla="*/ 24 w 28"/>
                <a:gd name="T5" fmla="*/ 0 h 15"/>
                <a:gd name="T6" fmla="*/ 28 w 28"/>
                <a:gd name="T7" fmla="*/ 0 h 15"/>
                <a:gd name="T8" fmla="*/ 28 w 28"/>
                <a:gd name="T9" fmla="*/ 6 h 15"/>
                <a:gd name="T10" fmla="*/ 25 w 28"/>
                <a:gd name="T11" fmla="*/ 11 h 15"/>
                <a:gd name="T12" fmla="*/ 19 w 28"/>
                <a:gd name="T13" fmla="*/ 14 h 15"/>
                <a:gd name="T14" fmla="*/ 13 w 28"/>
                <a:gd name="T15" fmla="*/ 15 h 15"/>
                <a:gd name="T16" fmla="*/ 7 w 28"/>
                <a:gd name="T17" fmla="*/ 15 h 15"/>
                <a:gd name="T18" fmla="*/ 0 w 28"/>
                <a:gd name="T19" fmla="*/ 14 h 15"/>
                <a:gd name="T20" fmla="*/ 0 w 28"/>
                <a:gd name="T21" fmla="*/ 12 h 15"/>
                <a:gd name="T22" fmla="*/ 0 w 28"/>
                <a:gd name="T23" fmla="*/ 1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"/>
                <a:gd name="T37" fmla="*/ 0 h 15"/>
                <a:gd name="T38" fmla="*/ 28 w 28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" h="15">
                  <a:moveTo>
                    <a:pt x="0" y="10"/>
                  </a:moveTo>
                  <a:lnTo>
                    <a:pt x="13" y="6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6"/>
                  </a:lnTo>
                  <a:lnTo>
                    <a:pt x="25" y="11"/>
                  </a:lnTo>
                  <a:lnTo>
                    <a:pt x="19" y="14"/>
                  </a:lnTo>
                  <a:lnTo>
                    <a:pt x="13" y="15"/>
                  </a:lnTo>
                  <a:lnTo>
                    <a:pt x="7" y="15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28" name="Freeform 120"/>
            <p:cNvSpPr>
              <a:spLocks/>
            </p:cNvSpPr>
            <p:nvPr/>
          </p:nvSpPr>
          <p:spPr bwMode="auto">
            <a:xfrm>
              <a:off x="1718" y="2546"/>
              <a:ext cx="11" cy="3"/>
            </a:xfrm>
            <a:custGeom>
              <a:avLst/>
              <a:gdLst>
                <a:gd name="T0" fmla="*/ 0 w 11"/>
                <a:gd name="T1" fmla="*/ 3 h 3"/>
                <a:gd name="T2" fmla="*/ 5 w 11"/>
                <a:gd name="T3" fmla="*/ 0 h 3"/>
                <a:gd name="T4" fmla="*/ 11 w 11"/>
                <a:gd name="T5" fmla="*/ 0 h 3"/>
                <a:gd name="T6" fmla="*/ 10 w 11"/>
                <a:gd name="T7" fmla="*/ 2 h 3"/>
                <a:gd name="T8" fmla="*/ 7 w 11"/>
                <a:gd name="T9" fmla="*/ 3 h 3"/>
                <a:gd name="T10" fmla="*/ 2 w 11"/>
                <a:gd name="T11" fmla="*/ 3 h 3"/>
                <a:gd name="T12" fmla="*/ 0 w 11"/>
                <a:gd name="T13" fmla="*/ 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3"/>
                <a:gd name="T23" fmla="*/ 11 w 11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3">
                  <a:moveTo>
                    <a:pt x="0" y="3"/>
                  </a:moveTo>
                  <a:lnTo>
                    <a:pt x="5" y="0"/>
                  </a:lnTo>
                  <a:lnTo>
                    <a:pt x="11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29" name="Freeform 121"/>
            <p:cNvSpPr>
              <a:spLocks/>
            </p:cNvSpPr>
            <p:nvPr/>
          </p:nvSpPr>
          <p:spPr bwMode="auto">
            <a:xfrm>
              <a:off x="1740" y="2547"/>
              <a:ext cx="14" cy="11"/>
            </a:xfrm>
            <a:custGeom>
              <a:avLst/>
              <a:gdLst>
                <a:gd name="T0" fmla="*/ 0 w 14"/>
                <a:gd name="T1" fmla="*/ 11 h 11"/>
                <a:gd name="T2" fmla="*/ 7 w 14"/>
                <a:gd name="T3" fmla="*/ 6 h 11"/>
                <a:gd name="T4" fmla="*/ 13 w 14"/>
                <a:gd name="T5" fmla="*/ 0 h 11"/>
                <a:gd name="T6" fmla="*/ 14 w 14"/>
                <a:gd name="T7" fmla="*/ 0 h 11"/>
                <a:gd name="T8" fmla="*/ 14 w 14"/>
                <a:gd name="T9" fmla="*/ 5 h 11"/>
                <a:gd name="T10" fmla="*/ 10 w 14"/>
                <a:gd name="T11" fmla="*/ 10 h 11"/>
                <a:gd name="T12" fmla="*/ 4 w 14"/>
                <a:gd name="T13" fmla="*/ 11 h 11"/>
                <a:gd name="T14" fmla="*/ 0 w 14"/>
                <a:gd name="T15" fmla="*/ 1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0" y="11"/>
                  </a:moveTo>
                  <a:lnTo>
                    <a:pt x="7" y="6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5"/>
                  </a:lnTo>
                  <a:lnTo>
                    <a:pt x="10" y="10"/>
                  </a:lnTo>
                  <a:lnTo>
                    <a:pt x="4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30" name="Freeform 122"/>
            <p:cNvSpPr>
              <a:spLocks/>
            </p:cNvSpPr>
            <p:nvPr/>
          </p:nvSpPr>
          <p:spPr bwMode="auto">
            <a:xfrm>
              <a:off x="1853" y="252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31" name="Freeform 123"/>
            <p:cNvSpPr>
              <a:spLocks/>
            </p:cNvSpPr>
            <p:nvPr/>
          </p:nvSpPr>
          <p:spPr bwMode="auto">
            <a:xfrm>
              <a:off x="1848" y="2142"/>
              <a:ext cx="103" cy="64"/>
            </a:xfrm>
            <a:custGeom>
              <a:avLst/>
              <a:gdLst>
                <a:gd name="T0" fmla="*/ 85 w 103"/>
                <a:gd name="T1" fmla="*/ 0 h 64"/>
                <a:gd name="T2" fmla="*/ 64 w 103"/>
                <a:gd name="T3" fmla="*/ 17 h 64"/>
                <a:gd name="T4" fmla="*/ 53 w 103"/>
                <a:gd name="T5" fmla="*/ 22 h 64"/>
                <a:gd name="T6" fmla="*/ 41 w 103"/>
                <a:gd name="T7" fmla="*/ 24 h 64"/>
                <a:gd name="T8" fmla="*/ 30 w 103"/>
                <a:gd name="T9" fmla="*/ 26 h 64"/>
                <a:gd name="T10" fmla="*/ 19 w 103"/>
                <a:gd name="T11" fmla="*/ 29 h 64"/>
                <a:gd name="T12" fmla="*/ 19 w 103"/>
                <a:gd name="T13" fmla="*/ 31 h 64"/>
                <a:gd name="T14" fmla="*/ 20 w 103"/>
                <a:gd name="T15" fmla="*/ 35 h 64"/>
                <a:gd name="T16" fmla="*/ 21 w 103"/>
                <a:gd name="T17" fmla="*/ 39 h 64"/>
                <a:gd name="T18" fmla="*/ 20 w 103"/>
                <a:gd name="T19" fmla="*/ 41 h 64"/>
                <a:gd name="T20" fmla="*/ 8 w 103"/>
                <a:gd name="T21" fmla="*/ 51 h 64"/>
                <a:gd name="T22" fmla="*/ 2 w 103"/>
                <a:gd name="T23" fmla="*/ 56 h 64"/>
                <a:gd name="T24" fmla="*/ 0 w 103"/>
                <a:gd name="T25" fmla="*/ 64 h 64"/>
                <a:gd name="T26" fmla="*/ 25 w 103"/>
                <a:gd name="T27" fmla="*/ 50 h 64"/>
                <a:gd name="T28" fmla="*/ 49 w 103"/>
                <a:gd name="T29" fmla="*/ 37 h 64"/>
                <a:gd name="T30" fmla="*/ 75 w 103"/>
                <a:gd name="T31" fmla="*/ 30 h 64"/>
                <a:gd name="T32" fmla="*/ 88 w 103"/>
                <a:gd name="T33" fmla="*/ 26 h 64"/>
                <a:gd name="T34" fmla="*/ 100 w 103"/>
                <a:gd name="T35" fmla="*/ 20 h 64"/>
                <a:gd name="T36" fmla="*/ 103 w 103"/>
                <a:gd name="T37" fmla="*/ 19 h 64"/>
                <a:gd name="T38" fmla="*/ 103 w 103"/>
                <a:gd name="T39" fmla="*/ 17 h 64"/>
                <a:gd name="T40" fmla="*/ 99 w 103"/>
                <a:gd name="T41" fmla="*/ 13 h 64"/>
                <a:gd name="T42" fmla="*/ 86 w 103"/>
                <a:gd name="T43" fmla="*/ 8 h 64"/>
                <a:gd name="T44" fmla="*/ 85 w 103"/>
                <a:gd name="T45" fmla="*/ 0 h 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3"/>
                <a:gd name="T70" fmla="*/ 0 h 64"/>
                <a:gd name="T71" fmla="*/ 103 w 103"/>
                <a:gd name="T72" fmla="*/ 64 h 6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3" h="64">
                  <a:moveTo>
                    <a:pt x="85" y="0"/>
                  </a:moveTo>
                  <a:lnTo>
                    <a:pt x="64" y="17"/>
                  </a:lnTo>
                  <a:lnTo>
                    <a:pt x="53" y="22"/>
                  </a:lnTo>
                  <a:lnTo>
                    <a:pt x="41" y="24"/>
                  </a:lnTo>
                  <a:lnTo>
                    <a:pt x="30" y="26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20" y="35"/>
                  </a:lnTo>
                  <a:lnTo>
                    <a:pt x="21" y="39"/>
                  </a:lnTo>
                  <a:lnTo>
                    <a:pt x="20" y="41"/>
                  </a:lnTo>
                  <a:lnTo>
                    <a:pt x="8" y="51"/>
                  </a:lnTo>
                  <a:lnTo>
                    <a:pt x="2" y="56"/>
                  </a:lnTo>
                  <a:lnTo>
                    <a:pt x="0" y="64"/>
                  </a:lnTo>
                  <a:lnTo>
                    <a:pt x="25" y="50"/>
                  </a:lnTo>
                  <a:lnTo>
                    <a:pt x="49" y="37"/>
                  </a:lnTo>
                  <a:lnTo>
                    <a:pt x="75" y="30"/>
                  </a:lnTo>
                  <a:lnTo>
                    <a:pt x="88" y="26"/>
                  </a:lnTo>
                  <a:lnTo>
                    <a:pt x="100" y="20"/>
                  </a:lnTo>
                  <a:lnTo>
                    <a:pt x="103" y="19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86" y="8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32" name="Freeform 124"/>
            <p:cNvSpPr>
              <a:spLocks/>
            </p:cNvSpPr>
            <p:nvPr/>
          </p:nvSpPr>
          <p:spPr bwMode="auto">
            <a:xfrm>
              <a:off x="1848" y="2142"/>
              <a:ext cx="103" cy="64"/>
            </a:xfrm>
            <a:custGeom>
              <a:avLst/>
              <a:gdLst>
                <a:gd name="T0" fmla="*/ 85 w 103"/>
                <a:gd name="T1" fmla="*/ 0 h 64"/>
                <a:gd name="T2" fmla="*/ 64 w 103"/>
                <a:gd name="T3" fmla="*/ 17 h 64"/>
                <a:gd name="T4" fmla="*/ 53 w 103"/>
                <a:gd name="T5" fmla="*/ 22 h 64"/>
                <a:gd name="T6" fmla="*/ 41 w 103"/>
                <a:gd name="T7" fmla="*/ 24 h 64"/>
                <a:gd name="T8" fmla="*/ 30 w 103"/>
                <a:gd name="T9" fmla="*/ 26 h 64"/>
                <a:gd name="T10" fmla="*/ 19 w 103"/>
                <a:gd name="T11" fmla="*/ 29 h 64"/>
                <a:gd name="T12" fmla="*/ 19 w 103"/>
                <a:gd name="T13" fmla="*/ 31 h 64"/>
                <a:gd name="T14" fmla="*/ 20 w 103"/>
                <a:gd name="T15" fmla="*/ 35 h 64"/>
                <a:gd name="T16" fmla="*/ 21 w 103"/>
                <a:gd name="T17" fmla="*/ 39 h 64"/>
                <a:gd name="T18" fmla="*/ 20 w 103"/>
                <a:gd name="T19" fmla="*/ 41 h 64"/>
                <a:gd name="T20" fmla="*/ 8 w 103"/>
                <a:gd name="T21" fmla="*/ 51 h 64"/>
                <a:gd name="T22" fmla="*/ 2 w 103"/>
                <a:gd name="T23" fmla="*/ 56 h 64"/>
                <a:gd name="T24" fmla="*/ 0 w 103"/>
                <a:gd name="T25" fmla="*/ 64 h 64"/>
                <a:gd name="T26" fmla="*/ 25 w 103"/>
                <a:gd name="T27" fmla="*/ 50 h 64"/>
                <a:gd name="T28" fmla="*/ 49 w 103"/>
                <a:gd name="T29" fmla="*/ 37 h 64"/>
                <a:gd name="T30" fmla="*/ 75 w 103"/>
                <a:gd name="T31" fmla="*/ 30 h 64"/>
                <a:gd name="T32" fmla="*/ 88 w 103"/>
                <a:gd name="T33" fmla="*/ 26 h 64"/>
                <a:gd name="T34" fmla="*/ 100 w 103"/>
                <a:gd name="T35" fmla="*/ 20 h 64"/>
                <a:gd name="T36" fmla="*/ 103 w 103"/>
                <a:gd name="T37" fmla="*/ 19 h 64"/>
                <a:gd name="T38" fmla="*/ 103 w 103"/>
                <a:gd name="T39" fmla="*/ 17 h 64"/>
                <a:gd name="T40" fmla="*/ 99 w 103"/>
                <a:gd name="T41" fmla="*/ 13 h 64"/>
                <a:gd name="T42" fmla="*/ 86 w 103"/>
                <a:gd name="T43" fmla="*/ 8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"/>
                <a:gd name="T67" fmla="*/ 0 h 64"/>
                <a:gd name="T68" fmla="*/ 103 w 103"/>
                <a:gd name="T69" fmla="*/ 64 h 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" h="64">
                  <a:moveTo>
                    <a:pt x="85" y="0"/>
                  </a:moveTo>
                  <a:lnTo>
                    <a:pt x="64" y="17"/>
                  </a:lnTo>
                  <a:lnTo>
                    <a:pt x="53" y="22"/>
                  </a:lnTo>
                  <a:lnTo>
                    <a:pt x="41" y="24"/>
                  </a:lnTo>
                  <a:lnTo>
                    <a:pt x="30" y="26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20" y="35"/>
                  </a:lnTo>
                  <a:lnTo>
                    <a:pt x="21" y="39"/>
                  </a:lnTo>
                  <a:lnTo>
                    <a:pt x="20" y="41"/>
                  </a:lnTo>
                  <a:lnTo>
                    <a:pt x="8" y="51"/>
                  </a:lnTo>
                  <a:lnTo>
                    <a:pt x="2" y="56"/>
                  </a:lnTo>
                  <a:lnTo>
                    <a:pt x="0" y="64"/>
                  </a:lnTo>
                  <a:lnTo>
                    <a:pt x="25" y="50"/>
                  </a:lnTo>
                  <a:lnTo>
                    <a:pt x="49" y="37"/>
                  </a:lnTo>
                  <a:lnTo>
                    <a:pt x="75" y="30"/>
                  </a:lnTo>
                  <a:lnTo>
                    <a:pt x="88" y="26"/>
                  </a:lnTo>
                  <a:lnTo>
                    <a:pt x="100" y="20"/>
                  </a:lnTo>
                  <a:lnTo>
                    <a:pt x="103" y="19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86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33" name="Freeform 125"/>
            <p:cNvSpPr>
              <a:spLocks/>
            </p:cNvSpPr>
            <p:nvPr/>
          </p:nvSpPr>
          <p:spPr bwMode="auto">
            <a:xfrm>
              <a:off x="1856" y="2150"/>
              <a:ext cx="102" cy="66"/>
            </a:xfrm>
            <a:custGeom>
              <a:avLst/>
              <a:gdLst>
                <a:gd name="T0" fmla="*/ 85 w 102"/>
                <a:gd name="T1" fmla="*/ 0 h 66"/>
                <a:gd name="T2" fmla="*/ 75 w 102"/>
                <a:gd name="T3" fmla="*/ 11 h 66"/>
                <a:gd name="T4" fmla="*/ 63 w 102"/>
                <a:gd name="T5" fmla="*/ 19 h 66"/>
                <a:gd name="T6" fmla="*/ 52 w 102"/>
                <a:gd name="T7" fmla="*/ 24 h 66"/>
                <a:gd name="T8" fmla="*/ 41 w 102"/>
                <a:gd name="T9" fmla="*/ 26 h 66"/>
                <a:gd name="T10" fmla="*/ 28 w 102"/>
                <a:gd name="T11" fmla="*/ 27 h 66"/>
                <a:gd name="T12" fmla="*/ 17 w 102"/>
                <a:gd name="T13" fmla="*/ 31 h 66"/>
                <a:gd name="T14" fmla="*/ 17 w 102"/>
                <a:gd name="T15" fmla="*/ 33 h 66"/>
                <a:gd name="T16" fmla="*/ 20 w 102"/>
                <a:gd name="T17" fmla="*/ 37 h 66"/>
                <a:gd name="T18" fmla="*/ 20 w 102"/>
                <a:gd name="T19" fmla="*/ 41 h 66"/>
                <a:gd name="T20" fmla="*/ 20 w 102"/>
                <a:gd name="T21" fmla="*/ 43 h 66"/>
                <a:gd name="T22" fmla="*/ 6 w 102"/>
                <a:gd name="T23" fmla="*/ 52 h 66"/>
                <a:gd name="T24" fmla="*/ 2 w 102"/>
                <a:gd name="T25" fmla="*/ 59 h 66"/>
                <a:gd name="T26" fmla="*/ 0 w 102"/>
                <a:gd name="T27" fmla="*/ 66 h 66"/>
                <a:gd name="T28" fmla="*/ 25 w 102"/>
                <a:gd name="T29" fmla="*/ 51 h 66"/>
                <a:gd name="T30" fmla="*/ 48 w 102"/>
                <a:gd name="T31" fmla="*/ 38 h 66"/>
                <a:gd name="T32" fmla="*/ 75 w 102"/>
                <a:gd name="T33" fmla="*/ 31 h 66"/>
                <a:gd name="T34" fmla="*/ 87 w 102"/>
                <a:gd name="T35" fmla="*/ 27 h 66"/>
                <a:gd name="T36" fmla="*/ 98 w 102"/>
                <a:gd name="T37" fmla="*/ 22 h 66"/>
                <a:gd name="T38" fmla="*/ 101 w 102"/>
                <a:gd name="T39" fmla="*/ 21 h 66"/>
                <a:gd name="T40" fmla="*/ 102 w 102"/>
                <a:gd name="T41" fmla="*/ 19 h 66"/>
                <a:gd name="T42" fmla="*/ 98 w 102"/>
                <a:gd name="T43" fmla="*/ 16 h 66"/>
                <a:gd name="T44" fmla="*/ 86 w 102"/>
                <a:gd name="T45" fmla="*/ 11 h 66"/>
                <a:gd name="T46" fmla="*/ 85 w 102"/>
                <a:gd name="T47" fmla="*/ 0 h 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2"/>
                <a:gd name="T73" fmla="*/ 0 h 66"/>
                <a:gd name="T74" fmla="*/ 102 w 102"/>
                <a:gd name="T75" fmla="*/ 66 h 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2" h="66">
                  <a:moveTo>
                    <a:pt x="85" y="0"/>
                  </a:moveTo>
                  <a:lnTo>
                    <a:pt x="75" y="11"/>
                  </a:lnTo>
                  <a:lnTo>
                    <a:pt x="63" y="19"/>
                  </a:lnTo>
                  <a:lnTo>
                    <a:pt x="52" y="24"/>
                  </a:lnTo>
                  <a:lnTo>
                    <a:pt x="41" y="26"/>
                  </a:lnTo>
                  <a:lnTo>
                    <a:pt x="28" y="27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20" y="37"/>
                  </a:lnTo>
                  <a:lnTo>
                    <a:pt x="20" y="41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8" y="38"/>
                  </a:lnTo>
                  <a:lnTo>
                    <a:pt x="75" y="31"/>
                  </a:lnTo>
                  <a:lnTo>
                    <a:pt x="87" y="27"/>
                  </a:lnTo>
                  <a:lnTo>
                    <a:pt x="98" y="22"/>
                  </a:lnTo>
                  <a:lnTo>
                    <a:pt x="101" y="21"/>
                  </a:lnTo>
                  <a:lnTo>
                    <a:pt x="102" y="19"/>
                  </a:lnTo>
                  <a:lnTo>
                    <a:pt x="98" y="16"/>
                  </a:lnTo>
                  <a:lnTo>
                    <a:pt x="86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34" name="Freeform 126"/>
            <p:cNvSpPr>
              <a:spLocks/>
            </p:cNvSpPr>
            <p:nvPr/>
          </p:nvSpPr>
          <p:spPr bwMode="auto">
            <a:xfrm>
              <a:off x="1856" y="2150"/>
              <a:ext cx="102" cy="66"/>
            </a:xfrm>
            <a:custGeom>
              <a:avLst/>
              <a:gdLst>
                <a:gd name="T0" fmla="*/ 85 w 102"/>
                <a:gd name="T1" fmla="*/ 0 h 66"/>
                <a:gd name="T2" fmla="*/ 75 w 102"/>
                <a:gd name="T3" fmla="*/ 11 h 66"/>
                <a:gd name="T4" fmla="*/ 63 w 102"/>
                <a:gd name="T5" fmla="*/ 19 h 66"/>
                <a:gd name="T6" fmla="*/ 52 w 102"/>
                <a:gd name="T7" fmla="*/ 24 h 66"/>
                <a:gd name="T8" fmla="*/ 41 w 102"/>
                <a:gd name="T9" fmla="*/ 26 h 66"/>
                <a:gd name="T10" fmla="*/ 28 w 102"/>
                <a:gd name="T11" fmla="*/ 27 h 66"/>
                <a:gd name="T12" fmla="*/ 17 w 102"/>
                <a:gd name="T13" fmla="*/ 31 h 66"/>
                <a:gd name="T14" fmla="*/ 17 w 102"/>
                <a:gd name="T15" fmla="*/ 33 h 66"/>
                <a:gd name="T16" fmla="*/ 20 w 102"/>
                <a:gd name="T17" fmla="*/ 37 h 66"/>
                <a:gd name="T18" fmla="*/ 20 w 102"/>
                <a:gd name="T19" fmla="*/ 41 h 66"/>
                <a:gd name="T20" fmla="*/ 20 w 102"/>
                <a:gd name="T21" fmla="*/ 43 h 66"/>
                <a:gd name="T22" fmla="*/ 6 w 102"/>
                <a:gd name="T23" fmla="*/ 52 h 66"/>
                <a:gd name="T24" fmla="*/ 2 w 102"/>
                <a:gd name="T25" fmla="*/ 59 h 66"/>
                <a:gd name="T26" fmla="*/ 0 w 102"/>
                <a:gd name="T27" fmla="*/ 66 h 66"/>
                <a:gd name="T28" fmla="*/ 25 w 102"/>
                <a:gd name="T29" fmla="*/ 51 h 66"/>
                <a:gd name="T30" fmla="*/ 48 w 102"/>
                <a:gd name="T31" fmla="*/ 38 h 66"/>
                <a:gd name="T32" fmla="*/ 75 w 102"/>
                <a:gd name="T33" fmla="*/ 31 h 66"/>
                <a:gd name="T34" fmla="*/ 87 w 102"/>
                <a:gd name="T35" fmla="*/ 27 h 66"/>
                <a:gd name="T36" fmla="*/ 98 w 102"/>
                <a:gd name="T37" fmla="*/ 22 h 66"/>
                <a:gd name="T38" fmla="*/ 101 w 102"/>
                <a:gd name="T39" fmla="*/ 21 h 66"/>
                <a:gd name="T40" fmla="*/ 102 w 102"/>
                <a:gd name="T41" fmla="*/ 19 h 66"/>
                <a:gd name="T42" fmla="*/ 98 w 102"/>
                <a:gd name="T43" fmla="*/ 16 h 66"/>
                <a:gd name="T44" fmla="*/ 86 w 102"/>
                <a:gd name="T45" fmla="*/ 11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2"/>
                <a:gd name="T70" fmla="*/ 0 h 66"/>
                <a:gd name="T71" fmla="*/ 102 w 102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2" h="66">
                  <a:moveTo>
                    <a:pt x="85" y="0"/>
                  </a:moveTo>
                  <a:lnTo>
                    <a:pt x="75" y="11"/>
                  </a:lnTo>
                  <a:lnTo>
                    <a:pt x="63" y="19"/>
                  </a:lnTo>
                  <a:lnTo>
                    <a:pt x="52" y="24"/>
                  </a:lnTo>
                  <a:lnTo>
                    <a:pt x="41" y="26"/>
                  </a:lnTo>
                  <a:lnTo>
                    <a:pt x="28" y="27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20" y="37"/>
                  </a:lnTo>
                  <a:lnTo>
                    <a:pt x="20" y="41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8" y="38"/>
                  </a:lnTo>
                  <a:lnTo>
                    <a:pt x="75" y="31"/>
                  </a:lnTo>
                  <a:lnTo>
                    <a:pt x="87" y="27"/>
                  </a:lnTo>
                  <a:lnTo>
                    <a:pt x="98" y="22"/>
                  </a:lnTo>
                  <a:lnTo>
                    <a:pt x="101" y="21"/>
                  </a:lnTo>
                  <a:lnTo>
                    <a:pt x="102" y="19"/>
                  </a:lnTo>
                  <a:lnTo>
                    <a:pt x="98" y="16"/>
                  </a:lnTo>
                  <a:lnTo>
                    <a:pt x="86" y="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35" name="Freeform 127"/>
            <p:cNvSpPr>
              <a:spLocks/>
            </p:cNvSpPr>
            <p:nvPr/>
          </p:nvSpPr>
          <p:spPr bwMode="auto">
            <a:xfrm>
              <a:off x="2218" y="2114"/>
              <a:ext cx="80" cy="45"/>
            </a:xfrm>
            <a:custGeom>
              <a:avLst/>
              <a:gdLst>
                <a:gd name="T0" fmla="*/ 3 w 80"/>
                <a:gd name="T1" fmla="*/ 39 h 45"/>
                <a:gd name="T2" fmla="*/ 32 w 80"/>
                <a:gd name="T3" fmla="*/ 40 h 45"/>
                <a:gd name="T4" fmla="*/ 60 w 80"/>
                <a:gd name="T5" fmla="*/ 45 h 45"/>
                <a:gd name="T6" fmla="*/ 60 w 80"/>
                <a:gd name="T7" fmla="*/ 41 h 45"/>
                <a:gd name="T8" fmla="*/ 58 w 80"/>
                <a:gd name="T9" fmla="*/ 38 h 45"/>
                <a:gd name="T10" fmla="*/ 53 w 80"/>
                <a:gd name="T11" fmla="*/ 30 h 45"/>
                <a:gd name="T12" fmla="*/ 79 w 80"/>
                <a:gd name="T13" fmla="*/ 29 h 45"/>
                <a:gd name="T14" fmla="*/ 80 w 80"/>
                <a:gd name="T15" fmla="*/ 25 h 45"/>
                <a:gd name="T16" fmla="*/ 78 w 80"/>
                <a:gd name="T17" fmla="*/ 23 h 45"/>
                <a:gd name="T18" fmla="*/ 65 w 80"/>
                <a:gd name="T19" fmla="*/ 19 h 45"/>
                <a:gd name="T20" fmla="*/ 54 w 80"/>
                <a:gd name="T21" fmla="*/ 14 h 45"/>
                <a:gd name="T22" fmla="*/ 44 w 80"/>
                <a:gd name="T23" fmla="*/ 7 h 45"/>
                <a:gd name="T24" fmla="*/ 35 w 80"/>
                <a:gd name="T25" fmla="*/ 0 h 45"/>
                <a:gd name="T26" fmla="*/ 35 w 80"/>
                <a:gd name="T27" fmla="*/ 5 h 45"/>
                <a:gd name="T28" fmla="*/ 18 w 80"/>
                <a:gd name="T29" fmla="*/ 20 h 45"/>
                <a:gd name="T30" fmla="*/ 0 w 80"/>
                <a:gd name="T31" fmla="*/ 34 h 45"/>
                <a:gd name="T32" fmla="*/ 3 w 80"/>
                <a:gd name="T33" fmla="*/ 39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45"/>
                <a:gd name="T53" fmla="*/ 80 w 80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45">
                  <a:moveTo>
                    <a:pt x="3" y="39"/>
                  </a:moveTo>
                  <a:lnTo>
                    <a:pt x="32" y="40"/>
                  </a:lnTo>
                  <a:lnTo>
                    <a:pt x="60" y="45"/>
                  </a:lnTo>
                  <a:lnTo>
                    <a:pt x="60" y="41"/>
                  </a:lnTo>
                  <a:lnTo>
                    <a:pt x="58" y="38"/>
                  </a:lnTo>
                  <a:lnTo>
                    <a:pt x="53" y="30"/>
                  </a:lnTo>
                  <a:lnTo>
                    <a:pt x="79" y="29"/>
                  </a:lnTo>
                  <a:lnTo>
                    <a:pt x="80" y="25"/>
                  </a:lnTo>
                  <a:lnTo>
                    <a:pt x="78" y="23"/>
                  </a:lnTo>
                  <a:lnTo>
                    <a:pt x="65" y="19"/>
                  </a:lnTo>
                  <a:lnTo>
                    <a:pt x="54" y="14"/>
                  </a:lnTo>
                  <a:lnTo>
                    <a:pt x="44" y="7"/>
                  </a:lnTo>
                  <a:lnTo>
                    <a:pt x="35" y="0"/>
                  </a:lnTo>
                  <a:lnTo>
                    <a:pt x="35" y="5"/>
                  </a:lnTo>
                  <a:lnTo>
                    <a:pt x="18" y="20"/>
                  </a:lnTo>
                  <a:lnTo>
                    <a:pt x="0" y="34"/>
                  </a:lnTo>
                  <a:lnTo>
                    <a:pt x="3" y="39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36" name="Freeform 128"/>
            <p:cNvSpPr>
              <a:spLocks/>
            </p:cNvSpPr>
            <p:nvPr/>
          </p:nvSpPr>
          <p:spPr bwMode="auto">
            <a:xfrm>
              <a:off x="1755" y="2092"/>
              <a:ext cx="497" cy="118"/>
            </a:xfrm>
            <a:custGeom>
              <a:avLst/>
              <a:gdLst>
                <a:gd name="T0" fmla="*/ 188 w 497"/>
                <a:gd name="T1" fmla="*/ 10 h 118"/>
                <a:gd name="T2" fmla="*/ 156 w 497"/>
                <a:gd name="T3" fmla="*/ 16 h 118"/>
                <a:gd name="T4" fmla="*/ 127 w 497"/>
                <a:gd name="T5" fmla="*/ 24 h 118"/>
                <a:gd name="T6" fmla="*/ 64 w 497"/>
                <a:gd name="T7" fmla="*/ 43 h 118"/>
                <a:gd name="T8" fmla="*/ 32 w 497"/>
                <a:gd name="T9" fmla="*/ 50 h 118"/>
                <a:gd name="T10" fmla="*/ 0 w 497"/>
                <a:gd name="T11" fmla="*/ 56 h 118"/>
                <a:gd name="T12" fmla="*/ 0 w 497"/>
                <a:gd name="T13" fmla="*/ 62 h 118"/>
                <a:gd name="T14" fmla="*/ 15 w 497"/>
                <a:gd name="T15" fmla="*/ 76 h 118"/>
                <a:gd name="T16" fmla="*/ 34 w 497"/>
                <a:gd name="T17" fmla="*/ 86 h 118"/>
                <a:gd name="T18" fmla="*/ 44 w 497"/>
                <a:gd name="T19" fmla="*/ 90 h 118"/>
                <a:gd name="T20" fmla="*/ 54 w 497"/>
                <a:gd name="T21" fmla="*/ 91 h 118"/>
                <a:gd name="T22" fmla="*/ 64 w 497"/>
                <a:gd name="T23" fmla="*/ 90 h 118"/>
                <a:gd name="T24" fmla="*/ 74 w 497"/>
                <a:gd name="T25" fmla="*/ 89 h 118"/>
                <a:gd name="T26" fmla="*/ 89 w 497"/>
                <a:gd name="T27" fmla="*/ 82 h 118"/>
                <a:gd name="T28" fmla="*/ 104 w 497"/>
                <a:gd name="T29" fmla="*/ 74 h 118"/>
                <a:gd name="T30" fmla="*/ 118 w 497"/>
                <a:gd name="T31" fmla="*/ 65 h 118"/>
                <a:gd name="T32" fmla="*/ 133 w 497"/>
                <a:gd name="T33" fmla="*/ 57 h 118"/>
                <a:gd name="T34" fmla="*/ 151 w 497"/>
                <a:gd name="T35" fmla="*/ 55 h 118"/>
                <a:gd name="T36" fmla="*/ 169 w 497"/>
                <a:gd name="T37" fmla="*/ 57 h 118"/>
                <a:gd name="T38" fmla="*/ 174 w 497"/>
                <a:gd name="T39" fmla="*/ 58 h 118"/>
                <a:gd name="T40" fmla="*/ 178 w 497"/>
                <a:gd name="T41" fmla="*/ 61 h 118"/>
                <a:gd name="T42" fmla="*/ 187 w 497"/>
                <a:gd name="T43" fmla="*/ 69 h 118"/>
                <a:gd name="T44" fmla="*/ 224 w 497"/>
                <a:gd name="T45" fmla="*/ 96 h 118"/>
                <a:gd name="T46" fmla="*/ 244 w 497"/>
                <a:gd name="T47" fmla="*/ 106 h 118"/>
                <a:gd name="T48" fmla="*/ 266 w 497"/>
                <a:gd name="T49" fmla="*/ 114 h 118"/>
                <a:gd name="T50" fmla="*/ 281 w 497"/>
                <a:gd name="T51" fmla="*/ 117 h 118"/>
                <a:gd name="T52" fmla="*/ 296 w 497"/>
                <a:gd name="T53" fmla="*/ 118 h 118"/>
                <a:gd name="T54" fmla="*/ 309 w 497"/>
                <a:gd name="T55" fmla="*/ 117 h 118"/>
                <a:gd name="T56" fmla="*/ 323 w 497"/>
                <a:gd name="T57" fmla="*/ 114 h 118"/>
                <a:gd name="T58" fmla="*/ 334 w 497"/>
                <a:gd name="T59" fmla="*/ 110 h 118"/>
                <a:gd name="T60" fmla="*/ 346 w 497"/>
                <a:gd name="T61" fmla="*/ 105 h 118"/>
                <a:gd name="T62" fmla="*/ 367 w 497"/>
                <a:gd name="T63" fmla="*/ 91 h 118"/>
                <a:gd name="T64" fmla="*/ 406 w 497"/>
                <a:gd name="T65" fmla="*/ 57 h 118"/>
                <a:gd name="T66" fmla="*/ 415 w 497"/>
                <a:gd name="T67" fmla="*/ 55 h 118"/>
                <a:gd name="T68" fmla="*/ 423 w 497"/>
                <a:gd name="T69" fmla="*/ 57 h 118"/>
                <a:gd name="T70" fmla="*/ 433 w 497"/>
                <a:gd name="T71" fmla="*/ 61 h 118"/>
                <a:gd name="T72" fmla="*/ 442 w 497"/>
                <a:gd name="T73" fmla="*/ 62 h 118"/>
                <a:gd name="T74" fmla="*/ 452 w 497"/>
                <a:gd name="T75" fmla="*/ 62 h 118"/>
                <a:gd name="T76" fmla="*/ 461 w 497"/>
                <a:gd name="T77" fmla="*/ 61 h 118"/>
                <a:gd name="T78" fmla="*/ 481 w 497"/>
                <a:gd name="T79" fmla="*/ 53 h 118"/>
                <a:gd name="T80" fmla="*/ 490 w 497"/>
                <a:gd name="T81" fmla="*/ 48 h 118"/>
                <a:gd name="T82" fmla="*/ 496 w 497"/>
                <a:gd name="T83" fmla="*/ 40 h 118"/>
                <a:gd name="T84" fmla="*/ 497 w 497"/>
                <a:gd name="T85" fmla="*/ 27 h 118"/>
                <a:gd name="T86" fmla="*/ 496 w 497"/>
                <a:gd name="T87" fmla="*/ 13 h 118"/>
                <a:gd name="T88" fmla="*/ 492 w 497"/>
                <a:gd name="T89" fmla="*/ 8 h 118"/>
                <a:gd name="T90" fmla="*/ 488 w 497"/>
                <a:gd name="T91" fmla="*/ 4 h 118"/>
                <a:gd name="T92" fmla="*/ 482 w 497"/>
                <a:gd name="T93" fmla="*/ 3 h 118"/>
                <a:gd name="T94" fmla="*/ 476 w 497"/>
                <a:gd name="T95" fmla="*/ 2 h 118"/>
                <a:gd name="T96" fmla="*/ 457 w 497"/>
                <a:gd name="T97" fmla="*/ 0 h 118"/>
                <a:gd name="T98" fmla="*/ 440 w 497"/>
                <a:gd name="T99" fmla="*/ 0 h 118"/>
                <a:gd name="T100" fmla="*/ 403 w 497"/>
                <a:gd name="T101" fmla="*/ 3 h 118"/>
                <a:gd name="T102" fmla="*/ 378 w 497"/>
                <a:gd name="T103" fmla="*/ 5 h 118"/>
                <a:gd name="T104" fmla="*/ 353 w 497"/>
                <a:gd name="T105" fmla="*/ 5 h 118"/>
                <a:gd name="T106" fmla="*/ 303 w 497"/>
                <a:gd name="T107" fmla="*/ 4 h 118"/>
                <a:gd name="T108" fmla="*/ 254 w 497"/>
                <a:gd name="T109" fmla="*/ 2 h 118"/>
                <a:gd name="T110" fmla="*/ 229 w 497"/>
                <a:gd name="T111" fmla="*/ 2 h 118"/>
                <a:gd name="T112" fmla="*/ 204 w 497"/>
                <a:gd name="T113" fmla="*/ 3 h 118"/>
                <a:gd name="T114" fmla="*/ 188 w 497"/>
                <a:gd name="T115" fmla="*/ 10 h 1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97"/>
                <a:gd name="T175" fmla="*/ 0 h 118"/>
                <a:gd name="T176" fmla="*/ 497 w 497"/>
                <a:gd name="T177" fmla="*/ 118 h 1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97" h="118">
                  <a:moveTo>
                    <a:pt x="188" y="10"/>
                  </a:moveTo>
                  <a:lnTo>
                    <a:pt x="156" y="16"/>
                  </a:lnTo>
                  <a:lnTo>
                    <a:pt x="127" y="24"/>
                  </a:lnTo>
                  <a:lnTo>
                    <a:pt x="64" y="43"/>
                  </a:lnTo>
                  <a:lnTo>
                    <a:pt x="32" y="50"/>
                  </a:lnTo>
                  <a:lnTo>
                    <a:pt x="0" y="56"/>
                  </a:lnTo>
                  <a:lnTo>
                    <a:pt x="0" y="62"/>
                  </a:lnTo>
                  <a:lnTo>
                    <a:pt x="15" y="76"/>
                  </a:lnTo>
                  <a:lnTo>
                    <a:pt x="34" y="86"/>
                  </a:lnTo>
                  <a:lnTo>
                    <a:pt x="44" y="90"/>
                  </a:lnTo>
                  <a:lnTo>
                    <a:pt x="54" y="91"/>
                  </a:lnTo>
                  <a:lnTo>
                    <a:pt x="64" y="90"/>
                  </a:lnTo>
                  <a:lnTo>
                    <a:pt x="74" y="89"/>
                  </a:lnTo>
                  <a:lnTo>
                    <a:pt x="89" y="82"/>
                  </a:lnTo>
                  <a:lnTo>
                    <a:pt x="104" y="74"/>
                  </a:lnTo>
                  <a:lnTo>
                    <a:pt x="118" y="65"/>
                  </a:lnTo>
                  <a:lnTo>
                    <a:pt x="133" y="57"/>
                  </a:lnTo>
                  <a:lnTo>
                    <a:pt x="151" y="55"/>
                  </a:lnTo>
                  <a:lnTo>
                    <a:pt x="169" y="57"/>
                  </a:lnTo>
                  <a:lnTo>
                    <a:pt x="174" y="58"/>
                  </a:lnTo>
                  <a:lnTo>
                    <a:pt x="178" y="61"/>
                  </a:lnTo>
                  <a:lnTo>
                    <a:pt x="187" y="69"/>
                  </a:lnTo>
                  <a:lnTo>
                    <a:pt x="224" y="96"/>
                  </a:lnTo>
                  <a:lnTo>
                    <a:pt x="244" y="106"/>
                  </a:lnTo>
                  <a:lnTo>
                    <a:pt x="266" y="114"/>
                  </a:lnTo>
                  <a:lnTo>
                    <a:pt x="281" y="117"/>
                  </a:lnTo>
                  <a:lnTo>
                    <a:pt x="296" y="118"/>
                  </a:lnTo>
                  <a:lnTo>
                    <a:pt x="309" y="117"/>
                  </a:lnTo>
                  <a:lnTo>
                    <a:pt x="323" y="114"/>
                  </a:lnTo>
                  <a:lnTo>
                    <a:pt x="334" y="110"/>
                  </a:lnTo>
                  <a:lnTo>
                    <a:pt x="346" y="105"/>
                  </a:lnTo>
                  <a:lnTo>
                    <a:pt x="367" y="91"/>
                  </a:lnTo>
                  <a:lnTo>
                    <a:pt x="406" y="57"/>
                  </a:lnTo>
                  <a:lnTo>
                    <a:pt x="415" y="55"/>
                  </a:lnTo>
                  <a:lnTo>
                    <a:pt x="423" y="57"/>
                  </a:lnTo>
                  <a:lnTo>
                    <a:pt x="433" y="61"/>
                  </a:lnTo>
                  <a:lnTo>
                    <a:pt x="442" y="62"/>
                  </a:lnTo>
                  <a:lnTo>
                    <a:pt x="452" y="62"/>
                  </a:lnTo>
                  <a:lnTo>
                    <a:pt x="461" y="61"/>
                  </a:lnTo>
                  <a:lnTo>
                    <a:pt x="481" y="53"/>
                  </a:lnTo>
                  <a:lnTo>
                    <a:pt x="490" y="48"/>
                  </a:lnTo>
                  <a:lnTo>
                    <a:pt x="496" y="40"/>
                  </a:lnTo>
                  <a:lnTo>
                    <a:pt x="497" y="27"/>
                  </a:lnTo>
                  <a:lnTo>
                    <a:pt x="496" y="13"/>
                  </a:lnTo>
                  <a:lnTo>
                    <a:pt x="492" y="8"/>
                  </a:lnTo>
                  <a:lnTo>
                    <a:pt x="488" y="4"/>
                  </a:lnTo>
                  <a:lnTo>
                    <a:pt x="482" y="3"/>
                  </a:lnTo>
                  <a:lnTo>
                    <a:pt x="476" y="2"/>
                  </a:lnTo>
                  <a:lnTo>
                    <a:pt x="457" y="0"/>
                  </a:lnTo>
                  <a:lnTo>
                    <a:pt x="440" y="0"/>
                  </a:lnTo>
                  <a:lnTo>
                    <a:pt x="403" y="3"/>
                  </a:lnTo>
                  <a:lnTo>
                    <a:pt x="378" y="5"/>
                  </a:lnTo>
                  <a:lnTo>
                    <a:pt x="353" y="5"/>
                  </a:lnTo>
                  <a:lnTo>
                    <a:pt x="303" y="4"/>
                  </a:lnTo>
                  <a:lnTo>
                    <a:pt x="254" y="2"/>
                  </a:lnTo>
                  <a:lnTo>
                    <a:pt x="229" y="2"/>
                  </a:lnTo>
                  <a:lnTo>
                    <a:pt x="204" y="3"/>
                  </a:lnTo>
                  <a:lnTo>
                    <a:pt x="188" y="10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37" name="Freeform 129"/>
            <p:cNvSpPr>
              <a:spLocks/>
            </p:cNvSpPr>
            <p:nvPr/>
          </p:nvSpPr>
          <p:spPr bwMode="auto">
            <a:xfrm>
              <a:off x="2221" y="2104"/>
              <a:ext cx="21" cy="19"/>
            </a:xfrm>
            <a:custGeom>
              <a:avLst/>
              <a:gdLst>
                <a:gd name="T0" fmla="*/ 11 w 21"/>
                <a:gd name="T1" fmla="*/ 19 h 19"/>
                <a:gd name="T2" fmla="*/ 17 w 21"/>
                <a:gd name="T3" fmla="*/ 16 h 19"/>
                <a:gd name="T4" fmla="*/ 20 w 21"/>
                <a:gd name="T5" fmla="*/ 14 h 19"/>
                <a:gd name="T6" fmla="*/ 21 w 21"/>
                <a:gd name="T7" fmla="*/ 10 h 19"/>
                <a:gd name="T8" fmla="*/ 20 w 21"/>
                <a:gd name="T9" fmla="*/ 6 h 19"/>
                <a:gd name="T10" fmla="*/ 17 w 21"/>
                <a:gd name="T11" fmla="*/ 2 h 19"/>
                <a:gd name="T12" fmla="*/ 11 w 21"/>
                <a:gd name="T13" fmla="*/ 0 h 19"/>
                <a:gd name="T14" fmla="*/ 4 w 21"/>
                <a:gd name="T15" fmla="*/ 2 h 19"/>
                <a:gd name="T16" fmla="*/ 1 w 21"/>
                <a:gd name="T17" fmla="*/ 6 h 19"/>
                <a:gd name="T18" fmla="*/ 0 w 21"/>
                <a:gd name="T19" fmla="*/ 10 h 19"/>
                <a:gd name="T20" fmla="*/ 1 w 21"/>
                <a:gd name="T21" fmla="*/ 14 h 19"/>
                <a:gd name="T22" fmla="*/ 4 w 21"/>
                <a:gd name="T23" fmla="*/ 16 h 19"/>
                <a:gd name="T24" fmla="*/ 11 w 21"/>
                <a:gd name="T25" fmla="*/ 19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9"/>
                <a:gd name="T41" fmla="*/ 21 w 21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9">
                  <a:moveTo>
                    <a:pt x="11" y="19"/>
                  </a:moveTo>
                  <a:lnTo>
                    <a:pt x="17" y="16"/>
                  </a:lnTo>
                  <a:lnTo>
                    <a:pt x="20" y="14"/>
                  </a:lnTo>
                  <a:lnTo>
                    <a:pt x="21" y="10"/>
                  </a:lnTo>
                  <a:lnTo>
                    <a:pt x="20" y="6"/>
                  </a:lnTo>
                  <a:lnTo>
                    <a:pt x="17" y="2"/>
                  </a:lnTo>
                  <a:lnTo>
                    <a:pt x="11" y="0"/>
                  </a:lnTo>
                  <a:lnTo>
                    <a:pt x="4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38" name="Freeform 130"/>
            <p:cNvSpPr>
              <a:spLocks/>
            </p:cNvSpPr>
            <p:nvPr/>
          </p:nvSpPr>
          <p:spPr bwMode="auto">
            <a:xfrm>
              <a:off x="1813" y="2119"/>
              <a:ext cx="93" cy="47"/>
            </a:xfrm>
            <a:custGeom>
              <a:avLst/>
              <a:gdLst>
                <a:gd name="T0" fmla="*/ 93 w 93"/>
                <a:gd name="T1" fmla="*/ 0 h 47"/>
                <a:gd name="T2" fmla="*/ 88 w 93"/>
                <a:gd name="T3" fmla="*/ 0 h 47"/>
                <a:gd name="T4" fmla="*/ 66 w 93"/>
                <a:gd name="T5" fmla="*/ 13 h 47"/>
                <a:gd name="T6" fmla="*/ 43 w 93"/>
                <a:gd name="T7" fmla="*/ 24 h 47"/>
                <a:gd name="T8" fmla="*/ 21 w 93"/>
                <a:gd name="T9" fmla="*/ 31 h 47"/>
                <a:gd name="T10" fmla="*/ 11 w 93"/>
                <a:gd name="T11" fmla="*/ 34 h 47"/>
                <a:gd name="T12" fmla="*/ 0 w 93"/>
                <a:gd name="T13" fmla="*/ 35 h 47"/>
                <a:gd name="T14" fmla="*/ 4 w 93"/>
                <a:gd name="T15" fmla="*/ 42 h 47"/>
                <a:gd name="T16" fmla="*/ 10 w 93"/>
                <a:gd name="T17" fmla="*/ 45 h 47"/>
                <a:gd name="T18" fmla="*/ 16 w 93"/>
                <a:gd name="T19" fmla="*/ 47 h 47"/>
                <a:gd name="T20" fmla="*/ 22 w 93"/>
                <a:gd name="T21" fmla="*/ 45 h 47"/>
                <a:gd name="T22" fmla="*/ 36 w 93"/>
                <a:gd name="T23" fmla="*/ 39 h 47"/>
                <a:gd name="T24" fmla="*/ 48 w 93"/>
                <a:gd name="T25" fmla="*/ 30 h 47"/>
                <a:gd name="T26" fmla="*/ 70 w 93"/>
                <a:gd name="T27" fmla="*/ 9 h 47"/>
                <a:gd name="T28" fmla="*/ 86 w 93"/>
                <a:gd name="T29" fmla="*/ 1 h 47"/>
                <a:gd name="T30" fmla="*/ 93 w 93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3"/>
                <a:gd name="T49" fmla="*/ 0 h 47"/>
                <a:gd name="T50" fmla="*/ 93 w 93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3" h="47">
                  <a:moveTo>
                    <a:pt x="93" y="0"/>
                  </a:moveTo>
                  <a:lnTo>
                    <a:pt x="88" y="0"/>
                  </a:lnTo>
                  <a:lnTo>
                    <a:pt x="66" y="13"/>
                  </a:lnTo>
                  <a:lnTo>
                    <a:pt x="43" y="24"/>
                  </a:lnTo>
                  <a:lnTo>
                    <a:pt x="21" y="31"/>
                  </a:lnTo>
                  <a:lnTo>
                    <a:pt x="11" y="34"/>
                  </a:lnTo>
                  <a:lnTo>
                    <a:pt x="0" y="35"/>
                  </a:lnTo>
                  <a:lnTo>
                    <a:pt x="4" y="42"/>
                  </a:lnTo>
                  <a:lnTo>
                    <a:pt x="10" y="45"/>
                  </a:lnTo>
                  <a:lnTo>
                    <a:pt x="16" y="47"/>
                  </a:lnTo>
                  <a:lnTo>
                    <a:pt x="22" y="45"/>
                  </a:lnTo>
                  <a:lnTo>
                    <a:pt x="36" y="39"/>
                  </a:lnTo>
                  <a:lnTo>
                    <a:pt x="48" y="30"/>
                  </a:lnTo>
                  <a:lnTo>
                    <a:pt x="70" y="9"/>
                  </a:lnTo>
                  <a:lnTo>
                    <a:pt x="86" y="1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39" name="Freeform 131"/>
            <p:cNvSpPr>
              <a:spLocks/>
            </p:cNvSpPr>
            <p:nvPr/>
          </p:nvSpPr>
          <p:spPr bwMode="auto">
            <a:xfrm>
              <a:off x="1913" y="2129"/>
              <a:ext cx="48" cy="14"/>
            </a:xfrm>
            <a:custGeom>
              <a:avLst/>
              <a:gdLst>
                <a:gd name="T0" fmla="*/ 48 w 48"/>
                <a:gd name="T1" fmla="*/ 6 h 14"/>
                <a:gd name="T2" fmla="*/ 0 w 48"/>
                <a:gd name="T3" fmla="*/ 0 h 14"/>
                <a:gd name="T4" fmla="*/ 9 w 48"/>
                <a:gd name="T5" fmla="*/ 8 h 14"/>
                <a:gd name="T6" fmla="*/ 20 w 48"/>
                <a:gd name="T7" fmla="*/ 13 h 14"/>
                <a:gd name="T8" fmla="*/ 30 w 48"/>
                <a:gd name="T9" fmla="*/ 14 h 14"/>
                <a:gd name="T10" fmla="*/ 43 w 48"/>
                <a:gd name="T11" fmla="*/ 13 h 14"/>
                <a:gd name="T12" fmla="*/ 45 w 48"/>
                <a:gd name="T13" fmla="*/ 10 h 14"/>
                <a:gd name="T14" fmla="*/ 48 w 48"/>
                <a:gd name="T15" fmla="*/ 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"/>
                <a:gd name="T25" fmla="*/ 0 h 14"/>
                <a:gd name="T26" fmla="*/ 48 w 48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" h="14">
                  <a:moveTo>
                    <a:pt x="48" y="6"/>
                  </a:moveTo>
                  <a:lnTo>
                    <a:pt x="0" y="0"/>
                  </a:lnTo>
                  <a:lnTo>
                    <a:pt x="9" y="8"/>
                  </a:lnTo>
                  <a:lnTo>
                    <a:pt x="20" y="13"/>
                  </a:lnTo>
                  <a:lnTo>
                    <a:pt x="30" y="14"/>
                  </a:lnTo>
                  <a:lnTo>
                    <a:pt x="43" y="13"/>
                  </a:lnTo>
                  <a:lnTo>
                    <a:pt x="45" y="1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40" name="Freeform 132"/>
            <p:cNvSpPr>
              <a:spLocks/>
            </p:cNvSpPr>
            <p:nvPr/>
          </p:nvSpPr>
          <p:spPr bwMode="auto">
            <a:xfrm>
              <a:off x="1952" y="2149"/>
              <a:ext cx="42" cy="15"/>
            </a:xfrm>
            <a:custGeom>
              <a:avLst/>
              <a:gdLst>
                <a:gd name="T0" fmla="*/ 0 w 42"/>
                <a:gd name="T1" fmla="*/ 6 h 15"/>
                <a:gd name="T2" fmla="*/ 19 w 42"/>
                <a:gd name="T3" fmla="*/ 5 h 15"/>
                <a:gd name="T4" fmla="*/ 35 w 42"/>
                <a:gd name="T5" fmla="*/ 1 h 15"/>
                <a:gd name="T6" fmla="*/ 39 w 42"/>
                <a:gd name="T7" fmla="*/ 0 h 15"/>
                <a:gd name="T8" fmla="*/ 41 w 42"/>
                <a:gd name="T9" fmla="*/ 1 h 15"/>
                <a:gd name="T10" fmla="*/ 42 w 42"/>
                <a:gd name="T11" fmla="*/ 5 h 15"/>
                <a:gd name="T12" fmla="*/ 41 w 42"/>
                <a:gd name="T13" fmla="*/ 10 h 15"/>
                <a:gd name="T14" fmla="*/ 37 w 42"/>
                <a:gd name="T15" fmla="*/ 13 h 15"/>
                <a:gd name="T16" fmla="*/ 34 w 42"/>
                <a:gd name="T17" fmla="*/ 14 h 15"/>
                <a:gd name="T18" fmla="*/ 16 w 42"/>
                <a:gd name="T19" fmla="*/ 15 h 15"/>
                <a:gd name="T20" fmla="*/ 7 w 42"/>
                <a:gd name="T21" fmla="*/ 14 h 15"/>
                <a:gd name="T22" fmla="*/ 0 w 42"/>
                <a:gd name="T23" fmla="*/ 9 h 15"/>
                <a:gd name="T24" fmla="*/ 0 w 42"/>
                <a:gd name="T25" fmla="*/ 6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15"/>
                <a:gd name="T41" fmla="*/ 42 w 42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15">
                  <a:moveTo>
                    <a:pt x="0" y="6"/>
                  </a:moveTo>
                  <a:lnTo>
                    <a:pt x="19" y="5"/>
                  </a:lnTo>
                  <a:lnTo>
                    <a:pt x="35" y="1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2" y="5"/>
                  </a:lnTo>
                  <a:lnTo>
                    <a:pt x="41" y="10"/>
                  </a:lnTo>
                  <a:lnTo>
                    <a:pt x="37" y="13"/>
                  </a:lnTo>
                  <a:lnTo>
                    <a:pt x="34" y="14"/>
                  </a:lnTo>
                  <a:lnTo>
                    <a:pt x="16" y="15"/>
                  </a:lnTo>
                  <a:lnTo>
                    <a:pt x="7" y="14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41" name="Freeform 133"/>
            <p:cNvSpPr>
              <a:spLocks/>
            </p:cNvSpPr>
            <p:nvPr/>
          </p:nvSpPr>
          <p:spPr bwMode="auto">
            <a:xfrm>
              <a:off x="1974" y="2137"/>
              <a:ext cx="27" cy="2"/>
            </a:xfrm>
            <a:custGeom>
              <a:avLst/>
              <a:gdLst>
                <a:gd name="T0" fmla="*/ 0 w 27"/>
                <a:gd name="T1" fmla="*/ 1 h 2"/>
                <a:gd name="T2" fmla="*/ 27 w 27"/>
                <a:gd name="T3" fmla="*/ 0 h 2"/>
                <a:gd name="T4" fmla="*/ 13 w 27"/>
                <a:gd name="T5" fmla="*/ 2 h 2"/>
                <a:gd name="T6" fmla="*/ 7 w 27"/>
                <a:gd name="T7" fmla="*/ 2 h 2"/>
                <a:gd name="T8" fmla="*/ 0 w 27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"/>
                <a:gd name="T17" fmla="*/ 27 w 27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">
                  <a:moveTo>
                    <a:pt x="0" y="1"/>
                  </a:moveTo>
                  <a:lnTo>
                    <a:pt x="27" y="0"/>
                  </a:lnTo>
                  <a:lnTo>
                    <a:pt x="13" y="2"/>
                  </a:lnTo>
                  <a:lnTo>
                    <a:pt x="7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42" name="Freeform 134"/>
            <p:cNvSpPr>
              <a:spLocks/>
            </p:cNvSpPr>
            <p:nvPr/>
          </p:nvSpPr>
          <p:spPr bwMode="auto">
            <a:xfrm>
              <a:off x="1989" y="2158"/>
              <a:ext cx="48" cy="25"/>
            </a:xfrm>
            <a:custGeom>
              <a:avLst/>
              <a:gdLst>
                <a:gd name="T0" fmla="*/ 0 w 48"/>
                <a:gd name="T1" fmla="*/ 16 h 25"/>
                <a:gd name="T2" fmla="*/ 12 w 48"/>
                <a:gd name="T3" fmla="*/ 14 h 25"/>
                <a:gd name="T4" fmla="*/ 22 w 48"/>
                <a:gd name="T5" fmla="*/ 10 h 25"/>
                <a:gd name="T6" fmla="*/ 42 w 48"/>
                <a:gd name="T7" fmla="*/ 0 h 25"/>
                <a:gd name="T8" fmla="*/ 47 w 48"/>
                <a:gd name="T9" fmla="*/ 0 h 25"/>
                <a:gd name="T10" fmla="*/ 48 w 48"/>
                <a:gd name="T11" fmla="*/ 5 h 25"/>
                <a:gd name="T12" fmla="*/ 48 w 48"/>
                <a:gd name="T13" fmla="*/ 10 h 25"/>
                <a:gd name="T14" fmla="*/ 43 w 48"/>
                <a:gd name="T15" fmla="*/ 18 h 25"/>
                <a:gd name="T16" fmla="*/ 33 w 48"/>
                <a:gd name="T17" fmla="*/ 23 h 25"/>
                <a:gd name="T18" fmla="*/ 23 w 48"/>
                <a:gd name="T19" fmla="*/ 25 h 25"/>
                <a:gd name="T20" fmla="*/ 12 w 48"/>
                <a:gd name="T21" fmla="*/ 24 h 25"/>
                <a:gd name="T22" fmla="*/ 2 w 48"/>
                <a:gd name="T23" fmla="*/ 21 h 25"/>
                <a:gd name="T24" fmla="*/ 2 w 48"/>
                <a:gd name="T25" fmla="*/ 20 h 25"/>
                <a:gd name="T26" fmla="*/ 0 w 48"/>
                <a:gd name="T27" fmla="*/ 16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25"/>
                <a:gd name="T44" fmla="*/ 48 w 48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25">
                  <a:moveTo>
                    <a:pt x="0" y="16"/>
                  </a:moveTo>
                  <a:lnTo>
                    <a:pt x="12" y="14"/>
                  </a:lnTo>
                  <a:lnTo>
                    <a:pt x="22" y="1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48" y="5"/>
                  </a:lnTo>
                  <a:lnTo>
                    <a:pt x="48" y="10"/>
                  </a:lnTo>
                  <a:lnTo>
                    <a:pt x="43" y="18"/>
                  </a:lnTo>
                  <a:lnTo>
                    <a:pt x="33" y="23"/>
                  </a:lnTo>
                  <a:lnTo>
                    <a:pt x="23" y="25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43" name="Freeform 135"/>
            <p:cNvSpPr>
              <a:spLocks/>
            </p:cNvSpPr>
            <p:nvPr/>
          </p:nvSpPr>
          <p:spPr bwMode="auto">
            <a:xfrm>
              <a:off x="2009" y="2147"/>
              <a:ext cx="22" cy="6"/>
            </a:xfrm>
            <a:custGeom>
              <a:avLst/>
              <a:gdLst>
                <a:gd name="T0" fmla="*/ 0 w 22"/>
                <a:gd name="T1" fmla="*/ 6 h 6"/>
                <a:gd name="T2" fmla="*/ 10 w 22"/>
                <a:gd name="T3" fmla="*/ 1 h 6"/>
                <a:gd name="T4" fmla="*/ 15 w 22"/>
                <a:gd name="T5" fmla="*/ 0 h 6"/>
                <a:gd name="T6" fmla="*/ 22 w 22"/>
                <a:gd name="T7" fmla="*/ 0 h 6"/>
                <a:gd name="T8" fmla="*/ 19 w 22"/>
                <a:gd name="T9" fmla="*/ 3 h 6"/>
                <a:gd name="T10" fmla="*/ 15 w 22"/>
                <a:gd name="T11" fmla="*/ 6 h 6"/>
                <a:gd name="T12" fmla="*/ 5 w 22"/>
                <a:gd name="T13" fmla="*/ 6 h 6"/>
                <a:gd name="T14" fmla="*/ 0 w 22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6"/>
                <a:gd name="T26" fmla="*/ 22 w 22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6">
                  <a:moveTo>
                    <a:pt x="0" y="6"/>
                  </a:moveTo>
                  <a:lnTo>
                    <a:pt x="10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5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44" name="Freeform 136"/>
            <p:cNvSpPr>
              <a:spLocks/>
            </p:cNvSpPr>
            <p:nvPr/>
          </p:nvSpPr>
          <p:spPr bwMode="auto">
            <a:xfrm>
              <a:off x="2048" y="2149"/>
              <a:ext cx="24" cy="19"/>
            </a:xfrm>
            <a:custGeom>
              <a:avLst/>
              <a:gdLst>
                <a:gd name="T0" fmla="*/ 0 w 24"/>
                <a:gd name="T1" fmla="*/ 18 h 19"/>
                <a:gd name="T2" fmla="*/ 8 w 24"/>
                <a:gd name="T3" fmla="*/ 15 h 19"/>
                <a:gd name="T4" fmla="*/ 13 w 24"/>
                <a:gd name="T5" fmla="*/ 10 h 19"/>
                <a:gd name="T6" fmla="*/ 21 w 24"/>
                <a:gd name="T7" fmla="*/ 0 h 19"/>
                <a:gd name="T8" fmla="*/ 24 w 24"/>
                <a:gd name="T9" fmla="*/ 1 h 19"/>
                <a:gd name="T10" fmla="*/ 24 w 24"/>
                <a:gd name="T11" fmla="*/ 8 h 19"/>
                <a:gd name="T12" fmla="*/ 21 w 24"/>
                <a:gd name="T13" fmla="*/ 13 h 19"/>
                <a:gd name="T14" fmla="*/ 18 w 24"/>
                <a:gd name="T15" fmla="*/ 17 h 19"/>
                <a:gd name="T16" fmla="*/ 13 w 24"/>
                <a:gd name="T17" fmla="*/ 18 h 19"/>
                <a:gd name="T18" fmla="*/ 8 w 24"/>
                <a:gd name="T19" fmla="*/ 19 h 19"/>
                <a:gd name="T20" fmla="*/ 0 w 24"/>
                <a:gd name="T21" fmla="*/ 18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9"/>
                <a:gd name="T35" fmla="*/ 24 w 24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9">
                  <a:moveTo>
                    <a:pt x="0" y="18"/>
                  </a:moveTo>
                  <a:lnTo>
                    <a:pt x="8" y="15"/>
                  </a:lnTo>
                  <a:lnTo>
                    <a:pt x="13" y="1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4" y="8"/>
                  </a:lnTo>
                  <a:lnTo>
                    <a:pt x="21" y="13"/>
                  </a:lnTo>
                  <a:lnTo>
                    <a:pt x="18" y="17"/>
                  </a:lnTo>
                  <a:lnTo>
                    <a:pt x="13" y="18"/>
                  </a:lnTo>
                  <a:lnTo>
                    <a:pt x="8" y="19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45" name="Freeform 137"/>
            <p:cNvSpPr>
              <a:spLocks/>
            </p:cNvSpPr>
            <p:nvPr/>
          </p:nvSpPr>
          <p:spPr bwMode="auto">
            <a:xfrm>
              <a:off x="2235" y="211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1 w 2"/>
                <a:gd name="T5" fmla="*/ 3 h 3"/>
                <a:gd name="T6" fmla="*/ 2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46" name="Freeform 138"/>
            <p:cNvSpPr>
              <a:spLocks/>
            </p:cNvSpPr>
            <p:nvPr/>
          </p:nvSpPr>
          <p:spPr bwMode="auto">
            <a:xfrm>
              <a:off x="1978" y="2119"/>
              <a:ext cx="397" cy="244"/>
            </a:xfrm>
            <a:custGeom>
              <a:avLst/>
              <a:gdLst>
                <a:gd name="T0" fmla="*/ 3 w 397"/>
                <a:gd name="T1" fmla="*/ 24 h 244"/>
                <a:gd name="T2" fmla="*/ 0 w 397"/>
                <a:gd name="T3" fmla="*/ 35 h 244"/>
                <a:gd name="T4" fmla="*/ 1 w 397"/>
                <a:gd name="T5" fmla="*/ 47 h 244"/>
                <a:gd name="T6" fmla="*/ 5 w 397"/>
                <a:gd name="T7" fmla="*/ 72 h 244"/>
                <a:gd name="T8" fmla="*/ 11 w 397"/>
                <a:gd name="T9" fmla="*/ 87 h 244"/>
                <a:gd name="T10" fmla="*/ 20 w 397"/>
                <a:gd name="T11" fmla="*/ 101 h 244"/>
                <a:gd name="T12" fmla="*/ 28 w 397"/>
                <a:gd name="T13" fmla="*/ 116 h 244"/>
                <a:gd name="T14" fmla="*/ 33 w 397"/>
                <a:gd name="T15" fmla="*/ 131 h 244"/>
                <a:gd name="T16" fmla="*/ 35 w 397"/>
                <a:gd name="T17" fmla="*/ 112 h 244"/>
                <a:gd name="T18" fmla="*/ 143 w 397"/>
                <a:gd name="T19" fmla="*/ 207 h 244"/>
                <a:gd name="T20" fmla="*/ 142 w 397"/>
                <a:gd name="T21" fmla="*/ 199 h 244"/>
                <a:gd name="T22" fmla="*/ 138 w 397"/>
                <a:gd name="T23" fmla="*/ 192 h 244"/>
                <a:gd name="T24" fmla="*/ 129 w 397"/>
                <a:gd name="T25" fmla="*/ 179 h 244"/>
                <a:gd name="T26" fmla="*/ 129 w 397"/>
                <a:gd name="T27" fmla="*/ 173 h 244"/>
                <a:gd name="T28" fmla="*/ 148 w 397"/>
                <a:gd name="T29" fmla="*/ 178 h 244"/>
                <a:gd name="T30" fmla="*/ 167 w 397"/>
                <a:gd name="T31" fmla="*/ 185 h 244"/>
                <a:gd name="T32" fmla="*/ 203 w 397"/>
                <a:gd name="T33" fmla="*/ 203 h 244"/>
                <a:gd name="T34" fmla="*/ 238 w 397"/>
                <a:gd name="T35" fmla="*/ 221 h 244"/>
                <a:gd name="T36" fmla="*/ 257 w 397"/>
                <a:gd name="T37" fmla="*/ 228 h 244"/>
                <a:gd name="T38" fmla="*/ 275 w 397"/>
                <a:gd name="T39" fmla="*/ 235 h 244"/>
                <a:gd name="T40" fmla="*/ 293 w 397"/>
                <a:gd name="T41" fmla="*/ 240 h 244"/>
                <a:gd name="T42" fmla="*/ 312 w 397"/>
                <a:gd name="T43" fmla="*/ 244 h 244"/>
                <a:gd name="T44" fmla="*/ 302 w 397"/>
                <a:gd name="T45" fmla="*/ 237 h 244"/>
                <a:gd name="T46" fmla="*/ 294 w 397"/>
                <a:gd name="T47" fmla="*/ 230 h 244"/>
                <a:gd name="T48" fmla="*/ 279 w 397"/>
                <a:gd name="T49" fmla="*/ 214 h 244"/>
                <a:gd name="T50" fmla="*/ 308 w 397"/>
                <a:gd name="T51" fmla="*/ 220 h 244"/>
                <a:gd name="T52" fmla="*/ 338 w 397"/>
                <a:gd name="T53" fmla="*/ 222 h 244"/>
                <a:gd name="T54" fmla="*/ 368 w 397"/>
                <a:gd name="T55" fmla="*/ 222 h 244"/>
                <a:gd name="T56" fmla="*/ 397 w 397"/>
                <a:gd name="T57" fmla="*/ 217 h 244"/>
                <a:gd name="T58" fmla="*/ 397 w 397"/>
                <a:gd name="T59" fmla="*/ 214 h 244"/>
                <a:gd name="T60" fmla="*/ 394 w 397"/>
                <a:gd name="T61" fmla="*/ 213 h 244"/>
                <a:gd name="T62" fmla="*/ 385 w 397"/>
                <a:gd name="T63" fmla="*/ 208 h 244"/>
                <a:gd name="T64" fmla="*/ 363 w 397"/>
                <a:gd name="T65" fmla="*/ 202 h 244"/>
                <a:gd name="T66" fmla="*/ 340 w 397"/>
                <a:gd name="T67" fmla="*/ 197 h 244"/>
                <a:gd name="T68" fmla="*/ 318 w 397"/>
                <a:gd name="T69" fmla="*/ 191 h 244"/>
                <a:gd name="T70" fmla="*/ 308 w 397"/>
                <a:gd name="T71" fmla="*/ 185 h 244"/>
                <a:gd name="T72" fmla="*/ 298 w 397"/>
                <a:gd name="T73" fmla="*/ 178 h 244"/>
                <a:gd name="T74" fmla="*/ 252 w 397"/>
                <a:gd name="T75" fmla="*/ 127 h 244"/>
                <a:gd name="T76" fmla="*/ 150 w 397"/>
                <a:gd name="T77" fmla="*/ 52 h 244"/>
                <a:gd name="T78" fmla="*/ 142 w 397"/>
                <a:gd name="T79" fmla="*/ 44 h 244"/>
                <a:gd name="T80" fmla="*/ 134 w 397"/>
                <a:gd name="T81" fmla="*/ 34 h 244"/>
                <a:gd name="T82" fmla="*/ 126 w 397"/>
                <a:gd name="T83" fmla="*/ 26 h 244"/>
                <a:gd name="T84" fmla="*/ 118 w 397"/>
                <a:gd name="T85" fmla="*/ 19 h 244"/>
                <a:gd name="T86" fmla="*/ 91 w 397"/>
                <a:gd name="T87" fmla="*/ 7 h 244"/>
                <a:gd name="T88" fmla="*/ 65 w 397"/>
                <a:gd name="T89" fmla="*/ 1 h 244"/>
                <a:gd name="T90" fmla="*/ 36 w 397"/>
                <a:gd name="T91" fmla="*/ 0 h 244"/>
                <a:gd name="T92" fmla="*/ 23 w 397"/>
                <a:gd name="T93" fmla="*/ 1 h 244"/>
                <a:gd name="T94" fmla="*/ 9 w 397"/>
                <a:gd name="T95" fmla="*/ 4 h 244"/>
                <a:gd name="T96" fmla="*/ 6 w 397"/>
                <a:gd name="T97" fmla="*/ 6 h 244"/>
                <a:gd name="T98" fmla="*/ 5 w 397"/>
                <a:gd name="T99" fmla="*/ 10 h 244"/>
                <a:gd name="T100" fmla="*/ 3 w 397"/>
                <a:gd name="T101" fmla="*/ 24 h 24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7"/>
                <a:gd name="T154" fmla="*/ 0 h 244"/>
                <a:gd name="T155" fmla="*/ 397 w 397"/>
                <a:gd name="T156" fmla="*/ 244 h 24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7" h="244">
                  <a:moveTo>
                    <a:pt x="3" y="24"/>
                  </a:moveTo>
                  <a:lnTo>
                    <a:pt x="0" y="35"/>
                  </a:lnTo>
                  <a:lnTo>
                    <a:pt x="1" y="47"/>
                  </a:lnTo>
                  <a:lnTo>
                    <a:pt x="5" y="72"/>
                  </a:lnTo>
                  <a:lnTo>
                    <a:pt x="11" y="87"/>
                  </a:lnTo>
                  <a:lnTo>
                    <a:pt x="20" y="101"/>
                  </a:lnTo>
                  <a:lnTo>
                    <a:pt x="28" y="116"/>
                  </a:lnTo>
                  <a:lnTo>
                    <a:pt x="33" y="131"/>
                  </a:lnTo>
                  <a:lnTo>
                    <a:pt x="35" y="112"/>
                  </a:lnTo>
                  <a:lnTo>
                    <a:pt x="143" y="207"/>
                  </a:lnTo>
                  <a:lnTo>
                    <a:pt x="142" y="199"/>
                  </a:lnTo>
                  <a:lnTo>
                    <a:pt x="138" y="192"/>
                  </a:lnTo>
                  <a:lnTo>
                    <a:pt x="129" y="179"/>
                  </a:lnTo>
                  <a:lnTo>
                    <a:pt x="129" y="173"/>
                  </a:lnTo>
                  <a:lnTo>
                    <a:pt x="148" y="178"/>
                  </a:lnTo>
                  <a:lnTo>
                    <a:pt x="167" y="185"/>
                  </a:lnTo>
                  <a:lnTo>
                    <a:pt x="203" y="203"/>
                  </a:lnTo>
                  <a:lnTo>
                    <a:pt x="238" y="221"/>
                  </a:lnTo>
                  <a:lnTo>
                    <a:pt x="257" y="228"/>
                  </a:lnTo>
                  <a:lnTo>
                    <a:pt x="275" y="235"/>
                  </a:lnTo>
                  <a:lnTo>
                    <a:pt x="293" y="240"/>
                  </a:lnTo>
                  <a:lnTo>
                    <a:pt x="312" y="244"/>
                  </a:lnTo>
                  <a:lnTo>
                    <a:pt x="302" y="237"/>
                  </a:lnTo>
                  <a:lnTo>
                    <a:pt x="294" y="230"/>
                  </a:lnTo>
                  <a:lnTo>
                    <a:pt x="279" y="214"/>
                  </a:lnTo>
                  <a:lnTo>
                    <a:pt x="308" y="220"/>
                  </a:lnTo>
                  <a:lnTo>
                    <a:pt x="338" y="222"/>
                  </a:lnTo>
                  <a:lnTo>
                    <a:pt x="368" y="222"/>
                  </a:lnTo>
                  <a:lnTo>
                    <a:pt x="397" y="217"/>
                  </a:lnTo>
                  <a:lnTo>
                    <a:pt x="397" y="214"/>
                  </a:lnTo>
                  <a:lnTo>
                    <a:pt x="394" y="213"/>
                  </a:lnTo>
                  <a:lnTo>
                    <a:pt x="385" y="208"/>
                  </a:lnTo>
                  <a:lnTo>
                    <a:pt x="363" y="202"/>
                  </a:lnTo>
                  <a:lnTo>
                    <a:pt x="340" y="197"/>
                  </a:lnTo>
                  <a:lnTo>
                    <a:pt x="318" y="191"/>
                  </a:lnTo>
                  <a:lnTo>
                    <a:pt x="308" y="185"/>
                  </a:lnTo>
                  <a:lnTo>
                    <a:pt x="298" y="178"/>
                  </a:lnTo>
                  <a:lnTo>
                    <a:pt x="252" y="127"/>
                  </a:lnTo>
                  <a:lnTo>
                    <a:pt x="150" y="52"/>
                  </a:lnTo>
                  <a:lnTo>
                    <a:pt x="142" y="44"/>
                  </a:lnTo>
                  <a:lnTo>
                    <a:pt x="134" y="34"/>
                  </a:lnTo>
                  <a:lnTo>
                    <a:pt x="126" y="26"/>
                  </a:lnTo>
                  <a:lnTo>
                    <a:pt x="118" y="19"/>
                  </a:lnTo>
                  <a:lnTo>
                    <a:pt x="91" y="7"/>
                  </a:lnTo>
                  <a:lnTo>
                    <a:pt x="65" y="1"/>
                  </a:lnTo>
                  <a:lnTo>
                    <a:pt x="36" y="0"/>
                  </a:lnTo>
                  <a:lnTo>
                    <a:pt x="23" y="1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10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47" name="Freeform 139"/>
            <p:cNvSpPr>
              <a:spLocks/>
            </p:cNvSpPr>
            <p:nvPr/>
          </p:nvSpPr>
          <p:spPr bwMode="auto">
            <a:xfrm>
              <a:off x="2001" y="2159"/>
              <a:ext cx="36" cy="77"/>
            </a:xfrm>
            <a:custGeom>
              <a:avLst/>
              <a:gdLst>
                <a:gd name="T0" fmla="*/ 1 w 36"/>
                <a:gd name="T1" fmla="*/ 0 h 77"/>
                <a:gd name="T2" fmla="*/ 0 w 36"/>
                <a:gd name="T3" fmla="*/ 20 h 77"/>
                <a:gd name="T4" fmla="*/ 0 w 36"/>
                <a:gd name="T5" fmla="*/ 32 h 77"/>
                <a:gd name="T6" fmla="*/ 3 w 36"/>
                <a:gd name="T7" fmla="*/ 41 h 77"/>
                <a:gd name="T8" fmla="*/ 17 w 36"/>
                <a:gd name="T9" fmla="*/ 61 h 77"/>
                <a:gd name="T10" fmla="*/ 26 w 36"/>
                <a:gd name="T11" fmla="*/ 70 h 77"/>
                <a:gd name="T12" fmla="*/ 36 w 36"/>
                <a:gd name="T13" fmla="*/ 77 h 77"/>
                <a:gd name="T14" fmla="*/ 31 w 36"/>
                <a:gd name="T15" fmla="*/ 63 h 77"/>
                <a:gd name="T16" fmla="*/ 23 w 36"/>
                <a:gd name="T17" fmla="*/ 50 h 77"/>
                <a:gd name="T18" fmla="*/ 8 w 36"/>
                <a:gd name="T19" fmla="*/ 23 h 77"/>
                <a:gd name="T20" fmla="*/ 6 w 36"/>
                <a:gd name="T21" fmla="*/ 9 h 77"/>
                <a:gd name="T22" fmla="*/ 1 w 36"/>
                <a:gd name="T23" fmla="*/ 0 h 7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"/>
                <a:gd name="T37" fmla="*/ 0 h 77"/>
                <a:gd name="T38" fmla="*/ 36 w 36"/>
                <a:gd name="T39" fmla="*/ 77 h 7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" h="77">
                  <a:moveTo>
                    <a:pt x="1" y="0"/>
                  </a:moveTo>
                  <a:lnTo>
                    <a:pt x="0" y="20"/>
                  </a:lnTo>
                  <a:lnTo>
                    <a:pt x="0" y="32"/>
                  </a:lnTo>
                  <a:lnTo>
                    <a:pt x="3" y="41"/>
                  </a:lnTo>
                  <a:lnTo>
                    <a:pt x="17" y="61"/>
                  </a:lnTo>
                  <a:lnTo>
                    <a:pt x="26" y="70"/>
                  </a:lnTo>
                  <a:lnTo>
                    <a:pt x="36" y="77"/>
                  </a:lnTo>
                  <a:lnTo>
                    <a:pt x="31" y="63"/>
                  </a:lnTo>
                  <a:lnTo>
                    <a:pt x="23" y="50"/>
                  </a:lnTo>
                  <a:lnTo>
                    <a:pt x="8" y="23"/>
                  </a:lnTo>
                  <a:lnTo>
                    <a:pt x="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48" name="Freeform 140"/>
            <p:cNvSpPr>
              <a:spLocks/>
            </p:cNvSpPr>
            <p:nvPr/>
          </p:nvSpPr>
          <p:spPr bwMode="auto">
            <a:xfrm>
              <a:off x="2037" y="2201"/>
              <a:ext cx="52" cy="53"/>
            </a:xfrm>
            <a:custGeom>
              <a:avLst/>
              <a:gdLst>
                <a:gd name="T0" fmla="*/ 0 w 52"/>
                <a:gd name="T1" fmla="*/ 0 h 53"/>
                <a:gd name="T2" fmla="*/ 12 w 52"/>
                <a:gd name="T3" fmla="*/ 15 h 53"/>
                <a:gd name="T4" fmla="*/ 22 w 52"/>
                <a:gd name="T5" fmla="*/ 30 h 53"/>
                <a:gd name="T6" fmla="*/ 35 w 52"/>
                <a:gd name="T7" fmla="*/ 44 h 53"/>
                <a:gd name="T8" fmla="*/ 42 w 52"/>
                <a:gd name="T9" fmla="*/ 49 h 53"/>
                <a:gd name="T10" fmla="*/ 50 w 52"/>
                <a:gd name="T11" fmla="*/ 53 h 53"/>
                <a:gd name="T12" fmla="*/ 52 w 52"/>
                <a:gd name="T13" fmla="*/ 53 h 53"/>
                <a:gd name="T14" fmla="*/ 52 w 52"/>
                <a:gd name="T15" fmla="*/ 52 h 53"/>
                <a:gd name="T16" fmla="*/ 52 w 52"/>
                <a:gd name="T17" fmla="*/ 49 h 53"/>
                <a:gd name="T18" fmla="*/ 41 w 52"/>
                <a:gd name="T19" fmla="*/ 34 h 53"/>
                <a:gd name="T20" fmla="*/ 29 w 52"/>
                <a:gd name="T21" fmla="*/ 21 h 53"/>
                <a:gd name="T22" fmla="*/ 15 w 52"/>
                <a:gd name="T23" fmla="*/ 10 h 53"/>
                <a:gd name="T24" fmla="*/ 0 w 52"/>
                <a:gd name="T25" fmla="*/ 0 h 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53"/>
                <a:gd name="T41" fmla="*/ 52 w 52"/>
                <a:gd name="T42" fmla="*/ 53 h 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53">
                  <a:moveTo>
                    <a:pt x="0" y="0"/>
                  </a:moveTo>
                  <a:lnTo>
                    <a:pt x="12" y="15"/>
                  </a:lnTo>
                  <a:lnTo>
                    <a:pt x="22" y="30"/>
                  </a:lnTo>
                  <a:lnTo>
                    <a:pt x="35" y="44"/>
                  </a:lnTo>
                  <a:lnTo>
                    <a:pt x="42" y="49"/>
                  </a:lnTo>
                  <a:lnTo>
                    <a:pt x="50" y="53"/>
                  </a:lnTo>
                  <a:lnTo>
                    <a:pt x="52" y="53"/>
                  </a:lnTo>
                  <a:lnTo>
                    <a:pt x="52" y="52"/>
                  </a:lnTo>
                  <a:lnTo>
                    <a:pt x="52" y="49"/>
                  </a:lnTo>
                  <a:lnTo>
                    <a:pt x="41" y="34"/>
                  </a:lnTo>
                  <a:lnTo>
                    <a:pt x="29" y="21"/>
                  </a:lnTo>
                  <a:lnTo>
                    <a:pt x="1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49" name="Freeform 141"/>
            <p:cNvSpPr>
              <a:spLocks/>
            </p:cNvSpPr>
            <p:nvPr/>
          </p:nvSpPr>
          <p:spPr bwMode="auto">
            <a:xfrm>
              <a:off x="2078" y="2191"/>
              <a:ext cx="60" cy="52"/>
            </a:xfrm>
            <a:custGeom>
              <a:avLst/>
              <a:gdLst>
                <a:gd name="T0" fmla="*/ 0 w 60"/>
                <a:gd name="T1" fmla="*/ 0 h 52"/>
                <a:gd name="T2" fmla="*/ 10 w 60"/>
                <a:gd name="T3" fmla="*/ 14 h 52"/>
                <a:gd name="T4" fmla="*/ 23 w 60"/>
                <a:gd name="T5" fmla="*/ 28 h 52"/>
                <a:gd name="T6" fmla="*/ 36 w 60"/>
                <a:gd name="T7" fmla="*/ 40 h 52"/>
                <a:gd name="T8" fmla="*/ 52 w 60"/>
                <a:gd name="T9" fmla="*/ 52 h 52"/>
                <a:gd name="T10" fmla="*/ 60 w 60"/>
                <a:gd name="T11" fmla="*/ 52 h 52"/>
                <a:gd name="T12" fmla="*/ 48 w 60"/>
                <a:gd name="T13" fmla="*/ 39 h 52"/>
                <a:gd name="T14" fmla="*/ 35 w 60"/>
                <a:gd name="T15" fmla="*/ 26 h 52"/>
                <a:gd name="T16" fmla="*/ 6 w 60"/>
                <a:gd name="T17" fmla="*/ 4 h 52"/>
                <a:gd name="T18" fmla="*/ 0 w 60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52"/>
                <a:gd name="T32" fmla="*/ 60 w 60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52">
                  <a:moveTo>
                    <a:pt x="0" y="0"/>
                  </a:moveTo>
                  <a:lnTo>
                    <a:pt x="10" y="14"/>
                  </a:lnTo>
                  <a:lnTo>
                    <a:pt x="23" y="28"/>
                  </a:lnTo>
                  <a:lnTo>
                    <a:pt x="36" y="40"/>
                  </a:lnTo>
                  <a:lnTo>
                    <a:pt x="52" y="52"/>
                  </a:lnTo>
                  <a:lnTo>
                    <a:pt x="60" y="52"/>
                  </a:lnTo>
                  <a:lnTo>
                    <a:pt x="48" y="39"/>
                  </a:lnTo>
                  <a:lnTo>
                    <a:pt x="35" y="26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50" name="Freeform 142"/>
            <p:cNvSpPr>
              <a:spLocks/>
            </p:cNvSpPr>
            <p:nvPr/>
          </p:nvSpPr>
          <p:spPr bwMode="auto">
            <a:xfrm>
              <a:off x="2108" y="2254"/>
              <a:ext cx="54" cy="29"/>
            </a:xfrm>
            <a:custGeom>
              <a:avLst/>
              <a:gdLst>
                <a:gd name="T0" fmla="*/ 0 w 54"/>
                <a:gd name="T1" fmla="*/ 1 h 29"/>
                <a:gd name="T2" fmla="*/ 14 w 54"/>
                <a:gd name="T3" fmla="*/ 10 h 29"/>
                <a:gd name="T4" fmla="*/ 25 w 54"/>
                <a:gd name="T5" fmla="*/ 20 h 29"/>
                <a:gd name="T6" fmla="*/ 39 w 54"/>
                <a:gd name="T7" fmla="*/ 28 h 29"/>
                <a:gd name="T8" fmla="*/ 47 w 54"/>
                <a:gd name="T9" fmla="*/ 29 h 29"/>
                <a:gd name="T10" fmla="*/ 54 w 54"/>
                <a:gd name="T11" fmla="*/ 29 h 29"/>
                <a:gd name="T12" fmla="*/ 44 w 54"/>
                <a:gd name="T13" fmla="*/ 19 h 29"/>
                <a:gd name="T14" fmla="*/ 32 w 54"/>
                <a:gd name="T15" fmla="*/ 11 h 29"/>
                <a:gd name="T16" fmla="*/ 5 w 54"/>
                <a:gd name="T17" fmla="*/ 0 h 29"/>
                <a:gd name="T18" fmla="*/ 0 w 54"/>
                <a:gd name="T19" fmla="*/ 1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"/>
                <a:gd name="T31" fmla="*/ 0 h 29"/>
                <a:gd name="T32" fmla="*/ 54 w 54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" h="29">
                  <a:moveTo>
                    <a:pt x="0" y="1"/>
                  </a:moveTo>
                  <a:lnTo>
                    <a:pt x="14" y="10"/>
                  </a:lnTo>
                  <a:lnTo>
                    <a:pt x="25" y="20"/>
                  </a:lnTo>
                  <a:lnTo>
                    <a:pt x="39" y="28"/>
                  </a:lnTo>
                  <a:lnTo>
                    <a:pt x="47" y="29"/>
                  </a:lnTo>
                  <a:lnTo>
                    <a:pt x="54" y="29"/>
                  </a:lnTo>
                  <a:lnTo>
                    <a:pt x="44" y="19"/>
                  </a:lnTo>
                  <a:lnTo>
                    <a:pt x="32" y="11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51" name="Freeform 143"/>
            <p:cNvSpPr>
              <a:spLocks/>
            </p:cNvSpPr>
            <p:nvPr/>
          </p:nvSpPr>
          <p:spPr bwMode="auto">
            <a:xfrm>
              <a:off x="2161" y="2254"/>
              <a:ext cx="37" cy="16"/>
            </a:xfrm>
            <a:custGeom>
              <a:avLst/>
              <a:gdLst>
                <a:gd name="T0" fmla="*/ 0 w 37"/>
                <a:gd name="T1" fmla="*/ 0 h 16"/>
                <a:gd name="T2" fmla="*/ 17 w 37"/>
                <a:gd name="T3" fmla="*/ 10 h 16"/>
                <a:gd name="T4" fmla="*/ 27 w 37"/>
                <a:gd name="T5" fmla="*/ 14 h 16"/>
                <a:gd name="T6" fmla="*/ 37 w 37"/>
                <a:gd name="T7" fmla="*/ 16 h 16"/>
                <a:gd name="T8" fmla="*/ 19 w 37"/>
                <a:gd name="T9" fmla="*/ 6 h 16"/>
                <a:gd name="T10" fmla="*/ 0 w 37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6"/>
                <a:gd name="T20" fmla="*/ 37 w 37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6">
                  <a:moveTo>
                    <a:pt x="0" y="0"/>
                  </a:moveTo>
                  <a:lnTo>
                    <a:pt x="17" y="10"/>
                  </a:lnTo>
                  <a:lnTo>
                    <a:pt x="27" y="14"/>
                  </a:lnTo>
                  <a:lnTo>
                    <a:pt x="37" y="16"/>
                  </a:lnTo>
                  <a:lnTo>
                    <a:pt x="1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52" name="Freeform 144"/>
            <p:cNvSpPr>
              <a:spLocks/>
            </p:cNvSpPr>
            <p:nvPr/>
          </p:nvSpPr>
          <p:spPr bwMode="auto">
            <a:xfrm>
              <a:off x="2192" y="2298"/>
              <a:ext cx="23" cy="9"/>
            </a:xfrm>
            <a:custGeom>
              <a:avLst/>
              <a:gdLst>
                <a:gd name="T0" fmla="*/ 0 w 23"/>
                <a:gd name="T1" fmla="*/ 1 h 9"/>
                <a:gd name="T2" fmla="*/ 11 w 23"/>
                <a:gd name="T3" fmla="*/ 6 h 9"/>
                <a:gd name="T4" fmla="*/ 16 w 23"/>
                <a:gd name="T5" fmla="*/ 9 h 9"/>
                <a:gd name="T6" fmla="*/ 23 w 23"/>
                <a:gd name="T7" fmla="*/ 8 h 9"/>
                <a:gd name="T8" fmla="*/ 20 w 23"/>
                <a:gd name="T9" fmla="*/ 5 h 9"/>
                <a:gd name="T10" fmla="*/ 16 w 23"/>
                <a:gd name="T11" fmla="*/ 3 h 9"/>
                <a:gd name="T12" fmla="*/ 8 w 23"/>
                <a:gd name="T13" fmla="*/ 0 h 9"/>
                <a:gd name="T14" fmla="*/ 0 w 23"/>
                <a:gd name="T15" fmla="*/ 1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9"/>
                <a:gd name="T26" fmla="*/ 23 w 23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9">
                  <a:moveTo>
                    <a:pt x="0" y="1"/>
                  </a:moveTo>
                  <a:lnTo>
                    <a:pt x="11" y="6"/>
                  </a:lnTo>
                  <a:lnTo>
                    <a:pt x="16" y="9"/>
                  </a:lnTo>
                  <a:lnTo>
                    <a:pt x="23" y="8"/>
                  </a:lnTo>
                  <a:lnTo>
                    <a:pt x="20" y="5"/>
                  </a:lnTo>
                  <a:lnTo>
                    <a:pt x="16" y="3"/>
                  </a:lnTo>
                  <a:lnTo>
                    <a:pt x="8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53" name="Freeform 145"/>
            <p:cNvSpPr>
              <a:spLocks/>
            </p:cNvSpPr>
            <p:nvPr/>
          </p:nvSpPr>
          <p:spPr bwMode="auto">
            <a:xfrm>
              <a:off x="2037" y="2153"/>
              <a:ext cx="20" cy="37"/>
            </a:xfrm>
            <a:custGeom>
              <a:avLst/>
              <a:gdLst>
                <a:gd name="T0" fmla="*/ 2 w 20"/>
                <a:gd name="T1" fmla="*/ 0 h 37"/>
                <a:gd name="T2" fmla="*/ 0 w 20"/>
                <a:gd name="T3" fmla="*/ 5 h 37"/>
                <a:gd name="T4" fmla="*/ 0 w 20"/>
                <a:gd name="T5" fmla="*/ 10 h 37"/>
                <a:gd name="T6" fmla="*/ 5 w 20"/>
                <a:gd name="T7" fmla="*/ 19 h 37"/>
                <a:gd name="T8" fmla="*/ 20 w 20"/>
                <a:gd name="T9" fmla="*/ 37 h 37"/>
                <a:gd name="T10" fmla="*/ 19 w 20"/>
                <a:gd name="T11" fmla="*/ 28 h 37"/>
                <a:gd name="T12" fmla="*/ 15 w 20"/>
                <a:gd name="T13" fmla="*/ 20 h 37"/>
                <a:gd name="T14" fmla="*/ 5 w 20"/>
                <a:gd name="T15" fmla="*/ 6 h 37"/>
                <a:gd name="T16" fmla="*/ 2 w 20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37"/>
                <a:gd name="T29" fmla="*/ 20 w 20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37">
                  <a:moveTo>
                    <a:pt x="2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5" y="19"/>
                  </a:lnTo>
                  <a:lnTo>
                    <a:pt x="20" y="37"/>
                  </a:lnTo>
                  <a:lnTo>
                    <a:pt x="19" y="28"/>
                  </a:lnTo>
                  <a:lnTo>
                    <a:pt x="15" y="20"/>
                  </a:lnTo>
                  <a:lnTo>
                    <a:pt x="5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54" name="Freeform 146"/>
            <p:cNvSpPr>
              <a:spLocks/>
            </p:cNvSpPr>
            <p:nvPr/>
          </p:nvSpPr>
          <p:spPr bwMode="auto">
            <a:xfrm>
              <a:off x="1894" y="2000"/>
              <a:ext cx="62" cy="41"/>
            </a:xfrm>
            <a:custGeom>
              <a:avLst/>
              <a:gdLst>
                <a:gd name="T0" fmla="*/ 52 w 62"/>
                <a:gd name="T1" fmla="*/ 0 h 41"/>
                <a:gd name="T2" fmla="*/ 39 w 62"/>
                <a:gd name="T3" fmla="*/ 12 h 41"/>
                <a:gd name="T4" fmla="*/ 32 w 62"/>
                <a:gd name="T5" fmla="*/ 15 h 41"/>
                <a:gd name="T6" fmla="*/ 25 w 62"/>
                <a:gd name="T7" fmla="*/ 15 h 41"/>
                <a:gd name="T8" fmla="*/ 12 w 62"/>
                <a:gd name="T9" fmla="*/ 19 h 41"/>
                <a:gd name="T10" fmla="*/ 13 w 62"/>
                <a:gd name="T11" fmla="*/ 27 h 41"/>
                <a:gd name="T12" fmla="*/ 4 w 62"/>
                <a:gd name="T13" fmla="*/ 33 h 41"/>
                <a:gd name="T14" fmla="*/ 2 w 62"/>
                <a:gd name="T15" fmla="*/ 36 h 41"/>
                <a:gd name="T16" fmla="*/ 0 w 62"/>
                <a:gd name="T17" fmla="*/ 41 h 41"/>
                <a:gd name="T18" fmla="*/ 15 w 62"/>
                <a:gd name="T19" fmla="*/ 32 h 41"/>
                <a:gd name="T20" fmla="*/ 30 w 62"/>
                <a:gd name="T21" fmla="*/ 24 h 41"/>
                <a:gd name="T22" fmla="*/ 60 w 62"/>
                <a:gd name="T23" fmla="*/ 14 h 41"/>
                <a:gd name="T24" fmla="*/ 62 w 62"/>
                <a:gd name="T25" fmla="*/ 12 h 41"/>
                <a:gd name="T26" fmla="*/ 60 w 62"/>
                <a:gd name="T27" fmla="*/ 10 h 41"/>
                <a:gd name="T28" fmla="*/ 53 w 62"/>
                <a:gd name="T29" fmla="*/ 7 h 41"/>
                <a:gd name="T30" fmla="*/ 52 w 62"/>
                <a:gd name="T31" fmla="*/ 0 h 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2"/>
                <a:gd name="T49" fmla="*/ 0 h 41"/>
                <a:gd name="T50" fmla="*/ 62 w 62"/>
                <a:gd name="T51" fmla="*/ 41 h 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2" h="41">
                  <a:moveTo>
                    <a:pt x="52" y="0"/>
                  </a:moveTo>
                  <a:lnTo>
                    <a:pt x="39" y="12"/>
                  </a:lnTo>
                  <a:lnTo>
                    <a:pt x="32" y="15"/>
                  </a:lnTo>
                  <a:lnTo>
                    <a:pt x="25" y="15"/>
                  </a:lnTo>
                  <a:lnTo>
                    <a:pt x="12" y="19"/>
                  </a:lnTo>
                  <a:lnTo>
                    <a:pt x="13" y="27"/>
                  </a:lnTo>
                  <a:lnTo>
                    <a:pt x="4" y="33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15" y="32"/>
                  </a:lnTo>
                  <a:lnTo>
                    <a:pt x="30" y="24"/>
                  </a:lnTo>
                  <a:lnTo>
                    <a:pt x="60" y="14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55" name="Freeform 147"/>
            <p:cNvSpPr>
              <a:spLocks/>
            </p:cNvSpPr>
            <p:nvPr/>
          </p:nvSpPr>
          <p:spPr bwMode="auto">
            <a:xfrm>
              <a:off x="1894" y="2000"/>
              <a:ext cx="62" cy="41"/>
            </a:xfrm>
            <a:custGeom>
              <a:avLst/>
              <a:gdLst>
                <a:gd name="T0" fmla="*/ 52 w 62"/>
                <a:gd name="T1" fmla="*/ 0 h 41"/>
                <a:gd name="T2" fmla="*/ 39 w 62"/>
                <a:gd name="T3" fmla="*/ 12 h 41"/>
                <a:gd name="T4" fmla="*/ 32 w 62"/>
                <a:gd name="T5" fmla="*/ 15 h 41"/>
                <a:gd name="T6" fmla="*/ 25 w 62"/>
                <a:gd name="T7" fmla="*/ 15 h 41"/>
                <a:gd name="T8" fmla="*/ 12 w 62"/>
                <a:gd name="T9" fmla="*/ 19 h 41"/>
                <a:gd name="T10" fmla="*/ 13 w 62"/>
                <a:gd name="T11" fmla="*/ 27 h 41"/>
                <a:gd name="T12" fmla="*/ 4 w 62"/>
                <a:gd name="T13" fmla="*/ 33 h 41"/>
                <a:gd name="T14" fmla="*/ 2 w 62"/>
                <a:gd name="T15" fmla="*/ 36 h 41"/>
                <a:gd name="T16" fmla="*/ 0 w 62"/>
                <a:gd name="T17" fmla="*/ 41 h 41"/>
                <a:gd name="T18" fmla="*/ 15 w 62"/>
                <a:gd name="T19" fmla="*/ 32 h 41"/>
                <a:gd name="T20" fmla="*/ 30 w 62"/>
                <a:gd name="T21" fmla="*/ 24 h 41"/>
                <a:gd name="T22" fmla="*/ 60 w 62"/>
                <a:gd name="T23" fmla="*/ 14 h 41"/>
                <a:gd name="T24" fmla="*/ 62 w 62"/>
                <a:gd name="T25" fmla="*/ 12 h 41"/>
                <a:gd name="T26" fmla="*/ 60 w 62"/>
                <a:gd name="T27" fmla="*/ 10 h 41"/>
                <a:gd name="T28" fmla="*/ 53 w 62"/>
                <a:gd name="T29" fmla="*/ 7 h 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2"/>
                <a:gd name="T46" fmla="*/ 0 h 41"/>
                <a:gd name="T47" fmla="*/ 62 w 62"/>
                <a:gd name="T48" fmla="*/ 41 h 4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2" h="41">
                  <a:moveTo>
                    <a:pt x="52" y="0"/>
                  </a:moveTo>
                  <a:lnTo>
                    <a:pt x="39" y="12"/>
                  </a:lnTo>
                  <a:lnTo>
                    <a:pt x="32" y="15"/>
                  </a:lnTo>
                  <a:lnTo>
                    <a:pt x="25" y="15"/>
                  </a:lnTo>
                  <a:lnTo>
                    <a:pt x="12" y="19"/>
                  </a:lnTo>
                  <a:lnTo>
                    <a:pt x="13" y="27"/>
                  </a:lnTo>
                  <a:lnTo>
                    <a:pt x="4" y="33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15" y="32"/>
                  </a:lnTo>
                  <a:lnTo>
                    <a:pt x="30" y="24"/>
                  </a:lnTo>
                  <a:lnTo>
                    <a:pt x="60" y="14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3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56" name="Freeform 148"/>
            <p:cNvSpPr>
              <a:spLocks/>
            </p:cNvSpPr>
            <p:nvPr/>
          </p:nvSpPr>
          <p:spPr bwMode="auto">
            <a:xfrm>
              <a:off x="1898" y="2007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3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6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0 w 63"/>
                <a:gd name="T23" fmla="*/ 13 h 40"/>
                <a:gd name="T24" fmla="*/ 63 w 63"/>
                <a:gd name="T25" fmla="*/ 11 h 40"/>
                <a:gd name="T26" fmla="*/ 60 w 63"/>
                <a:gd name="T27" fmla="*/ 8 h 40"/>
                <a:gd name="T28" fmla="*/ 53 w 63"/>
                <a:gd name="T29" fmla="*/ 6 h 40"/>
                <a:gd name="T30" fmla="*/ 51 w 63"/>
                <a:gd name="T31" fmla="*/ 0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3"/>
                <a:gd name="T49" fmla="*/ 0 h 40"/>
                <a:gd name="T50" fmla="*/ 63 w 63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3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6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0" y="13"/>
                  </a:lnTo>
                  <a:lnTo>
                    <a:pt x="63" y="11"/>
                  </a:lnTo>
                  <a:lnTo>
                    <a:pt x="60" y="8"/>
                  </a:lnTo>
                  <a:lnTo>
                    <a:pt x="53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57" name="Freeform 149"/>
            <p:cNvSpPr>
              <a:spLocks/>
            </p:cNvSpPr>
            <p:nvPr/>
          </p:nvSpPr>
          <p:spPr bwMode="auto">
            <a:xfrm>
              <a:off x="1898" y="2007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3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6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0 w 63"/>
                <a:gd name="T23" fmla="*/ 13 h 40"/>
                <a:gd name="T24" fmla="*/ 63 w 63"/>
                <a:gd name="T25" fmla="*/ 11 h 40"/>
                <a:gd name="T26" fmla="*/ 60 w 63"/>
                <a:gd name="T27" fmla="*/ 8 h 40"/>
                <a:gd name="T28" fmla="*/ 53 w 63"/>
                <a:gd name="T29" fmla="*/ 6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"/>
                <a:gd name="T46" fmla="*/ 0 h 40"/>
                <a:gd name="T47" fmla="*/ 63 w 63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3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6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0" y="13"/>
                  </a:lnTo>
                  <a:lnTo>
                    <a:pt x="63" y="11"/>
                  </a:lnTo>
                  <a:lnTo>
                    <a:pt x="60" y="8"/>
                  </a:lnTo>
                  <a:lnTo>
                    <a:pt x="53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58" name="Freeform 150"/>
            <p:cNvSpPr>
              <a:spLocks/>
            </p:cNvSpPr>
            <p:nvPr/>
          </p:nvSpPr>
          <p:spPr bwMode="auto">
            <a:xfrm>
              <a:off x="2118" y="1984"/>
              <a:ext cx="49" cy="28"/>
            </a:xfrm>
            <a:custGeom>
              <a:avLst/>
              <a:gdLst>
                <a:gd name="T0" fmla="*/ 2 w 49"/>
                <a:gd name="T1" fmla="*/ 24 h 28"/>
                <a:gd name="T2" fmla="*/ 19 w 49"/>
                <a:gd name="T3" fmla="*/ 25 h 28"/>
                <a:gd name="T4" fmla="*/ 37 w 49"/>
                <a:gd name="T5" fmla="*/ 28 h 28"/>
                <a:gd name="T6" fmla="*/ 35 w 49"/>
                <a:gd name="T7" fmla="*/ 23 h 28"/>
                <a:gd name="T8" fmla="*/ 33 w 49"/>
                <a:gd name="T9" fmla="*/ 19 h 28"/>
                <a:gd name="T10" fmla="*/ 48 w 49"/>
                <a:gd name="T11" fmla="*/ 17 h 28"/>
                <a:gd name="T12" fmla="*/ 49 w 49"/>
                <a:gd name="T13" fmla="*/ 16 h 28"/>
                <a:gd name="T14" fmla="*/ 48 w 49"/>
                <a:gd name="T15" fmla="*/ 14 h 28"/>
                <a:gd name="T16" fmla="*/ 33 w 49"/>
                <a:gd name="T17" fmla="*/ 9 h 28"/>
                <a:gd name="T18" fmla="*/ 22 w 49"/>
                <a:gd name="T19" fmla="*/ 0 h 28"/>
                <a:gd name="T20" fmla="*/ 22 w 49"/>
                <a:gd name="T21" fmla="*/ 4 h 28"/>
                <a:gd name="T22" fmla="*/ 0 w 49"/>
                <a:gd name="T23" fmla="*/ 21 h 28"/>
                <a:gd name="T24" fmla="*/ 2 w 49"/>
                <a:gd name="T25" fmla="*/ 24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28"/>
                <a:gd name="T41" fmla="*/ 49 w 49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28">
                  <a:moveTo>
                    <a:pt x="2" y="24"/>
                  </a:moveTo>
                  <a:lnTo>
                    <a:pt x="19" y="25"/>
                  </a:lnTo>
                  <a:lnTo>
                    <a:pt x="37" y="28"/>
                  </a:lnTo>
                  <a:lnTo>
                    <a:pt x="35" y="23"/>
                  </a:lnTo>
                  <a:lnTo>
                    <a:pt x="33" y="19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33" y="9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0" y="21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59" name="Freeform 151"/>
            <p:cNvSpPr>
              <a:spLocks/>
            </p:cNvSpPr>
            <p:nvPr/>
          </p:nvSpPr>
          <p:spPr bwMode="auto">
            <a:xfrm>
              <a:off x="1838" y="1971"/>
              <a:ext cx="302" cy="72"/>
            </a:xfrm>
            <a:custGeom>
              <a:avLst/>
              <a:gdLst>
                <a:gd name="T0" fmla="*/ 114 w 302"/>
                <a:gd name="T1" fmla="*/ 7 h 72"/>
                <a:gd name="T2" fmla="*/ 94 w 302"/>
                <a:gd name="T3" fmla="*/ 9 h 72"/>
                <a:gd name="T4" fmla="*/ 76 w 302"/>
                <a:gd name="T5" fmla="*/ 15 h 72"/>
                <a:gd name="T6" fmla="*/ 39 w 302"/>
                <a:gd name="T7" fmla="*/ 25 h 72"/>
                <a:gd name="T8" fmla="*/ 0 w 302"/>
                <a:gd name="T9" fmla="*/ 34 h 72"/>
                <a:gd name="T10" fmla="*/ 0 w 302"/>
                <a:gd name="T11" fmla="*/ 38 h 72"/>
                <a:gd name="T12" fmla="*/ 9 w 302"/>
                <a:gd name="T13" fmla="*/ 47 h 72"/>
                <a:gd name="T14" fmla="*/ 20 w 302"/>
                <a:gd name="T15" fmla="*/ 52 h 72"/>
                <a:gd name="T16" fmla="*/ 33 w 302"/>
                <a:gd name="T17" fmla="*/ 56 h 72"/>
                <a:gd name="T18" fmla="*/ 45 w 302"/>
                <a:gd name="T19" fmla="*/ 53 h 72"/>
                <a:gd name="T20" fmla="*/ 80 w 302"/>
                <a:gd name="T21" fmla="*/ 34 h 72"/>
                <a:gd name="T22" fmla="*/ 91 w 302"/>
                <a:gd name="T23" fmla="*/ 33 h 72"/>
                <a:gd name="T24" fmla="*/ 103 w 302"/>
                <a:gd name="T25" fmla="*/ 34 h 72"/>
                <a:gd name="T26" fmla="*/ 108 w 302"/>
                <a:gd name="T27" fmla="*/ 37 h 72"/>
                <a:gd name="T28" fmla="*/ 113 w 302"/>
                <a:gd name="T29" fmla="*/ 42 h 72"/>
                <a:gd name="T30" fmla="*/ 136 w 302"/>
                <a:gd name="T31" fmla="*/ 58 h 72"/>
                <a:gd name="T32" fmla="*/ 148 w 302"/>
                <a:gd name="T33" fmla="*/ 65 h 72"/>
                <a:gd name="T34" fmla="*/ 161 w 302"/>
                <a:gd name="T35" fmla="*/ 70 h 72"/>
                <a:gd name="T36" fmla="*/ 179 w 302"/>
                <a:gd name="T37" fmla="*/ 72 h 72"/>
                <a:gd name="T38" fmla="*/ 195 w 302"/>
                <a:gd name="T39" fmla="*/ 70 h 72"/>
                <a:gd name="T40" fmla="*/ 209 w 302"/>
                <a:gd name="T41" fmla="*/ 65 h 72"/>
                <a:gd name="T42" fmla="*/ 223 w 302"/>
                <a:gd name="T43" fmla="*/ 56 h 72"/>
                <a:gd name="T44" fmla="*/ 245 w 302"/>
                <a:gd name="T45" fmla="*/ 34 h 72"/>
                <a:gd name="T46" fmla="*/ 251 w 302"/>
                <a:gd name="T47" fmla="*/ 33 h 72"/>
                <a:gd name="T48" fmla="*/ 256 w 302"/>
                <a:gd name="T49" fmla="*/ 34 h 72"/>
                <a:gd name="T50" fmla="*/ 261 w 302"/>
                <a:gd name="T51" fmla="*/ 37 h 72"/>
                <a:gd name="T52" fmla="*/ 268 w 302"/>
                <a:gd name="T53" fmla="*/ 38 h 72"/>
                <a:gd name="T54" fmla="*/ 279 w 302"/>
                <a:gd name="T55" fmla="*/ 37 h 72"/>
                <a:gd name="T56" fmla="*/ 292 w 302"/>
                <a:gd name="T57" fmla="*/ 33 h 72"/>
                <a:gd name="T58" fmla="*/ 297 w 302"/>
                <a:gd name="T59" fmla="*/ 29 h 72"/>
                <a:gd name="T60" fmla="*/ 300 w 302"/>
                <a:gd name="T61" fmla="*/ 24 h 72"/>
                <a:gd name="T62" fmla="*/ 302 w 302"/>
                <a:gd name="T63" fmla="*/ 17 h 72"/>
                <a:gd name="T64" fmla="*/ 300 w 302"/>
                <a:gd name="T65" fmla="*/ 8 h 72"/>
                <a:gd name="T66" fmla="*/ 298 w 302"/>
                <a:gd name="T67" fmla="*/ 5 h 72"/>
                <a:gd name="T68" fmla="*/ 295 w 302"/>
                <a:gd name="T69" fmla="*/ 3 h 72"/>
                <a:gd name="T70" fmla="*/ 288 w 302"/>
                <a:gd name="T71" fmla="*/ 1 h 72"/>
                <a:gd name="T72" fmla="*/ 266 w 302"/>
                <a:gd name="T73" fmla="*/ 0 h 72"/>
                <a:gd name="T74" fmla="*/ 244 w 302"/>
                <a:gd name="T75" fmla="*/ 1 h 72"/>
                <a:gd name="T76" fmla="*/ 214 w 302"/>
                <a:gd name="T77" fmla="*/ 4 h 72"/>
                <a:gd name="T78" fmla="*/ 184 w 302"/>
                <a:gd name="T79" fmla="*/ 3 h 72"/>
                <a:gd name="T80" fmla="*/ 154 w 302"/>
                <a:gd name="T81" fmla="*/ 1 h 72"/>
                <a:gd name="T82" fmla="*/ 124 w 302"/>
                <a:gd name="T83" fmla="*/ 1 h 72"/>
                <a:gd name="T84" fmla="*/ 114 w 302"/>
                <a:gd name="T85" fmla="*/ 7 h 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2"/>
                <a:gd name="T130" fmla="*/ 0 h 72"/>
                <a:gd name="T131" fmla="*/ 302 w 302"/>
                <a:gd name="T132" fmla="*/ 72 h 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2" h="72">
                  <a:moveTo>
                    <a:pt x="114" y="7"/>
                  </a:moveTo>
                  <a:lnTo>
                    <a:pt x="94" y="9"/>
                  </a:lnTo>
                  <a:lnTo>
                    <a:pt x="76" y="15"/>
                  </a:lnTo>
                  <a:lnTo>
                    <a:pt x="39" y="25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9" y="47"/>
                  </a:lnTo>
                  <a:lnTo>
                    <a:pt x="20" y="52"/>
                  </a:lnTo>
                  <a:lnTo>
                    <a:pt x="33" y="56"/>
                  </a:lnTo>
                  <a:lnTo>
                    <a:pt x="45" y="53"/>
                  </a:lnTo>
                  <a:lnTo>
                    <a:pt x="80" y="34"/>
                  </a:lnTo>
                  <a:lnTo>
                    <a:pt x="91" y="33"/>
                  </a:lnTo>
                  <a:lnTo>
                    <a:pt x="103" y="34"/>
                  </a:lnTo>
                  <a:lnTo>
                    <a:pt x="108" y="37"/>
                  </a:lnTo>
                  <a:lnTo>
                    <a:pt x="113" y="42"/>
                  </a:lnTo>
                  <a:lnTo>
                    <a:pt x="136" y="58"/>
                  </a:lnTo>
                  <a:lnTo>
                    <a:pt x="148" y="65"/>
                  </a:lnTo>
                  <a:lnTo>
                    <a:pt x="161" y="70"/>
                  </a:lnTo>
                  <a:lnTo>
                    <a:pt x="179" y="72"/>
                  </a:lnTo>
                  <a:lnTo>
                    <a:pt x="195" y="70"/>
                  </a:lnTo>
                  <a:lnTo>
                    <a:pt x="209" y="65"/>
                  </a:lnTo>
                  <a:lnTo>
                    <a:pt x="223" y="56"/>
                  </a:lnTo>
                  <a:lnTo>
                    <a:pt x="245" y="34"/>
                  </a:lnTo>
                  <a:lnTo>
                    <a:pt x="251" y="33"/>
                  </a:lnTo>
                  <a:lnTo>
                    <a:pt x="256" y="34"/>
                  </a:lnTo>
                  <a:lnTo>
                    <a:pt x="261" y="37"/>
                  </a:lnTo>
                  <a:lnTo>
                    <a:pt x="268" y="38"/>
                  </a:lnTo>
                  <a:lnTo>
                    <a:pt x="279" y="37"/>
                  </a:lnTo>
                  <a:lnTo>
                    <a:pt x="292" y="33"/>
                  </a:lnTo>
                  <a:lnTo>
                    <a:pt x="297" y="29"/>
                  </a:lnTo>
                  <a:lnTo>
                    <a:pt x="300" y="24"/>
                  </a:lnTo>
                  <a:lnTo>
                    <a:pt x="302" y="17"/>
                  </a:lnTo>
                  <a:lnTo>
                    <a:pt x="300" y="8"/>
                  </a:lnTo>
                  <a:lnTo>
                    <a:pt x="298" y="5"/>
                  </a:lnTo>
                  <a:lnTo>
                    <a:pt x="295" y="3"/>
                  </a:lnTo>
                  <a:lnTo>
                    <a:pt x="288" y="1"/>
                  </a:lnTo>
                  <a:lnTo>
                    <a:pt x="266" y="0"/>
                  </a:lnTo>
                  <a:lnTo>
                    <a:pt x="244" y="1"/>
                  </a:lnTo>
                  <a:lnTo>
                    <a:pt x="214" y="4"/>
                  </a:lnTo>
                  <a:lnTo>
                    <a:pt x="184" y="3"/>
                  </a:lnTo>
                  <a:lnTo>
                    <a:pt x="154" y="1"/>
                  </a:lnTo>
                  <a:lnTo>
                    <a:pt x="124" y="1"/>
                  </a:lnTo>
                  <a:lnTo>
                    <a:pt x="114" y="7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60" name="Freeform 152"/>
            <p:cNvSpPr>
              <a:spLocks/>
            </p:cNvSpPr>
            <p:nvPr/>
          </p:nvSpPr>
          <p:spPr bwMode="auto">
            <a:xfrm>
              <a:off x="2121" y="1979"/>
              <a:ext cx="12" cy="11"/>
            </a:xfrm>
            <a:custGeom>
              <a:avLst/>
              <a:gdLst>
                <a:gd name="T0" fmla="*/ 6 w 12"/>
                <a:gd name="T1" fmla="*/ 11 h 11"/>
                <a:gd name="T2" fmla="*/ 10 w 12"/>
                <a:gd name="T3" fmla="*/ 9 h 11"/>
                <a:gd name="T4" fmla="*/ 12 w 12"/>
                <a:gd name="T5" fmla="*/ 5 h 11"/>
                <a:gd name="T6" fmla="*/ 10 w 12"/>
                <a:gd name="T7" fmla="*/ 1 h 11"/>
                <a:gd name="T8" fmla="*/ 6 w 12"/>
                <a:gd name="T9" fmla="*/ 0 h 11"/>
                <a:gd name="T10" fmla="*/ 1 w 12"/>
                <a:gd name="T11" fmla="*/ 1 h 11"/>
                <a:gd name="T12" fmla="*/ 0 w 12"/>
                <a:gd name="T13" fmla="*/ 5 h 11"/>
                <a:gd name="T14" fmla="*/ 1 w 12"/>
                <a:gd name="T15" fmla="*/ 9 h 11"/>
                <a:gd name="T16" fmla="*/ 6 w 12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1"/>
                <a:gd name="T29" fmla="*/ 12 w 1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1">
                  <a:moveTo>
                    <a:pt x="6" y="11"/>
                  </a:moveTo>
                  <a:lnTo>
                    <a:pt x="10" y="9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9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61" name="Freeform 153"/>
            <p:cNvSpPr>
              <a:spLocks/>
            </p:cNvSpPr>
            <p:nvPr/>
          </p:nvSpPr>
          <p:spPr bwMode="auto">
            <a:xfrm>
              <a:off x="1894" y="1798"/>
              <a:ext cx="217" cy="188"/>
            </a:xfrm>
            <a:custGeom>
              <a:avLst/>
              <a:gdLst>
                <a:gd name="T0" fmla="*/ 52 w 217"/>
                <a:gd name="T1" fmla="*/ 176 h 188"/>
                <a:gd name="T2" fmla="*/ 49 w 217"/>
                <a:gd name="T3" fmla="*/ 164 h 188"/>
                <a:gd name="T4" fmla="*/ 54 w 217"/>
                <a:gd name="T5" fmla="*/ 163 h 188"/>
                <a:gd name="T6" fmla="*/ 55 w 217"/>
                <a:gd name="T7" fmla="*/ 158 h 188"/>
                <a:gd name="T8" fmla="*/ 52 w 217"/>
                <a:gd name="T9" fmla="*/ 145 h 188"/>
                <a:gd name="T10" fmla="*/ 52 w 217"/>
                <a:gd name="T11" fmla="*/ 139 h 188"/>
                <a:gd name="T12" fmla="*/ 60 w 217"/>
                <a:gd name="T13" fmla="*/ 137 h 188"/>
                <a:gd name="T14" fmla="*/ 49 w 217"/>
                <a:gd name="T15" fmla="*/ 124 h 188"/>
                <a:gd name="T16" fmla="*/ 58 w 217"/>
                <a:gd name="T17" fmla="*/ 113 h 188"/>
                <a:gd name="T18" fmla="*/ 4 w 217"/>
                <a:gd name="T19" fmla="*/ 76 h 188"/>
                <a:gd name="T20" fmla="*/ 0 w 217"/>
                <a:gd name="T21" fmla="*/ 68 h 188"/>
                <a:gd name="T22" fmla="*/ 8 w 217"/>
                <a:gd name="T23" fmla="*/ 58 h 188"/>
                <a:gd name="T24" fmla="*/ 69 w 217"/>
                <a:gd name="T25" fmla="*/ 92 h 188"/>
                <a:gd name="T26" fmla="*/ 13 w 217"/>
                <a:gd name="T27" fmla="*/ 48 h 188"/>
                <a:gd name="T28" fmla="*/ 9 w 217"/>
                <a:gd name="T29" fmla="*/ 28 h 188"/>
                <a:gd name="T30" fmla="*/ 34 w 217"/>
                <a:gd name="T31" fmla="*/ 47 h 188"/>
                <a:gd name="T32" fmla="*/ 55 w 217"/>
                <a:gd name="T33" fmla="*/ 63 h 188"/>
                <a:gd name="T34" fmla="*/ 79 w 217"/>
                <a:gd name="T35" fmla="*/ 73 h 188"/>
                <a:gd name="T36" fmla="*/ 29 w 217"/>
                <a:gd name="T37" fmla="*/ 28 h 188"/>
                <a:gd name="T38" fmla="*/ 24 w 217"/>
                <a:gd name="T39" fmla="*/ 15 h 188"/>
                <a:gd name="T40" fmla="*/ 28 w 217"/>
                <a:gd name="T41" fmla="*/ 2 h 188"/>
                <a:gd name="T42" fmla="*/ 78 w 217"/>
                <a:gd name="T43" fmla="*/ 55 h 188"/>
                <a:gd name="T44" fmla="*/ 99 w 217"/>
                <a:gd name="T45" fmla="*/ 68 h 188"/>
                <a:gd name="T46" fmla="*/ 90 w 217"/>
                <a:gd name="T47" fmla="*/ 56 h 188"/>
                <a:gd name="T48" fmla="*/ 64 w 217"/>
                <a:gd name="T49" fmla="*/ 26 h 188"/>
                <a:gd name="T50" fmla="*/ 58 w 217"/>
                <a:gd name="T51" fmla="*/ 8 h 188"/>
                <a:gd name="T52" fmla="*/ 114 w 217"/>
                <a:gd name="T53" fmla="*/ 56 h 188"/>
                <a:gd name="T54" fmla="*/ 135 w 217"/>
                <a:gd name="T55" fmla="*/ 73 h 188"/>
                <a:gd name="T56" fmla="*/ 134 w 217"/>
                <a:gd name="T57" fmla="*/ 61 h 188"/>
                <a:gd name="T58" fmla="*/ 122 w 217"/>
                <a:gd name="T59" fmla="*/ 41 h 188"/>
                <a:gd name="T60" fmla="*/ 125 w 217"/>
                <a:gd name="T61" fmla="*/ 36 h 188"/>
                <a:gd name="T62" fmla="*/ 134 w 217"/>
                <a:gd name="T63" fmla="*/ 39 h 188"/>
                <a:gd name="T64" fmla="*/ 149 w 217"/>
                <a:gd name="T65" fmla="*/ 52 h 188"/>
                <a:gd name="T66" fmla="*/ 190 w 217"/>
                <a:gd name="T67" fmla="*/ 89 h 188"/>
                <a:gd name="T68" fmla="*/ 217 w 217"/>
                <a:gd name="T69" fmla="*/ 115 h 188"/>
                <a:gd name="T70" fmla="*/ 217 w 217"/>
                <a:gd name="T71" fmla="*/ 123 h 188"/>
                <a:gd name="T72" fmla="*/ 202 w 217"/>
                <a:gd name="T73" fmla="*/ 132 h 188"/>
                <a:gd name="T74" fmla="*/ 172 w 217"/>
                <a:gd name="T75" fmla="*/ 142 h 188"/>
                <a:gd name="T76" fmla="*/ 157 w 217"/>
                <a:gd name="T77" fmla="*/ 156 h 188"/>
                <a:gd name="T78" fmla="*/ 167 w 217"/>
                <a:gd name="T79" fmla="*/ 176 h 188"/>
                <a:gd name="T80" fmla="*/ 168 w 217"/>
                <a:gd name="T81" fmla="*/ 182 h 188"/>
                <a:gd name="T82" fmla="*/ 154 w 217"/>
                <a:gd name="T83" fmla="*/ 187 h 188"/>
                <a:gd name="T84" fmla="*/ 59 w 217"/>
                <a:gd name="T85" fmla="*/ 187 h 1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7"/>
                <a:gd name="T130" fmla="*/ 0 h 188"/>
                <a:gd name="T131" fmla="*/ 217 w 217"/>
                <a:gd name="T132" fmla="*/ 188 h 1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7" h="188">
                  <a:moveTo>
                    <a:pt x="59" y="187"/>
                  </a:moveTo>
                  <a:lnTo>
                    <a:pt x="52" y="176"/>
                  </a:lnTo>
                  <a:lnTo>
                    <a:pt x="49" y="171"/>
                  </a:lnTo>
                  <a:lnTo>
                    <a:pt x="49" y="164"/>
                  </a:lnTo>
                  <a:lnTo>
                    <a:pt x="50" y="163"/>
                  </a:lnTo>
                  <a:lnTo>
                    <a:pt x="54" y="163"/>
                  </a:lnTo>
                  <a:lnTo>
                    <a:pt x="55" y="162"/>
                  </a:lnTo>
                  <a:lnTo>
                    <a:pt x="55" y="158"/>
                  </a:lnTo>
                  <a:lnTo>
                    <a:pt x="54" y="153"/>
                  </a:lnTo>
                  <a:lnTo>
                    <a:pt x="52" y="145"/>
                  </a:lnTo>
                  <a:lnTo>
                    <a:pt x="50" y="143"/>
                  </a:lnTo>
                  <a:lnTo>
                    <a:pt x="52" y="139"/>
                  </a:lnTo>
                  <a:lnTo>
                    <a:pt x="55" y="138"/>
                  </a:lnTo>
                  <a:lnTo>
                    <a:pt x="60" y="137"/>
                  </a:lnTo>
                  <a:lnTo>
                    <a:pt x="60" y="134"/>
                  </a:lnTo>
                  <a:lnTo>
                    <a:pt x="49" y="124"/>
                  </a:lnTo>
                  <a:lnTo>
                    <a:pt x="39" y="113"/>
                  </a:lnTo>
                  <a:lnTo>
                    <a:pt x="58" y="113"/>
                  </a:lnTo>
                  <a:lnTo>
                    <a:pt x="23" y="85"/>
                  </a:lnTo>
                  <a:lnTo>
                    <a:pt x="4" y="76"/>
                  </a:lnTo>
                  <a:lnTo>
                    <a:pt x="2" y="72"/>
                  </a:lnTo>
                  <a:lnTo>
                    <a:pt x="0" y="68"/>
                  </a:lnTo>
                  <a:lnTo>
                    <a:pt x="0" y="58"/>
                  </a:lnTo>
                  <a:lnTo>
                    <a:pt x="8" y="58"/>
                  </a:lnTo>
                  <a:lnTo>
                    <a:pt x="64" y="91"/>
                  </a:lnTo>
                  <a:lnTo>
                    <a:pt x="69" y="92"/>
                  </a:lnTo>
                  <a:lnTo>
                    <a:pt x="18" y="56"/>
                  </a:lnTo>
                  <a:lnTo>
                    <a:pt x="13" y="48"/>
                  </a:lnTo>
                  <a:lnTo>
                    <a:pt x="9" y="38"/>
                  </a:lnTo>
                  <a:lnTo>
                    <a:pt x="9" y="28"/>
                  </a:lnTo>
                  <a:lnTo>
                    <a:pt x="14" y="28"/>
                  </a:lnTo>
                  <a:lnTo>
                    <a:pt x="34" y="47"/>
                  </a:lnTo>
                  <a:lnTo>
                    <a:pt x="44" y="56"/>
                  </a:lnTo>
                  <a:lnTo>
                    <a:pt x="55" y="63"/>
                  </a:lnTo>
                  <a:lnTo>
                    <a:pt x="68" y="70"/>
                  </a:lnTo>
                  <a:lnTo>
                    <a:pt x="79" y="73"/>
                  </a:lnTo>
                  <a:lnTo>
                    <a:pt x="60" y="60"/>
                  </a:lnTo>
                  <a:lnTo>
                    <a:pt x="29" y="28"/>
                  </a:lnTo>
                  <a:lnTo>
                    <a:pt x="25" y="23"/>
                  </a:lnTo>
                  <a:lnTo>
                    <a:pt x="24" y="15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60" y="38"/>
                  </a:lnTo>
                  <a:lnTo>
                    <a:pt x="78" y="55"/>
                  </a:lnTo>
                  <a:lnTo>
                    <a:pt x="98" y="68"/>
                  </a:lnTo>
                  <a:lnTo>
                    <a:pt x="99" y="68"/>
                  </a:lnTo>
                  <a:lnTo>
                    <a:pt x="99" y="67"/>
                  </a:lnTo>
                  <a:lnTo>
                    <a:pt x="90" y="56"/>
                  </a:lnTo>
                  <a:lnTo>
                    <a:pt x="80" y="47"/>
                  </a:lnTo>
                  <a:lnTo>
                    <a:pt x="64" y="26"/>
                  </a:lnTo>
                  <a:lnTo>
                    <a:pt x="59" y="14"/>
                  </a:lnTo>
                  <a:lnTo>
                    <a:pt x="58" y="8"/>
                  </a:lnTo>
                  <a:lnTo>
                    <a:pt x="58" y="0"/>
                  </a:lnTo>
                  <a:lnTo>
                    <a:pt x="114" y="56"/>
                  </a:lnTo>
                  <a:lnTo>
                    <a:pt x="128" y="68"/>
                  </a:lnTo>
                  <a:lnTo>
                    <a:pt x="135" y="73"/>
                  </a:lnTo>
                  <a:lnTo>
                    <a:pt x="145" y="76"/>
                  </a:lnTo>
                  <a:lnTo>
                    <a:pt x="134" y="61"/>
                  </a:lnTo>
                  <a:lnTo>
                    <a:pt x="124" y="46"/>
                  </a:lnTo>
                  <a:lnTo>
                    <a:pt x="122" y="41"/>
                  </a:lnTo>
                  <a:lnTo>
                    <a:pt x="124" y="37"/>
                  </a:lnTo>
                  <a:lnTo>
                    <a:pt x="125" y="36"/>
                  </a:lnTo>
                  <a:lnTo>
                    <a:pt x="128" y="36"/>
                  </a:lnTo>
                  <a:lnTo>
                    <a:pt x="134" y="39"/>
                  </a:lnTo>
                  <a:lnTo>
                    <a:pt x="142" y="46"/>
                  </a:lnTo>
                  <a:lnTo>
                    <a:pt x="149" y="52"/>
                  </a:lnTo>
                  <a:lnTo>
                    <a:pt x="164" y="66"/>
                  </a:lnTo>
                  <a:lnTo>
                    <a:pt x="190" y="89"/>
                  </a:lnTo>
                  <a:lnTo>
                    <a:pt x="203" y="101"/>
                  </a:lnTo>
                  <a:lnTo>
                    <a:pt x="217" y="115"/>
                  </a:lnTo>
                  <a:lnTo>
                    <a:pt x="217" y="119"/>
                  </a:lnTo>
                  <a:lnTo>
                    <a:pt x="217" y="123"/>
                  </a:lnTo>
                  <a:lnTo>
                    <a:pt x="209" y="128"/>
                  </a:lnTo>
                  <a:lnTo>
                    <a:pt x="202" y="132"/>
                  </a:lnTo>
                  <a:lnTo>
                    <a:pt x="187" y="137"/>
                  </a:lnTo>
                  <a:lnTo>
                    <a:pt x="172" y="142"/>
                  </a:lnTo>
                  <a:lnTo>
                    <a:pt x="158" y="150"/>
                  </a:lnTo>
                  <a:lnTo>
                    <a:pt x="157" y="156"/>
                  </a:lnTo>
                  <a:lnTo>
                    <a:pt x="158" y="161"/>
                  </a:lnTo>
                  <a:lnTo>
                    <a:pt x="167" y="176"/>
                  </a:lnTo>
                  <a:lnTo>
                    <a:pt x="168" y="180"/>
                  </a:lnTo>
                  <a:lnTo>
                    <a:pt x="168" y="182"/>
                  </a:lnTo>
                  <a:lnTo>
                    <a:pt x="164" y="185"/>
                  </a:lnTo>
                  <a:lnTo>
                    <a:pt x="154" y="187"/>
                  </a:lnTo>
                  <a:lnTo>
                    <a:pt x="107" y="188"/>
                  </a:lnTo>
                  <a:lnTo>
                    <a:pt x="59" y="18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62" name="Freeform 154"/>
            <p:cNvSpPr>
              <a:spLocks/>
            </p:cNvSpPr>
            <p:nvPr/>
          </p:nvSpPr>
          <p:spPr bwMode="auto">
            <a:xfrm>
              <a:off x="1956" y="1955"/>
              <a:ext cx="56" cy="19"/>
            </a:xfrm>
            <a:custGeom>
              <a:avLst/>
              <a:gdLst>
                <a:gd name="T0" fmla="*/ 0 w 56"/>
                <a:gd name="T1" fmla="*/ 0 h 19"/>
                <a:gd name="T2" fmla="*/ 0 w 56"/>
                <a:gd name="T3" fmla="*/ 11 h 19"/>
                <a:gd name="T4" fmla="*/ 12 w 56"/>
                <a:gd name="T5" fmla="*/ 16 h 19"/>
                <a:gd name="T6" fmla="*/ 27 w 56"/>
                <a:gd name="T7" fmla="*/ 19 h 19"/>
                <a:gd name="T8" fmla="*/ 56 w 56"/>
                <a:gd name="T9" fmla="*/ 19 h 19"/>
                <a:gd name="T10" fmla="*/ 56 w 56"/>
                <a:gd name="T11" fmla="*/ 17 h 19"/>
                <a:gd name="T12" fmla="*/ 38 w 56"/>
                <a:gd name="T13" fmla="*/ 12 h 19"/>
                <a:gd name="T14" fmla="*/ 20 w 56"/>
                <a:gd name="T15" fmla="*/ 10 h 19"/>
                <a:gd name="T16" fmla="*/ 16 w 56"/>
                <a:gd name="T17" fmla="*/ 9 h 19"/>
                <a:gd name="T18" fmla="*/ 8 w 56"/>
                <a:gd name="T19" fmla="*/ 6 h 19"/>
                <a:gd name="T20" fmla="*/ 1 w 56"/>
                <a:gd name="T21" fmla="*/ 0 h 19"/>
                <a:gd name="T22" fmla="*/ 0 w 56"/>
                <a:gd name="T23" fmla="*/ 0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"/>
                <a:gd name="T37" fmla="*/ 0 h 19"/>
                <a:gd name="T38" fmla="*/ 56 w 56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" h="19">
                  <a:moveTo>
                    <a:pt x="0" y="0"/>
                  </a:moveTo>
                  <a:lnTo>
                    <a:pt x="0" y="11"/>
                  </a:lnTo>
                  <a:lnTo>
                    <a:pt x="12" y="16"/>
                  </a:lnTo>
                  <a:lnTo>
                    <a:pt x="27" y="19"/>
                  </a:lnTo>
                  <a:lnTo>
                    <a:pt x="56" y="19"/>
                  </a:lnTo>
                  <a:lnTo>
                    <a:pt x="56" y="17"/>
                  </a:lnTo>
                  <a:lnTo>
                    <a:pt x="38" y="12"/>
                  </a:lnTo>
                  <a:lnTo>
                    <a:pt x="20" y="10"/>
                  </a:lnTo>
                  <a:lnTo>
                    <a:pt x="16" y="9"/>
                  </a:lnTo>
                  <a:lnTo>
                    <a:pt x="8" y="6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63" name="Freeform 155"/>
            <p:cNvSpPr>
              <a:spLocks/>
            </p:cNvSpPr>
            <p:nvPr/>
          </p:nvSpPr>
          <p:spPr bwMode="auto">
            <a:xfrm>
              <a:off x="1957" y="1924"/>
              <a:ext cx="60" cy="28"/>
            </a:xfrm>
            <a:custGeom>
              <a:avLst/>
              <a:gdLst>
                <a:gd name="T0" fmla="*/ 1 w 60"/>
                <a:gd name="T1" fmla="*/ 16 h 28"/>
                <a:gd name="T2" fmla="*/ 10 w 60"/>
                <a:gd name="T3" fmla="*/ 19 h 28"/>
                <a:gd name="T4" fmla="*/ 42 w 60"/>
                <a:gd name="T5" fmla="*/ 28 h 28"/>
                <a:gd name="T6" fmla="*/ 60 w 60"/>
                <a:gd name="T7" fmla="*/ 28 h 28"/>
                <a:gd name="T8" fmla="*/ 31 w 60"/>
                <a:gd name="T9" fmla="*/ 22 h 28"/>
                <a:gd name="T10" fmla="*/ 14 w 60"/>
                <a:gd name="T11" fmla="*/ 13 h 28"/>
                <a:gd name="T12" fmla="*/ 0 w 60"/>
                <a:gd name="T13" fmla="*/ 0 h 28"/>
                <a:gd name="T14" fmla="*/ 0 w 60"/>
                <a:gd name="T15" fmla="*/ 6 h 28"/>
                <a:gd name="T16" fmla="*/ 1 w 60"/>
                <a:gd name="T17" fmla="*/ 16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28"/>
                <a:gd name="T29" fmla="*/ 60 w 60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28">
                  <a:moveTo>
                    <a:pt x="1" y="16"/>
                  </a:moveTo>
                  <a:lnTo>
                    <a:pt x="10" y="19"/>
                  </a:lnTo>
                  <a:lnTo>
                    <a:pt x="42" y="28"/>
                  </a:lnTo>
                  <a:lnTo>
                    <a:pt x="60" y="28"/>
                  </a:lnTo>
                  <a:lnTo>
                    <a:pt x="31" y="22"/>
                  </a:lnTo>
                  <a:lnTo>
                    <a:pt x="14" y="13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64" name="Freeform 156"/>
            <p:cNvSpPr>
              <a:spLocks/>
            </p:cNvSpPr>
            <p:nvPr/>
          </p:nvSpPr>
          <p:spPr bwMode="auto">
            <a:xfrm>
              <a:off x="1947" y="1895"/>
              <a:ext cx="80" cy="43"/>
            </a:xfrm>
            <a:custGeom>
              <a:avLst/>
              <a:gdLst>
                <a:gd name="T0" fmla="*/ 16 w 80"/>
                <a:gd name="T1" fmla="*/ 19 h 43"/>
                <a:gd name="T2" fmla="*/ 21 w 80"/>
                <a:gd name="T3" fmla="*/ 21 h 43"/>
                <a:gd name="T4" fmla="*/ 31 w 80"/>
                <a:gd name="T5" fmla="*/ 28 h 43"/>
                <a:gd name="T6" fmla="*/ 42 w 80"/>
                <a:gd name="T7" fmla="*/ 35 h 43"/>
                <a:gd name="T8" fmla="*/ 61 w 80"/>
                <a:gd name="T9" fmla="*/ 40 h 43"/>
                <a:gd name="T10" fmla="*/ 80 w 80"/>
                <a:gd name="T11" fmla="*/ 43 h 43"/>
                <a:gd name="T12" fmla="*/ 60 w 80"/>
                <a:gd name="T13" fmla="*/ 33 h 43"/>
                <a:gd name="T14" fmla="*/ 27 w 80"/>
                <a:gd name="T15" fmla="*/ 13 h 43"/>
                <a:gd name="T16" fmla="*/ 19 w 80"/>
                <a:gd name="T17" fmla="*/ 7 h 43"/>
                <a:gd name="T18" fmla="*/ 5 w 80"/>
                <a:gd name="T19" fmla="*/ 3 h 43"/>
                <a:gd name="T20" fmla="*/ 0 w 80"/>
                <a:gd name="T21" fmla="*/ 0 h 43"/>
                <a:gd name="T22" fmla="*/ 9 w 80"/>
                <a:gd name="T23" fmla="*/ 8 h 43"/>
                <a:gd name="T24" fmla="*/ 16 w 80"/>
                <a:gd name="T25" fmla="*/ 18 h 43"/>
                <a:gd name="T26" fmla="*/ 16 w 80"/>
                <a:gd name="T27" fmla="*/ 19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0"/>
                <a:gd name="T43" fmla="*/ 0 h 43"/>
                <a:gd name="T44" fmla="*/ 80 w 80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0" h="43">
                  <a:moveTo>
                    <a:pt x="16" y="19"/>
                  </a:moveTo>
                  <a:lnTo>
                    <a:pt x="21" y="21"/>
                  </a:lnTo>
                  <a:lnTo>
                    <a:pt x="31" y="28"/>
                  </a:lnTo>
                  <a:lnTo>
                    <a:pt x="42" y="35"/>
                  </a:lnTo>
                  <a:lnTo>
                    <a:pt x="61" y="40"/>
                  </a:lnTo>
                  <a:lnTo>
                    <a:pt x="80" y="43"/>
                  </a:lnTo>
                  <a:lnTo>
                    <a:pt x="60" y="33"/>
                  </a:lnTo>
                  <a:lnTo>
                    <a:pt x="27" y="13"/>
                  </a:lnTo>
                  <a:lnTo>
                    <a:pt x="19" y="7"/>
                  </a:lnTo>
                  <a:lnTo>
                    <a:pt x="5" y="3"/>
                  </a:lnTo>
                  <a:lnTo>
                    <a:pt x="0" y="0"/>
                  </a:lnTo>
                  <a:lnTo>
                    <a:pt x="9" y="8"/>
                  </a:lnTo>
                  <a:lnTo>
                    <a:pt x="16" y="18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65" name="Freeform 157"/>
            <p:cNvSpPr>
              <a:spLocks/>
            </p:cNvSpPr>
            <p:nvPr/>
          </p:nvSpPr>
          <p:spPr bwMode="auto">
            <a:xfrm>
              <a:off x="1969" y="1884"/>
              <a:ext cx="68" cy="40"/>
            </a:xfrm>
            <a:custGeom>
              <a:avLst/>
              <a:gdLst>
                <a:gd name="T0" fmla="*/ 4 w 68"/>
                <a:gd name="T1" fmla="*/ 13 h 40"/>
                <a:gd name="T2" fmla="*/ 20 w 68"/>
                <a:gd name="T3" fmla="*/ 24 h 40"/>
                <a:gd name="T4" fmla="*/ 39 w 68"/>
                <a:gd name="T5" fmla="*/ 33 h 40"/>
                <a:gd name="T6" fmla="*/ 59 w 68"/>
                <a:gd name="T7" fmla="*/ 39 h 40"/>
                <a:gd name="T8" fmla="*/ 68 w 68"/>
                <a:gd name="T9" fmla="*/ 40 h 40"/>
                <a:gd name="T10" fmla="*/ 42 w 68"/>
                <a:gd name="T11" fmla="*/ 27 h 40"/>
                <a:gd name="T12" fmla="*/ 15 w 68"/>
                <a:gd name="T13" fmla="*/ 10 h 40"/>
                <a:gd name="T14" fmla="*/ 0 w 68"/>
                <a:gd name="T15" fmla="*/ 0 h 40"/>
                <a:gd name="T16" fmla="*/ 4 w 68"/>
                <a:gd name="T17" fmla="*/ 13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40"/>
                <a:gd name="T29" fmla="*/ 68 w 68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40">
                  <a:moveTo>
                    <a:pt x="4" y="13"/>
                  </a:moveTo>
                  <a:lnTo>
                    <a:pt x="20" y="24"/>
                  </a:lnTo>
                  <a:lnTo>
                    <a:pt x="39" y="33"/>
                  </a:lnTo>
                  <a:lnTo>
                    <a:pt x="59" y="39"/>
                  </a:lnTo>
                  <a:lnTo>
                    <a:pt x="68" y="40"/>
                  </a:lnTo>
                  <a:lnTo>
                    <a:pt x="42" y="27"/>
                  </a:lnTo>
                  <a:lnTo>
                    <a:pt x="15" y="10"/>
                  </a:lnTo>
                  <a:lnTo>
                    <a:pt x="0" y="0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66" name="Freeform 158"/>
            <p:cNvSpPr>
              <a:spLocks/>
            </p:cNvSpPr>
            <p:nvPr/>
          </p:nvSpPr>
          <p:spPr bwMode="auto">
            <a:xfrm>
              <a:off x="1984" y="1879"/>
              <a:ext cx="65" cy="28"/>
            </a:xfrm>
            <a:custGeom>
              <a:avLst/>
              <a:gdLst>
                <a:gd name="T0" fmla="*/ 0 w 65"/>
                <a:gd name="T1" fmla="*/ 4 h 28"/>
                <a:gd name="T2" fmla="*/ 5 w 65"/>
                <a:gd name="T3" fmla="*/ 5 h 28"/>
                <a:gd name="T4" fmla="*/ 20 w 65"/>
                <a:gd name="T5" fmla="*/ 14 h 28"/>
                <a:gd name="T6" fmla="*/ 35 w 65"/>
                <a:gd name="T7" fmla="*/ 20 h 28"/>
                <a:gd name="T8" fmla="*/ 50 w 65"/>
                <a:gd name="T9" fmla="*/ 25 h 28"/>
                <a:gd name="T10" fmla="*/ 65 w 65"/>
                <a:gd name="T11" fmla="*/ 28 h 28"/>
                <a:gd name="T12" fmla="*/ 57 w 65"/>
                <a:gd name="T13" fmla="*/ 25 h 28"/>
                <a:gd name="T14" fmla="*/ 48 w 65"/>
                <a:gd name="T15" fmla="*/ 22 h 28"/>
                <a:gd name="T16" fmla="*/ 32 w 65"/>
                <a:gd name="T17" fmla="*/ 11 h 28"/>
                <a:gd name="T18" fmla="*/ 10 w 65"/>
                <a:gd name="T19" fmla="*/ 3 h 28"/>
                <a:gd name="T20" fmla="*/ 2 w 65"/>
                <a:gd name="T21" fmla="*/ 0 h 28"/>
                <a:gd name="T22" fmla="*/ 0 w 65"/>
                <a:gd name="T23" fmla="*/ 4 h 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5"/>
                <a:gd name="T37" fmla="*/ 0 h 28"/>
                <a:gd name="T38" fmla="*/ 65 w 65"/>
                <a:gd name="T39" fmla="*/ 28 h 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5" h="28">
                  <a:moveTo>
                    <a:pt x="0" y="4"/>
                  </a:moveTo>
                  <a:lnTo>
                    <a:pt x="5" y="5"/>
                  </a:lnTo>
                  <a:lnTo>
                    <a:pt x="20" y="14"/>
                  </a:lnTo>
                  <a:lnTo>
                    <a:pt x="35" y="20"/>
                  </a:lnTo>
                  <a:lnTo>
                    <a:pt x="50" y="25"/>
                  </a:lnTo>
                  <a:lnTo>
                    <a:pt x="65" y="28"/>
                  </a:lnTo>
                  <a:lnTo>
                    <a:pt x="57" y="25"/>
                  </a:lnTo>
                  <a:lnTo>
                    <a:pt x="48" y="22"/>
                  </a:lnTo>
                  <a:lnTo>
                    <a:pt x="32" y="11"/>
                  </a:lnTo>
                  <a:lnTo>
                    <a:pt x="10" y="3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67" name="Freeform 159"/>
            <p:cNvSpPr>
              <a:spLocks/>
            </p:cNvSpPr>
            <p:nvPr/>
          </p:nvSpPr>
          <p:spPr bwMode="auto">
            <a:xfrm>
              <a:off x="1998" y="1863"/>
              <a:ext cx="44" cy="21"/>
            </a:xfrm>
            <a:custGeom>
              <a:avLst/>
              <a:gdLst>
                <a:gd name="T0" fmla="*/ 0 w 44"/>
                <a:gd name="T1" fmla="*/ 0 h 21"/>
                <a:gd name="T2" fmla="*/ 9 w 44"/>
                <a:gd name="T3" fmla="*/ 8 h 21"/>
                <a:gd name="T4" fmla="*/ 25 w 44"/>
                <a:gd name="T5" fmla="*/ 17 h 21"/>
                <a:gd name="T6" fmla="*/ 34 w 44"/>
                <a:gd name="T7" fmla="*/ 21 h 21"/>
                <a:gd name="T8" fmla="*/ 44 w 44"/>
                <a:gd name="T9" fmla="*/ 21 h 21"/>
                <a:gd name="T10" fmla="*/ 35 w 44"/>
                <a:gd name="T11" fmla="*/ 17 h 21"/>
                <a:gd name="T12" fmla="*/ 23 w 44"/>
                <a:gd name="T13" fmla="*/ 14 h 21"/>
                <a:gd name="T14" fmla="*/ 4 w 44"/>
                <a:gd name="T15" fmla="*/ 1 h 21"/>
                <a:gd name="T16" fmla="*/ 1 w 44"/>
                <a:gd name="T17" fmla="*/ 1 h 21"/>
                <a:gd name="T18" fmla="*/ 1 w 44"/>
                <a:gd name="T19" fmla="*/ 0 h 21"/>
                <a:gd name="T20" fmla="*/ 0 w 44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21"/>
                <a:gd name="T35" fmla="*/ 44 w 44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21">
                  <a:moveTo>
                    <a:pt x="0" y="0"/>
                  </a:moveTo>
                  <a:lnTo>
                    <a:pt x="9" y="8"/>
                  </a:lnTo>
                  <a:lnTo>
                    <a:pt x="25" y="17"/>
                  </a:lnTo>
                  <a:lnTo>
                    <a:pt x="34" y="21"/>
                  </a:lnTo>
                  <a:lnTo>
                    <a:pt x="44" y="21"/>
                  </a:lnTo>
                  <a:lnTo>
                    <a:pt x="35" y="17"/>
                  </a:lnTo>
                  <a:lnTo>
                    <a:pt x="23" y="14"/>
                  </a:lnTo>
                  <a:lnTo>
                    <a:pt x="4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68" name="Freeform 160"/>
            <p:cNvSpPr>
              <a:spLocks/>
            </p:cNvSpPr>
            <p:nvPr/>
          </p:nvSpPr>
          <p:spPr bwMode="auto">
            <a:xfrm>
              <a:off x="2039" y="1892"/>
              <a:ext cx="38" cy="19"/>
            </a:xfrm>
            <a:custGeom>
              <a:avLst/>
              <a:gdLst>
                <a:gd name="T0" fmla="*/ 0 w 38"/>
                <a:gd name="T1" fmla="*/ 0 h 19"/>
                <a:gd name="T2" fmla="*/ 12 w 38"/>
                <a:gd name="T3" fmla="*/ 1 h 19"/>
                <a:gd name="T4" fmla="*/ 20 w 38"/>
                <a:gd name="T5" fmla="*/ 5 h 19"/>
                <a:gd name="T6" fmla="*/ 30 w 38"/>
                <a:gd name="T7" fmla="*/ 11 h 19"/>
                <a:gd name="T8" fmla="*/ 38 w 38"/>
                <a:gd name="T9" fmla="*/ 19 h 19"/>
                <a:gd name="T10" fmla="*/ 33 w 38"/>
                <a:gd name="T11" fmla="*/ 16 h 19"/>
                <a:gd name="T12" fmla="*/ 28 w 38"/>
                <a:gd name="T13" fmla="*/ 15 h 19"/>
                <a:gd name="T14" fmla="*/ 14 w 38"/>
                <a:gd name="T15" fmla="*/ 9 h 19"/>
                <a:gd name="T16" fmla="*/ 2 w 38"/>
                <a:gd name="T17" fmla="*/ 0 h 19"/>
                <a:gd name="T18" fmla="*/ 0 w 38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19"/>
                <a:gd name="T32" fmla="*/ 38 w 3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19">
                  <a:moveTo>
                    <a:pt x="0" y="0"/>
                  </a:moveTo>
                  <a:lnTo>
                    <a:pt x="12" y="1"/>
                  </a:lnTo>
                  <a:lnTo>
                    <a:pt x="20" y="5"/>
                  </a:lnTo>
                  <a:lnTo>
                    <a:pt x="30" y="11"/>
                  </a:lnTo>
                  <a:lnTo>
                    <a:pt x="38" y="19"/>
                  </a:lnTo>
                  <a:lnTo>
                    <a:pt x="33" y="16"/>
                  </a:lnTo>
                  <a:lnTo>
                    <a:pt x="28" y="15"/>
                  </a:lnTo>
                  <a:lnTo>
                    <a:pt x="14" y="9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69" name="Freeform 161"/>
            <p:cNvSpPr>
              <a:spLocks/>
            </p:cNvSpPr>
            <p:nvPr/>
          </p:nvSpPr>
          <p:spPr bwMode="auto">
            <a:xfrm>
              <a:off x="2038" y="1914"/>
              <a:ext cx="30" cy="14"/>
            </a:xfrm>
            <a:custGeom>
              <a:avLst/>
              <a:gdLst>
                <a:gd name="T0" fmla="*/ 0 w 30"/>
                <a:gd name="T1" fmla="*/ 0 h 14"/>
                <a:gd name="T2" fmla="*/ 8 w 30"/>
                <a:gd name="T3" fmla="*/ 3 h 14"/>
                <a:gd name="T4" fmla="*/ 15 w 30"/>
                <a:gd name="T5" fmla="*/ 5 h 14"/>
                <a:gd name="T6" fmla="*/ 30 w 30"/>
                <a:gd name="T7" fmla="*/ 14 h 14"/>
                <a:gd name="T8" fmla="*/ 21 w 30"/>
                <a:gd name="T9" fmla="*/ 14 h 14"/>
                <a:gd name="T10" fmla="*/ 14 w 30"/>
                <a:gd name="T11" fmla="*/ 12 h 14"/>
                <a:gd name="T12" fmla="*/ 1 w 30"/>
                <a:gd name="T13" fmla="*/ 2 h 14"/>
                <a:gd name="T14" fmla="*/ 0 w 3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4"/>
                <a:gd name="T26" fmla="*/ 30 w 3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4">
                  <a:moveTo>
                    <a:pt x="0" y="0"/>
                  </a:moveTo>
                  <a:lnTo>
                    <a:pt x="8" y="3"/>
                  </a:lnTo>
                  <a:lnTo>
                    <a:pt x="15" y="5"/>
                  </a:lnTo>
                  <a:lnTo>
                    <a:pt x="30" y="14"/>
                  </a:lnTo>
                  <a:lnTo>
                    <a:pt x="21" y="14"/>
                  </a:lnTo>
                  <a:lnTo>
                    <a:pt x="14" y="1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70" name="Freeform 162"/>
            <p:cNvSpPr>
              <a:spLocks/>
            </p:cNvSpPr>
            <p:nvPr/>
          </p:nvSpPr>
          <p:spPr bwMode="auto">
            <a:xfrm>
              <a:off x="2028" y="1932"/>
              <a:ext cx="21" cy="9"/>
            </a:xfrm>
            <a:custGeom>
              <a:avLst/>
              <a:gdLst>
                <a:gd name="T0" fmla="*/ 0 w 21"/>
                <a:gd name="T1" fmla="*/ 0 h 9"/>
                <a:gd name="T2" fmla="*/ 6 w 21"/>
                <a:gd name="T3" fmla="*/ 0 h 9"/>
                <a:gd name="T4" fmla="*/ 11 w 21"/>
                <a:gd name="T5" fmla="*/ 3 h 9"/>
                <a:gd name="T6" fmla="*/ 21 w 21"/>
                <a:gd name="T7" fmla="*/ 9 h 9"/>
                <a:gd name="T8" fmla="*/ 16 w 21"/>
                <a:gd name="T9" fmla="*/ 9 h 9"/>
                <a:gd name="T10" fmla="*/ 11 w 21"/>
                <a:gd name="T11" fmla="*/ 6 h 9"/>
                <a:gd name="T12" fmla="*/ 1 w 21"/>
                <a:gd name="T13" fmla="*/ 0 h 9"/>
                <a:gd name="T14" fmla="*/ 0 w 21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9"/>
                <a:gd name="T26" fmla="*/ 21 w 21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9">
                  <a:moveTo>
                    <a:pt x="0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21" y="9"/>
                  </a:lnTo>
                  <a:lnTo>
                    <a:pt x="16" y="9"/>
                  </a:lnTo>
                  <a:lnTo>
                    <a:pt x="11" y="6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71" name="Freeform 163"/>
            <p:cNvSpPr>
              <a:spLocks/>
            </p:cNvSpPr>
            <p:nvPr/>
          </p:nvSpPr>
          <p:spPr bwMode="auto">
            <a:xfrm>
              <a:off x="2016" y="1946"/>
              <a:ext cx="23" cy="9"/>
            </a:xfrm>
            <a:custGeom>
              <a:avLst/>
              <a:gdLst>
                <a:gd name="T0" fmla="*/ 0 w 23"/>
                <a:gd name="T1" fmla="*/ 0 h 9"/>
                <a:gd name="T2" fmla="*/ 12 w 23"/>
                <a:gd name="T3" fmla="*/ 2 h 9"/>
                <a:gd name="T4" fmla="*/ 23 w 23"/>
                <a:gd name="T5" fmla="*/ 9 h 9"/>
                <a:gd name="T6" fmla="*/ 13 w 23"/>
                <a:gd name="T7" fmla="*/ 9 h 9"/>
                <a:gd name="T8" fmla="*/ 7 w 23"/>
                <a:gd name="T9" fmla="*/ 5 h 9"/>
                <a:gd name="T10" fmla="*/ 2 w 23"/>
                <a:gd name="T11" fmla="*/ 1 h 9"/>
                <a:gd name="T12" fmla="*/ 0 w 23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9"/>
                <a:gd name="T23" fmla="*/ 23 w 2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9">
                  <a:moveTo>
                    <a:pt x="0" y="0"/>
                  </a:moveTo>
                  <a:lnTo>
                    <a:pt x="12" y="2"/>
                  </a:lnTo>
                  <a:lnTo>
                    <a:pt x="23" y="9"/>
                  </a:lnTo>
                  <a:lnTo>
                    <a:pt x="13" y="9"/>
                  </a:lnTo>
                  <a:lnTo>
                    <a:pt x="7" y="5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72" name="Freeform 164"/>
            <p:cNvSpPr>
              <a:spLocks/>
            </p:cNvSpPr>
            <p:nvPr/>
          </p:nvSpPr>
          <p:spPr bwMode="auto">
            <a:xfrm>
              <a:off x="2011" y="1964"/>
              <a:ext cx="23" cy="6"/>
            </a:xfrm>
            <a:custGeom>
              <a:avLst/>
              <a:gdLst>
                <a:gd name="T0" fmla="*/ 0 w 23"/>
                <a:gd name="T1" fmla="*/ 0 h 6"/>
                <a:gd name="T2" fmla="*/ 6 w 23"/>
                <a:gd name="T3" fmla="*/ 1 h 6"/>
                <a:gd name="T4" fmla="*/ 12 w 23"/>
                <a:gd name="T5" fmla="*/ 2 h 6"/>
                <a:gd name="T6" fmla="*/ 23 w 23"/>
                <a:gd name="T7" fmla="*/ 6 h 6"/>
                <a:gd name="T8" fmla="*/ 12 w 23"/>
                <a:gd name="T9" fmla="*/ 6 h 6"/>
                <a:gd name="T10" fmla="*/ 3 w 23"/>
                <a:gd name="T11" fmla="*/ 1 h 6"/>
                <a:gd name="T12" fmla="*/ 0 w 2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6"/>
                <a:gd name="T23" fmla="*/ 23 w 23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6">
                  <a:moveTo>
                    <a:pt x="0" y="0"/>
                  </a:moveTo>
                  <a:lnTo>
                    <a:pt x="6" y="1"/>
                  </a:lnTo>
                  <a:lnTo>
                    <a:pt x="12" y="2"/>
                  </a:lnTo>
                  <a:lnTo>
                    <a:pt x="23" y="6"/>
                  </a:lnTo>
                  <a:lnTo>
                    <a:pt x="12" y="6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73" name="Freeform 165"/>
            <p:cNvSpPr>
              <a:spLocks/>
            </p:cNvSpPr>
            <p:nvPr/>
          </p:nvSpPr>
          <p:spPr bwMode="auto">
            <a:xfrm>
              <a:off x="1873" y="1988"/>
              <a:ext cx="56" cy="27"/>
            </a:xfrm>
            <a:custGeom>
              <a:avLst/>
              <a:gdLst>
                <a:gd name="T0" fmla="*/ 56 w 56"/>
                <a:gd name="T1" fmla="*/ 0 h 27"/>
                <a:gd name="T2" fmla="*/ 53 w 56"/>
                <a:gd name="T3" fmla="*/ 0 h 27"/>
                <a:gd name="T4" fmla="*/ 25 w 56"/>
                <a:gd name="T5" fmla="*/ 13 h 27"/>
                <a:gd name="T6" fmla="*/ 13 w 56"/>
                <a:gd name="T7" fmla="*/ 19 h 27"/>
                <a:gd name="T8" fmla="*/ 0 w 56"/>
                <a:gd name="T9" fmla="*/ 21 h 27"/>
                <a:gd name="T10" fmla="*/ 5 w 56"/>
                <a:gd name="T11" fmla="*/ 26 h 27"/>
                <a:gd name="T12" fmla="*/ 9 w 56"/>
                <a:gd name="T13" fmla="*/ 27 h 27"/>
                <a:gd name="T14" fmla="*/ 14 w 56"/>
                <a:gd name="T15" fmla="*/ 27 h 27"/>
                <a:gd name="T16" fmla="*/ 21 w 56"/>
                <a:gd name="T17" fmla="*/ 24 h 27"/>
                <a:gd name="T18" fmla="*/ 29 w 56"/>
                <a:gd name="T19" fmla="*/ 17 h 27"/>
                <a:gd name="T20" fmla="*/ 43 w 56"/>
                <a:gd name="T21" fmla="*/ 5 h 27"/>
                <a:gd name="T22" fmla="*/ 53 w 56"/>
                <a:gd name="T23" fmla="*/ 1 h 27"/>
                <a:gd name="T24" fmla="*/ 56 w 56"/>
                <a:gd name="T25" fmla="*/ 0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27"/>
                <a:gd name="T41" fmla="*/ 56 w 56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27">
                  <a:moveTo>
                    <a:pt x="56" y="0"/>
                  </a:moveTo>
                  <a:lnTo>
                    <a:pt x="53" y="0"/>
                  </a:lnTo>
                  <a:lnTo>
                    <a:pt x="25" y="13"/>
                  </a:lnTo>
                  <a:lnTo>
                    <a:pt x="13" y="19"/>
                  </a:lnTo>
                  <a:lnTo>
                    <a:pt x="0" y="21"/>
                  </a:lnTo>
                  <a:lnTo>
                    <a:pt x="5" y="26"/>
                  </a:lnTo>
                  <a:lnTo>
                    <a:pt x="9" y="27"/>
                  </a:lnTo>
                  <a:lnTo>
                    <a:pt x="14" y="27"/>
                  </a:lnTo>
                  <a:lnTo>
                    <a:pt x="21" y="24"/>
                  </a:lnTo>
                  <a:lnTo>
                    <a:pt x="29" y="17"/>
                  </a:lnTo>
                  <a:lnTo>
                    <a:pt x="43" y="5"/>
                  </a:lnTo>
                  <a:lnTo>
                    <a:pt x="53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74" name="Freeform 166"/>
            <p:cNvSpPr>
              <a:spLocks/>
            </p:cNvSpPr>
            <p:nvPr/>
          </p:nvSpPr>
          <p:spPr bwMode="auto">
            <a:xfrm>
              <a:off x="1933" y="1994"/>
              <a:ext cx="29" cy="7"/>
            </a:xfrm>
            <a:custGeom>
              <a:avLst/>
              <a:gdLst>
                <a:gd name="T0" fmla="*/ 29 w 29"/>
                <a:gd name="T1" fmla="*/ 2 h 7"/>
                <a:gd name="T2" fmla="*/ 0 w 29"/>
                <a:gd name="T3" fmla="*/ 0 h 7"/>
                <a:gd name="T4" fmla="*/ 6 w 29"/>
                <a:gd name="T5" fmla="*/ 4 h 7"/>
                <a:gd name="T6" fmla="*/ 13 w 29"/>
                <a:gd name="T7" fmla="*/ 6 h 7"/>
                <a:gd name="T8" fmla="*/ 19 w 29"/>
                <a:gd name="T9" fmla="*/ 7 h 7"/>
                <a:gd name="T10" fmla="*/ 26 w 29"/>
                <a:gd name="T11" fmla="*/ 7 h 7"/>
                <a:gd name="T12" fmla="*/ 28 w 29"/>
                <a:gd name="T13" fmla="*/ 6 h 7"/>
                <a:gd name="T14" fmla="*/ 29 w 29"/>
                <a:gd name="T15" fmla="*/ 2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7"/>
                <a:gd name="T26" fmla="*/ 29 w 2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7">
                  <a:moveTo>
                    <a:pt x="29" y="2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13" y="6"/>
                  </a:lnTo>
                  <a:lnTo>
                    <a:pt x="19" y="7"/>
                  </a:lnTo>
                  <a:lnTo>
                    <a:pt x="26" y="7"/>
                  </a:lnTo>
                  <a:lnTo>
                    <a:pt x="28" y="6"/>
                  </a:lnTo>
                  <a:lnTo>
                    <a:pt x="29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75" name="Freeform 167"/>
            <p:cNvSpPr>
              <a:spLocks/>
            </p:cNvSpPr>
            <p:nvPr/>
          </p:nvSpPr>
          <p:spPr bwMode="auto">
            <a:xfrm>
              <a:off x="1957" y="2007"/>
              <a:ext cx="26" cy="8"/>
            </a:xfrm>
            <a:custGeom>
              <a:avLst/>
              <a:gdLst>
                <a:gd name="T0" fmla="*/ 0 w 26"/>
                <a:gd name="T1" fmla="*/ 2 h 8"/>
                <a:gd name="T2" fmla="*/ 11 w 26"/>
                <a:gd name="T3" fmla="*/ 2 h 8"/>
                <a:gd name="T4" fmla="*/ 21 w 26"/>
                <a:gd name="T5" fmla="*/ 0 h 8"/>
                <a:gd name="T6" fmla="*/ 25 w 26"/>
                <a:gd name="T7" fmla="*/ 0 h 8"/>
                <a:gd name="T8" fmla="*/ 26 w 26"/>
                <a:gd name="T9" fmla="*/ 2 h 8"/>
                <a:gd name="T10" fmla="*/ 25 w 26"/>
                <a:gd name="T11" fmla="*/ 5 h 8"/>
                <a:gd name="T12" fmla="*/ 20 w 26"/>
                <a:gd name="T13" fmla="*/ 7 h 8"/>
                <a:gd name="T14" fmla="*/ 10 w 26"/>
                <a:gd name="T15" fmla="*/ 8 h 8"/>
                <a:gd name="T16" fmla="*/ 5 w 26"/>
                <a:gd name="T17" fmla="*/ 7 h 8"/>
                <a:gd name="T18" fmla="*/ 0 w 26"/>
                <a:gd name="T19" fmla="*/ 5 h 8"/>
                <a:gd name="T20" fmla="*/ 0 w 26"/>
                <a:gd name="T21" fmla="*/ 2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8"/>
                <a:gd name="T35" fmla="*/ 26 w 2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8">
                  <a:moveTo>
                    <a:pt x="0" y="2"/>
                  </a:moveTo>
                  <a:lnTo>
                    <a:pt x="11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5" y="5"/>
                  </a:lnTo>
                  <a:lnTo>
                    <a:pt x="20" y="7"/>
                  </a:lnTo>
                  <a:lnTo>
                    <a:pt x="10" y="8"/>
                  </a:lnTo>
                  <a:lnTo>
                    <a:pt x="5" y="7"/>
                  </a:lnTo>
                  <a:lnTo>
                    <a:pt x="0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76" name="Freeform 168"/>
            <p:cNvSpPr>
              <a:spLocks/>
            </p:cNvSpPr>
            <p:nvPr/>
          </p:nvSpPr>
          <p:spPr bwMode="auto">
            <a:xfrm>
              <a:off x="1971" y="1998"/>
              <a:ext cx="15" cy="2"/>
            </a:xfrm>
            <a:custGeom>
              <a:avLst/>
              <a:gdLst>
                <a:gd name="T0" fmla="*/ 0 w 15"/>
                <a:gd name="T1" fmla="*/ 1 h 2"/>
                <a:gd name="T2" fmla="*/ 15 w 15"/>
                <a:gd name="T3" fmla="*/ 0 h 2"/>
                <a:gd name="T4" fmla="*/ 7 w 15"/>
                <a:gd name="T5" fmla="*/ 2 h 2"/>
                <a:gd name="T6" fmla="*/ 0 w 15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2"/>
                <a:gd name="T14" fmla="*/ 15 w 1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2">
                  <a:moveTo>
                    <a:pt x="0" y="1"/>
                  </a:moveTo>
                  <a:lnTo>
                    <a:pt x="15" y="0"/>
                  </a:lnTo>
                  <a:lnTo>
                    <a:pt x="7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77" name="Freeform 169"/>
            <p:cNvSpPr>
              <a:spLocks/>
            </p:cNvSpPr>
            <p:nvPr/>
          </p:nvSpPr>
          <p:spPr bwMode="auto">
            <a:xfrm>
              <a:off x="1979" y="2012"/>
              <a:ext cx="29" cy="15"/>
            </a:xfrm>
            <a:custGeom>
              <a:avLst/>
              <a:gdLst>
                <a:gd name="T0" fmla="*/ 0 w 29"/>
                <a:gd name="T1" fmla="*/ 10 h 15"/>
                <a:gd name="T2" fmla="*/ 14 w 29"/>
                <a:gd name="T3" fmla="*/ 6 h 15"/>
                <a:gd name="T4" fmla="*/ 25 w 29"/>
                <a:gd name="T5" fmla="*/ 0 h 15"/>
                <a:gd name="T6" fmla="*/ 29 w 29"/>
                <a:gd name="T7" fmla="*/ 0 h 15"/>
                <a:gd name="T8" fmla="*/ 29 w 29"/>
                <a:gd name="T9" fmla="*/ 6 h 15"/>
                <a:gd name="T10" fmla="*/ 27 w 29"/>
                <a:gd name="T11" fmla="*/ 10 h 15"/>
                <a:gd name="T12" fmla="*/ 20 w 29"/>
                <a:gd name="T13" fmla="*/ 13 h 15"/>
                <a:gd name="T14" fmla="*/ 14 w 29"/>
                <a:gd name="T15" fmla="*/ 15 h 15"/>
                <a:gd name="T16" fmla="*/ 8 w 29"/>
                <a:gd name="T17" fmla="*/ 13 h 15"/>
                <a:gd name="T18" fmla="*/ 2 w 29"/>
                <a:gd name="T19" fmla="*/ 12 h 15"/>
                <a:gd name="T20" fmla="*/ 2 w 29"/>
                <a:gd name="T21" fmla="*/ 11 h 15"/>
                <a:gd name="T22" fmla="*/ 0 w 29"/>
                <a:gd name="T23" fmla="*/ 1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15"/>
                <a:gd name="T38" fmla="*/ 29 w 29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15">
                  <a:moveTo>
                    <a:pt x="0" y="10"/>
                  </a:moveTo>
                  <a:lnTo>
                    <a:pt x="14" y="6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7" y="10"/>
                  </a:lnTo>
                  <a:lnTo>
                    <a:pt x="20" y="13"/>
                  </a:lnTo>
                  <a:lnTo>
                    <a:pt x="14" y="15"/>
                  </a:lnTo>
                  <a:lnTo>
                    <a:pt x="8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78" name="Freeform 170"/>
            <p:cNvSpPr>
              <a:spLocks/>
            </p:cNvSpPr>
            <p:nvPr/>
          </p:nvSpPr>
          <p:spPr bwMode="auto">
            <a:xfrm>
              <a:off x="1992" y="2004"/>
              <a:ext cx="12" cy="4"/>
            </a:xfrm>
            <a:custGeom>
              <a:avLst/>
              <a:gdLst>
                <a:gd name="T0" fmla="*/ 0 w 12"/>
                <a:gd name="T1" fmla="*/ 4 h 4"/>
                <a:gd name="T2" fmla="*/ 6 w 12"/>
                <a:gd name="T3" fmla="*/ 1 h 4"/>
                <a:gd name="T4" fmla="*/ 12 w 12"/>
                <a:gd name="T5" fmla="*/ 0 h 4"/>
                <a:gd name="T6" fmla="*/ 11 w 12"/>
                <a:gd name="T7" fmla="*/ 3 h 4"/>
                <a:gd name="T8" fmla="*/ 9 w 12"/>
                <a:gd name="T9" fmla="*/ 4 h 4"/>
                <a:gd name="T10" fmla="*/ 4 w 12"/>
                <a:gd name="T11" fmla="*/ 4 h 4"/>
                <a:gd name="T12" fmla="*/ 0 w 12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4"/>
                <a:gd name="T23" fmla="*/ 12 w 12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4">
                  <a:moveTo>
                    <a:pt x="0" y="4"/>
                  </a:moveTo>
                  <a:lnTo>
                    <a:pt x="6" y="1"/>
                  </a:lnTo>
                  <a:lnTo>
                    <a:pt x="12" y="0"/>
                  </a:lnTo>
                  <a:lnTo>
                    <a:pt x="11" y="3"/>
                  </a:lnTo>
                  <a:lnTo>
                    <a:pt x="9" y="4"/>
                  </a:lnTo>
                  <a:lnTo>
                    <a:pt x="4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79" name="Freeform 171"/>
            <p:cNvSpPr>
              <a:spLocks/>
            </p:cNvSpPr>
            <p:nvPr/>
          </p:nvSpPr>
          <p:spPr bwMode="auto">
            <a:xfrm>
              <a:off x="2016" y="2005"/>
              <a:ext cx="13" cy="13"/>
            </a:xfrm>
            <a:custGeom>
              <a:avLst/>
              <a:gdLst>
                <a:gd name="T0" fmla="*/ 0 w 13"/>
                <a:gd name="T1" fmla="*/ 12 h 13"/>
                <a:gd name="T2" fmla="*/ 7 w 13"/>
                <a:gd name="T3" fmla="*/ 7 h 13"/>
                <a:gd name="T4" fmla="*/ 12 w 13"/>
                <a:gd name="T5" fmla="*/ 0 h 13"/>
                <a:gd name="T6" fmla="*/ 13 w 13"/>
                <a:gd name="T7" fmla="*/ 2 h 13"/>
                <a:gd name="T8" fmla="*/ 13 w 13"/>
                <a:gd name="T9" fmla="*/ 5 h 13"/>
                <a:gd name="T10" fmla="*/ 10 w 13"/>
                <a:gd name="T11" fmla="*/ 10 h 13"/>
                <a:gd name="T12" fmla="*/ 3 w 13"/>
                <a:gd name="T13" fmla="*/ 13 h 13"/>
                <a:gd name="T14" fmla="*/ 0 w 13"/>
                <a:gd name="T15" fmla="*/ 12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3"/>
                <a:gd name="T26" fmla="*/ 13 w 13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3">
                  <a:moveTo>
                    <a:pt x="0" y="12"/>
                  </a:moveTo>
                  <a:lnTo>
                    <a:pt x="7" y="7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5"/>
                  </a:lnTo>
                  <a:lnTo>
                    <a:pt x="10" y="10"/>
                  </a:lnTo>
                  <a:lnTo>
                    <a:pt x="3" y="1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80" name="Freeform 172"/>
            <p:cNvSpPr>
              <a:spLocks/>
            </p:cNvSpPr>
            <p:nvPr/>
          </p:nvSpPr>
          <p:spPr bwMode="auto">
            <a:xfrm>
              <a:off x="2128" y="1983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8" name="Freeform 42"/>
          <p:cNvSpPr>
            <a:spLocks/>
          </p:cNvSpPr>
          <p:nvPr/>
        </p:nvSpPr>
        <p:spPr bwMode="auto">
          <a:xfrm>
            <a:off x="395536" y="4083918"/>
            <a:ext cx="3815084" cy="760822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238" name="Picture 142" descr="http://k.b5z.net/i/u/2182313/i/cartoon_tu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06"/>
          <a:stretch>
            <a:fillRect/>
          </a:stretch>
        </p:blipFill>
        <p:spPr bwMode="auto">
          <a:xfrm>
            <a:off x="1476375" y="3583781"/>
            <a:ext cx="215900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67" name="AutoShape 15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6" y="4624388"/>
            <a:ext cx="720725" cy="432197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5" name="144 Imagen" descr="summ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303610"/>
            <a:ext cx="4537075" cy="88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ER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AK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2"/>
          <p:cNvSpPr txBox="1">
            <a:spLocks noChangeArrowheads="1"/>
          </p:cNvSpPr>
          <p:nvPr/>
        </p:nvSpPr>
        <p:spPr bwMode="auto">
          <a:xfrm>
            <a:off x="2285985" y="53561"/>
            <a:ext cx="48974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800" b="1" kern="0" dirty="0">
                <a:solidFill>
                  <a:srgbClr val="333399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+mn-lt"/>
              </a:rPr>
              <a:t>SEASONS OF THE YEAR</a:t>
            </a:r>
          </a:p>
        </p:txBody>
      </p:sp>
      <p:sp>
        <p:nvSpPr>
          <p:cNvPr id="35" name="AutoShape 65"/>
          <p:cNvSpPr>
            <a:spLocks noChangeArrowheads="1"/>
          </p:cNvSpPr>
          <p:nvPr/>
        </p:nvSpPr>
        <p:spPr bwMode="auto">
          <a:xfrm>
            <a:off x="783357" y="3752203"/>
            <a:ext cx="4464050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pic>
        <p:nvPicPr>
          <p:cNvPr id="13318" name="Picture 66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9" y="3751660"/>
            <a:ext cx="78898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993901" y="3751660"/>
            <a:ext cx="792163" cy="614363"/>
            <a:chOff x="748" y="3158"/>
            <a:chExt cx="499" cy="516"/>
          </a:xfrm>
        </p:grpSpPr>
        <p:sp>
          <p:nvSpPr>
            <p:cNvPr id="15374" name="Oval 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tistik"/>
              </a:endParaRPr>
            </a:p>
          </p:txBody>
        </p:sp>
        <p:grpSp>
          <p:nvGrpSpPr>
            <p:cNvPr id="13327" name="Group 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5376" name="Freeform 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77" name="Freeform 9"/>
              <p:cNvSpPr>
                <a:spLocks/>
              </p:cNvSpPr>
              <p:nvPr/>
            </p:nvSpPr>
            <p:spPr bwMode="auto">
              <a:xfrm>
                <a:off x="3035" y="1765"/>
                <a:ext cx="463" cy="451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78" name="Freeform 10"/>
              <p:cNvSpPr>
                <a:spLocks/>
              </p:cNvSpPr>
              <p:nvPr/>
            </p:nvSpPr>
            <p:spPr bwMode="auto">
              <a:xfrm>
                <a:off x="2952" y="2179"/>
                <a:ext cx="161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79" name="Freeform 11"/>
              <p:cNvSpPr>
                <a:spLocks/>
              </p:cNvSpPr>
              <p:nvPr/>
            </p:nvSpPr>
            <p:spPr bwMode="auto">
              <a:xfrm>
                <a:off x="2691" y="2354"/>
                <a:ext cx="295" cy="200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80" name="Freeform 12"/>
              <p:cNvSpPr>
                <a:spLocks/>
              </p:cNvSpPr>
              <p:nvPr/>
            </p:nvSpPr>
            <p:spPr bwMode="auto">
              <a:xfrm>
                <a:off x="3051" y="1811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81" name="Freeform 13"/>
              <p:cNvSpPr>
                <a:spLocks/>
              </p:cNvSpPr>
              <p:nvPr/>
            </p:nvSpPr>
            <p:spPr bwMode="auto">
              <a:xfrm>
                <a:off x="3110" y="1906"/>
                <a:ext cx="278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82" name="Freeform 14"/>
              <p:cNvSpPr>
                <a:spLocks/>
              </p:cNvSpPr>
              <p:nvPr/>
            </p:nvSpPr>
            <p:spPr bwMode="auto">
              <a:xfrm>
                <a:off x="2966" y="2200"/>
                <a:ext cx="94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83" name="Freeform 15"/>
              <p:cNvSpPr>
                <a:spLocks/>
              </p:cNvSpPr>
              <p:nvPr/>
            </p:nvSpPr>
            <p:spPr bwMode="auto">
              <a:xfrm>
                <a:off x="2993" y="2237"/>
                <a:ext cx="80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84" name="Freeform 16"/>
              <p:cNvSpPr>
                <a:spLocks/>
              </p:cNvSpPr>
              <p:nvPr/>
            </p:nvSpPr>
            <p:spPr bwMode="auto">
              <a:xfrm>
                <a:off x="2716" y="2415"/>
                <a:ext cx="243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85" name="Freeform 17"/>
              <p:cNvSpPr>
                <a:spLocks/>
              </p:cNvSpPr>
              <p:nvPr/>
            </p:nvSpPr>
            <p:spPr bwMode="auto">
              <a:xfrm>
                <a:off x="2867" y="2363"/>
                <a:ext cx="76" cy="97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86" name="Freeform 18"/>
              <p:cNvSpPr>
                <a:spLocks/>
              </p:cNvSpPr>
              <p:nvPr/>
            </p:nvSpPr>
            <p:spPr bwMode="auto">
              <a:xfrm>
                <a:off x="2922" y="2376"/>
                <a:ext cx="49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3146425" y="3806429"/>
            <a:ext cx="698500" cy="531019"/>
            <a:chOff x="4649" y="2750"/>
            <a:chExt cx="440" cy="446"/>
          </a:xfrm>
        </p:grpSpPr>
        <p:sp>
          <p:nvSpPr>
            <p:cNvPr id="15372" name="Oval 25">
              <a:hlinkHover r:id="" action="ppaction://noaction">
                <a:snd r:embed="rId5" name="click.wav"/>
              </a:hlinkHover>
            </p:cNvPr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tistik"/>
              </a:endParaRPr>
            </a:p>
          </p:txBody>
        </p:sp>
        <p:sp>
          <p:nvSpPr>
            <p:cNvPr id="15373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55" name="5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69" y="934915"/>
            <a:ext cx="4314825" cy="278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WordArt 23"/>
          <p:cNvSpPr>
            <a:spLocks noChangeArrowheads="1" noChangeShapeType="1" noTextEdit="1"/>
          </p:cNvSpPr>
          <p:nvPr/>
        </p:nvSpPr>
        <p:spPr bwMode="auto">
          <a:xfrm>
            <a:off x="5326856" y="2190750"/>
            <a:ext cx="3290888" cy="6691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9900"/>
                </a:solidFill>
                <a:effectLst>
                  <a:outerShdw dist="38100" dir="2700000" algn="tl" rotWithShape="0">
                    <a:srgbClr val="000000">
                      <a:alpha val="39998"/>
                    </a:srgbClr>
                  </a:outerShdw>
                </a:effectLst>
                <a:latin typeface="Impact"/>
              </a:rPr>
              <a:t>AUTUMN</a:t>
            </a:r>
          </a:p>
        </p:txBody>
      </p:sp>
      <p:pic>
        <p:nvPicPr>
          <p:cNvPr id="13323" name="Picture 67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6" y="3751660"/>
            <a:ext cx="792163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5867400" y="4109443"/>
            <a:ext cx="2209800" cy="443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T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Freeform 9"/>
          <p:cNvSpPr>
            <a:spLocks/>
          </p:cNvSpPr>
          <p:nvPr/>
        </p:nvSpPr>
        <p:spPr bwMode="auto">
          <a:xfrm>
            <a:off x="5148263" y="1869281"/>
            <a:ext cx="2374900" cy="2538413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392" name="AutoShape 10"/>
          <p:cNvSpPr>
            <a:spLocks noChangeArrowheads="1"/>
          </p:cNvSpPr>
          <p:nvPr/>
        </p:nvSpPr>
        <p:spPr bwMode="auto">
          <a:xfrm>
            <a:off x="611189" y="951310"/>
            <a:ext cx="3024187" cy="1026319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3" name="AutoShape 45"/>
          <p:cNvSpPr>
            <a:spLocks noChangeArrowheads="1"/>
          </p:cNvSpPr>
          <p:nvPr/>
        </p:nvSpPr>
        <p:spPr bwMode="auto">
          <a:xfrm>
            <a:off x="2771775" y="1166813"/>
            <a:ext cx="3024188" cy="1026319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Freeform 53"/>
          <p:cNvSpPr>
            <a:spLocks/>
          </p:cNvSpPr>
          <p:nvPr/>
        </p:nvSpPr>
        <p:spPr bwMode="auto">
          <a:xfrm>
            <a:off x="539751" y="4030266"/>
            <a:ext cx="3616325" cy="739378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0" name="Freeform 98"/>
          <p:cNvSpPr>
            <a:spLocks/>
          </p:cNvSpPr>
          <p:nvPr/>
        </p:nvSpPr>
        <p:spPr bwMode="auto">
          <a:xfrm>
            <a:off x="5795963" y="2031206"/>
            <a:ext cx="228600" cy="105966"/>
          </a:xfrm>
          <a:custGeom>
            <a:avLst/>
            <a:gdLst>
              <a:gd name="T0" fmla="*/ 16 w 144"/>
              <a:gd name="T1" fmla="*/ 9 h 89"/>
              <a:gd name="T2" fmla="*/ 20 w 144"/>
              <a:gd name="T3" fmla="*/ 18 h 89"/>
              <a:gd name="T4" fmla="*/ 27 w 144"/>
              <a:gd name="T5" fmla="*/ 24 h 89"/>
              <a:gd name="T6" fmla="*/ 38 w 144"/>
              <a:gd name="T7" fmla="*/ 27 h 89"/>
              <a:gd name="T8" fmla="*/ 49 w 144"/>
              <a:gd name="T9" fmla="*/ 29 h 89"/>
              <a:gd name="T10" fmla="*/ 45 w 144"/>
              <a:gd name="T11" fmla="*/ 18 h 89"/>
              <a:gd name="T12" fmla="*/ 45 w 144"/>
              <a:gd name="T13" fmla="*/ 9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4 w 144"/>
              <a:gd name="T37" fmla="*/ 78 h 89"/>
              <a:gd name="T38" fmla="*/ 109 w 144"/>
              <a:gd name="T39" fmla="*/ 85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1 h 89"/>
              <a:gd name="T50" fmla="*/ 27 w 144"/>
              <a:gd name="T51" fmla="*/ 74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1 h 89"/>
              <a:gd name="T58" fmla="*/ 0 w 144"/>
              <a:gd name="T59" fmla="*/ 33 h 89"/>
              <a:gd name="T60" fmla="*/ 2 w 144"/>
              <a:gd name="T61" fmla="*/ 27 h 89"/>
              <a:gd name="T62" fmla="*/ 5 w 144"/>
              <a:gd name="T63" fmla="*/ 20 h 89"/>
              <a:gd name="T64" fmla="*/ 16 w 144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9"/>
                </a:moveTo>
                <a:lnTo>
                  <a:pt x="20" y="18"/>
                </a:lnTo>
                <a:lnTo>
                  <a:pt x="27" y="24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4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1"/>
                </a:lnTo>
                <a:lnTo>
                  <a:pt x="27" y="74"/>
                </a:lnTo>
                <a:lnTo>
                  <a:pt x="11" y="69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2" name="Freeform 100"/>
          <p:cNvSpPr>
            <a:spLocks/>
          </p:cNvSpPr>
          <p:nvPr/>
        </p:nvSpPr>
        <p:spPr bwMode="auto">
          <a:xfrm>
            <a:off x="6561139" y="1983581"/>
            <a:ext cx="225425" cy="109538"/>
          </a:xfrm>
          <a:custGeom>
            <a:avLst/>
            <a:gdLst>
              <a:gd name="T0" fmla="*/ 13 w 142"/>
              <a:gd name="T1" fmla="*/ 9 h 92"/>
              <a:gd name="T2" fmla="*/ 20 w 142"/>
              <a:gd name="T3" fmla="*/ 18 h 92"/>
              <a:gd name="T4" fmla="*/ 27 w 142"/>
              <a:gd name="T5" fmla="*/ 24 h 92"/>
              <a:gd name="T6" fmla="*/ 36 w 142"/>
              <a:gd name="T7" fmla="*/ 29 h 92"/>
              <a:gd name="T8" fmla="*/ 49 w 142"/>
              <a:gd name="T9" fmla="*/ 31 h 92"/>
              <a:gd name="T10" fmla="*/ 42 w 142"/>
              <a:gd name="T11" fmla="*/ 18 h 92"/>
              <a:gd name="T12" fmla="*/ 44 w 142"/>
              <a:gd name="T13" fmla="*/ 11 h 92"/>
              <a:gd name="T14" fmla="*/ 49 w 142"/>
              <a:gd name="T15" fmla="*/ 0 h 92"/>
              <a:gd name="T16" fmla="*/ 69 w 142"/>
              <a:gd name="T17" fmla="*/ 22 h 92"/>
              <a:gd name="T18" fmla="*/ 82 w 142"/>
              <a:gd name="T19" fmla="*/ 31 h 92"/>
              <a:gd name="T20" fmla="*/ 98 w 142"/>
              <a:gd name="T21" fmla="*/ 36 h 92"/>
              <a:gd name="T22" fmla="*/ 93 w 142"/>
              <a:gd name="T23" fmla="*/ 29 h 92"/>
              <a:gd name="T24" fmla="*/ 91 w 142"/>
              <a:gd name="T25" fmla="*/ 22 h 92"/>
              <a:gd name="T26" fmla="*/ 93 w 142"/>
              <a:gd name="T27" fmla="*/ 13 h 92"/>
              <a:gd name="T28" fmla="*/ 98 w 142"/>
              <a:gd name="T29" fmla="*/ 4 h 92"/>
              <a:gd name="T30" fmla="*/ 107 w 142"/>
              <a:gd name="T31" fmla="*/ 20 h 92"/>
              <a:gd name="T32" fmla="*/ 118 w 142"/>
              <a:gd name="T33" fmla="*/ 33 h 92"/>
              <a:gd name="T34" fmla="*/ 142 w 142"/>
              <a:gd name="T35" fmla="*/ 56 h 92"/>
              <a:gd name="T36" fmla="*/ 122 w 142"/>
              <a:gd name="T37" fmla="*/ 78 h 92"/>
              <a:gd name="T38" fmla="*/ 107 w 142"/>
              <a:gd name="T39" fmla="*/ 87 h 92"/>
              <a:gd name="T40" fmla="*/ 87 w 142"/>
              <a:gd name="T41" fmla="*/ 92 h 92"/>
              <a:gd name="T42" fmla="*/ 58 w 142"/>
              <a:gd name="T43" fmla="*/ 87 h 92"/>
              <a:gd name="T44" fmla="*/ 47 w 142"/>
              <a:gd name="T45" fmla="*/ 80 h 92"/>
              <a:gd name="T46" fmla="*/ 40 w 142"/>
              <a:gd name="T47" fmla="*/ 69 h 92"/>
              <a:gd name="T48" fmla="*/ 31 w 142"/>
              <a:gd name="T49" fmla="*/ 74 h 92"/>
              <a:gd name="T50" fmla="*/ 24 w 142"/>
              <a:gd name="T51" fmla="*/ 74 h 92"/>
              <a:gd name="T52" fmla="*/ 11 w 142"/>
              <a:gd name="T53" fmla="*/ 69 h 92"/>
              <a:gd name="T54" fmla="*/ 5 w 142"/>
              <a:gd name="T55" fmla="*/ 60 h 92"/>
              <a:gd name="T56" fmla="*/ 0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2 w 142"/>
              <a:gd name="T63" fmla="*/ 20 h 92"/>
              <a:gd name="T64" fmla="*/ 13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3" y="9"/>
                </a:moveTo>
                <a:lnTo>
                  <a:pt x="20" y="18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8"/>
                </a:lnTo>
                <a:lnTo>
                  <a:pt x="44" y="11"/>
                </a:lnTo>
                <a:lnTo>
                  <a:pt x="49" y="0"/>
                </a:lnTo>
                <a:lnTo>
                  <a:pt x="69" y="22"/>
                </a:lnTo>
                <a:lnTo>
                  <a:pt x="82" y="31"/>
                </a:lnTo>
                <a:lnTo>
                  <a:pt x="98" y="36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7"/>
                </a:lnTo>
                <a:lnTo>
                  <a:pt x="87" y="92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1" y="74"/>
                </a:lnTo>
                <a:lnTo>
                  <a:pt x="24" y="74"/>
                </a:lnTo>
                <a:lnTo>
                  <a:pt x="11" y="69"/>
                </a:lnTo>
                <a:lnTo>
                  <a:pt x="5" y="60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4" name="Freeform 102"/>
          <p:cNvSpPr>
            <a:spLocks/>
          </p:cNvSpPr>
          <p:nvPr/>
        </p:nvSpPr>
        <p:spPr bwMode="auto">
          <a:xfrm>
            <a:off x="5364164" y="2234804"/>
            <a:ext cx="225425" cy="107156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7 h 90"/>
              <a:gd name="T8" fmla="*/ 49 w 142"/>
              <a:gd name="T9" fmla="*/ 29 h 90"/>
              <a:gd name="T10" fmla="*/ 45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0 h 90"/>
              <a:gd name="T26" fmla="*/ 94 w 142"/>
              <a:gd name="T27" fmla="*/ 14 h 90"/>
              <a:gd name="T28" fmla="*/ 98 w 142"/>
              <a:gd name="T29" fmla="*/ 5 h 90"/>
              <a:gd name="T30" fmla="*/ 109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5 h 90"/>
              <a:gd name="T40" fmla="*/ 87 w 142"/>
              <a:gd name="T41" fmla="*/ 90 h 90"/>
              <a:gd name="T42" fmla="*/ 58 w 142"/>
              <a:gd name="T43" fmla="*/ 85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2 h 90"/>
              <a:gd name="T50" fmla="*/ 27 w 142"/>
              <a:gd name="T51" fmla="*/ 74 h 90"/>
              <a:gd name="T52" fmla="*/ 11 w 142"/>
              <a:gd name="T53" fmla="*/ 67 h 90"/>
              <a:gd name="T54" fmla="*/ 5 w 142"/>
              <a:gd name="T55" fmla="*/ 61 h 90"/>
              <a:gd name="T56" fmla="*/ 3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0"/>
                </a:lnTo>
                <a:lnTo>
                  <a:pt x="94" y="14"/>
                </a:lnTo>
                <a:lnTo>
                  <a:pt x="98" y="5"/>
                </a:lnTo>
                <a:lnTo>
                  <a:pt x="109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5"/>
                </a:lnTo>
                <a:lnTo>
                  <a:pt x="87" y="90"/>
                </a:lnTo>
                <a:lnTo>
                  <a:pt x="58" y="85"/>
                </a:lnTo>
                <a:lnTo>
                  <a:pt x="47" y="81"/>
                </a:lnTo>
                <a:lnTo>
                  <a:pt x="40" y="70"/>
                </a:lnTo>
                <a:lnTo>
                  <a:pt x="34" y="72"/>
                </a:lnTo>
                <a:lnTo>
                  <a:pt x="27" y="74"/>
                </a:lnTo>
                <a:lnTo>
                  <a:pt x="11" y="67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5" name="Freeform 103"/>
          <p:cNvSpPr>
            <a:spLocks/>
          </p:cNvSpPr>
          <p:nvPr/>
        </p:nvSpPr>
        <p:spPr bwMode="auto">
          <a:xfrm>
            <a:off x="5561014" y="2072879"/>
            <a:ext cx="225425" cy="107156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6" name="Freeform 104"/>
          <p:cNvSpPr>
            <a:spLocks/>
          </p:cNvSpPr>
          <p:nvPr/>
        </p:nvSpPr>
        <p:spPr bwMode="auto">
          <a:xfrm>
            <a:off x="5354639" y="2085976"/>
            <a:ext cx="225425" cy="107156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8 w 142"/>
              <a:gd name="T7" fmla="*/ 30 h 90"/>
              <a:gd name="T8" fmla="*/ 49 w 142"/>
              <a:gd name="T9" fmla="*/ 30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2 w 142"/>
              <a:gd name="T19" fmla="*/ 30 h 90"/>
              <a:gd name="T20" fmla="*/ 98 w 142"/>
              <a:gd name="T21" fmla="*/ 34 h 90"/>
              <a:gd name="T22" fmla="*/ 93 w 142"/>
              <a:gd name="T23" fmla="*/ 30 h 90"/>
              <a:gd name="T24" fmla="*/ 91 w 142"/>
              <a:gd name="T25" fmla="*/ 23 h 90"/>
              <a:gd name="T26" fmla="*/ 93 w 142"/>
              <a:gd name="T27" fmla="*/ 14 h 90"/>
              <a:gd name="T28" fmla="*/ 98 w 142"/>
              <a:gd name="T29" fmla="*/ 5 h 90"/>
              <a:gd name="T30" fmla="*/ 106 w 142"/>
              <a:gd name="T31" fmla="*/ 21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8 h 90"/>
              <a:gd name="T40" fmla="*/ 86 w 142"/>
              <a:gd name="T41" fmla="*/ 90 h 90"/>
              <a:gd name="T42" fmla="*/ 58 w 142"/>
              <a:gd name="T43" fmla="*/ 88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6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1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8" y="30"/>
                </a:lnTo>
                <a:lnTo>
                  <a:pt x="49" y="30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3" y="30"/>
                </a:lnTo>
                <a:lnTo>
                  <a:pt x="91" y="23"/>
                </a:lnTo>
                <a:lnTo>
                  <a:pt x="93" y="14"/>
                </a:lnTo>
                <a:lnTo>
                  <a:pt x="98" y="5"/>
                </a:lnTo>
                <a:lnTo>
                  <a:pt x="106" y="21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8"/>
                </a:lnTo>
                <a:lnTo>
                  <a:pt x="86" y="90"/>
                </a:lnTo>
                <a:lnTo>
                  <a:pt x="58" y="88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6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7" name="Freeform 105"/>
          <p:cNvSpPr>
            <a:spLocks/>
          </p:cNvSpPr>
          <p:nvPr/>
        </p:nvSpPr>
        <p:spPr bwMode="auto">
          <a:xfrm>
            <a:off x="7021514" y="2208610"/>
            <a:ext cx="200025" cy="92869"/>
          </a:xfrm>
          <a:custGeom>
            <a:avLst/>
            <a:gdLst>
              <a:gd name="T0" fmla="*/ 0 w 126"/>
              <a:gd name="T1" fmla="*/ 20 h 78"/>
              <a:gd name="T2" fmla="*/ 17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6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3 w 126"/>
              <a:gd name="T15" fmla="*/ 72 h 78"/>
              <a:gd name="T16" fmla="*/ 126 w 126"/>
              <a:gd name="T17" fmla="*/ 67 h 78"/>
              <a:gd name="T18" fmla="*/ 106 w 126"/>
              <a:gd name="T19" fmla="*/ 40 h 78"/>
              <a:gd name="T20" fmla="*/ 88 w 126"/>
              <a:gd name="T21" fmla="*/ 20 h 78"/>
              <a:gd name="T22" fmla="*/ 75 w 126"/>
              <a:gd name="T23" fmla="*/ 9 h 78"/>
              <a:gd name="T24" fmla="*/ 62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20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7" y="27"/>
                </a:lnTo>
                <a:lnTo>
                  <a:pt x="31" y="38"/>
                </a:lnTo>
                <a:lnTo>
                  <a:pt x="53" y="63"/>
                </a:lnTo>
                <a:lnTo>
                  <a:pt x="66" y="74"/>
                </a:lnTo>
                <a:lnTo>
                  <a:pt x="80" y="78"/>
                </a:lnTo>
                <a:lnTo>
                  <a:pt x="100" y="76"/>
                </a:lnTo>
                <a:lnTo>
                  <a:pt x="113" y="72"/>
                </a:lnTo>
                <a:lnTo>
                  <a:pt x="126" y="67"/>
                </a:lnTo>
                <a:lnTo>
                  <a:pt x="106" y="40"/>
                </a:lnTo>
                <a:lnTo>
                  <a:pt x="88" y="20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4"/>
                </a:lnTo>
                <a:lnTo>
                  <a:pt x="20" y="9"/>
                </a:lnTo>
                <a:lnTo>
                  <a:pt x="0" y="2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8" name="Freeform 106"/>
          <p:cNvSpPr>
            <a:spLocks/>
          </p:cNvSpPr>
          <p:nvPr/>
        </p:nvSpPr>
        <p:spPr bwMode="auto">
          <a:xfrm>
            <a:off x="5076825" y="2372916"/>
            <a:ext cx="204788" cy="90488"/>
          </a:xfrm>
          <a:custGeom>
            <a:avLst/>
            <a:gdLst>
              <a:gd name="T0" fmla="*/ 0 w 129"/>
              <a:gd name="T1" fmla="*/ 18 h 76"/>
              <a:gd name="T2" fmla="*/ 18 w 129"/>
              <a:gd name="T3" fmla="*/ 27 h 76"/>
              <a:gd name="T4" fmla="*/ 33 w 129"/>
              <a:gd name="T5" fmla="*/ 38 h 76"/>
              <a:gd name="T6" fmla="*/ 56 w 129"/>
              <a:gd name="T7" fmla="*/ 63 h 76"/>
              <a:gd name="T8" fmla="*/ 67 w 129"/>
              <a:gd name="T9" fmla="*/ 72 h 76"/>
              <a:gd name="T10" fmla="*/ 82 w 129"/>
              <a:gd name="T11" fmla="*/ 76 h 76"/>
              <a:gd name="T12" fmla="*/ 102 w 129"/>
              <a:gd name="T13" fmla="*/ 76 h 76"/>
              <a:gd name="T14" fmla="*/ 113 w 129"/>
              <a:gd name="T15" fmla="*/ 72 h 76"/>
              <a:gd name="T16" fmla="*/ 129 w 129"/>
              <a:gd name="T17" fmla="*/ 65 h 76"/>
              <a:gd name="T18" fmla="*/ 107 w 129"/>
              <a:gd name="T19" fmla="*/ 38 h 76"/>
              <a:gd name="T20" fmla="*/ 89 w 129"/>
              <a:gd name="T21" fmla="*/ 20 h 76"/>
              <a:gd name="T22" fmla="*/ 76 w 129"/>
              <a:gd name="T23" fmla="*/ 7 h 76"/>
              <a:gd name="T24" fmla="*/ 62 w 129"/>
              <a:gd name="T25" fmla="*/ 2 h 76"/>
              <a:gd name="T26" fmla="*/ 51 w 129"/>
              <a:gd name="T27" fmla="*/ 0 h 76"/>
              <a:gd name="T28" fmla="*/ 36 w 129"/>
              <a:gd name="T29" fmla="*/ 2 h 76"/>
              <a:gd name="T30" fmla="*/ 20 w 129"/>
              <a:gd name="T31" fmla="*/ 9 h 76"/>
              <a:gd name="T32" fmla="*/ 0 w 129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6">
                <a:moveTo>
                  <a:pt x="0" y="18"/>
                </a:moveTo>
                <a:lnTo>
                  <a:pt x="18" y="27"/>
                </a:lnTo>
                <a:lnTo>
                  <a:pt x="33" y="38"/>
                </a:lnTo>
                <a:lnTo>
                  <a:pt x="56" y="63"/>
                </a:lnTo>
                <a:lnTo>
                  <a:pt x="67" y="72"/>
                </a:lnTo>
                <a:lnTo>
                  <a:pt x="82" y="76"/>
                </a:lnTo>
                <a:lnTo>
                  <a:pt x="102" y="76"/>
                </a:lnTo>
                <a:lnTo>
                  <a:pt x="113" y="72"/>
                </a:lnTo>
                <a:lnTo>
                  <a:pt x="129" y="65"/>
                </a:lnTo>
                <a:lnTo>
                  <a:pt x="107" y="38"/>
                </a:lnTo>
                <a:lnTo>
                  <a:pt x="89" y="20"/>
                </a:lnTo>
                <a:lnTo>
                  <a:pt x="76" y="7"/>
                </a:lnTo>
                <a:lnTo>
                  <a:pt x="62" y="2"/>
                </a:lnTo>
                <a:lnTo>
                  <a:pt x="51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9" name="Freeform 107"/>
          <p:cNvSpPr>
            <a:spLocks/>
          </p:cNvSpPr>
          <p:nvPr/>
        </p:nvSpPr>
        <p:spPr bwMode="auto">
          <a:xfrm>
            <a:off x="6732588" y="1991916"/>
            <a:ext cx="204787" cy="94059"/>
          </a:xfrm>
          <a:custGeom>
            <a:avLst/>
            <a:gdLst>
              <a:gd name="T0" fmla="*/ 0 w 129"/>
              <a:gd name="T1" fmla="*/ 20 h 79"/>
              <a:gd name="T2" fmla="*/ 18 w 129"/>
              <a:gd name="T3" fmla="*/ 27 h 79"/>
              <a:gd name="T4" fmla="*/ 33 w 129"/>
              <a:gd name="T5" fmla="*/ 38 h 79"/>
              <a:gd name="T6" fmla="*/ 55 w 129"/>
              <a:gd name="T7" fmla="*/ 65 h 79"/>
              <a:gd name="T8" fmla="*/ 67 w 129"/>
              <a:gd name="T9" fmla="*/ 74 h 79"/>
              <a:gd name="T10" fmla="*/ 82 w 129"/>
              <a:gd name="T11" fmla="*/ 79 h 79"/>
              <a:gd name="T12" fmla="*/ 102 w 129"/>
              <a:gd name="T13" fmla="*/ 76 h 79"/>
              <a:gd name="T14" fmla="*/ 113 w 129"/>
              <a:gd name="T15" fmla="*/ 72 h 79"/>
              <a:gd name="T16" fmla="*/ 129 w 129"/>
              <a:gd name="T17" fmla="*/ 67 h 79"/>
              <a:gd name="T18" fmla="*/ 107 w 129"/>
              <a:gd name="T19" fmla="*/ 40 h 79"/>
              <a:gd name="T20" fmla="*/ 89 w 129"/>
              <a:gd name="T21" fmla="*/ 22 h 79"/>
              <a:gd name="T22" fmla="*/ 75 w 129"/>
              <a:gd name="T23" fmla="*/ 9 h 79"/>
              <a:gd name="T24" fmla="*/ 62 w 129"/>
              <a:gd name="T25" fmla="*/ 2 h 79"/>
              <a:gd name="T26" fmla="*/ 49 w 129"/>
              <a:gd name="T27" fmla="*/ 0 h 79"/>
              <a:gd name="T28" fmla="*/ 35 w 129"/>
              <a:gd name="T29" fmla="*/ 5 h 79"/>
              <a:gd name="T30" fmla="*/ 20 w 129"/>
              <a:gd name="T31" fmla="*/ 11 h 79"/>
              <a:gd name="T32" fmla="*/ 0 w 129"/>
              <a:gd name="T33" fmla="*/ 2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9">
                <a:moveTo>
                  <a:pt x="0" y="20"/>
                </a:moveTo>
                <a:lnTo>
                  <a:pt x="18" y="27"/>
                </a:lnTo>
                <a:lnTo>
                  <a:pt x="33" y="38"/>
                </a:lnTo>
                <a:lnTo>
                  <a:pt x="55" y="65"/>
                </a:lnTo>
                <a:lnTo>
                  <a:pt x="67" y="74"/>
                </a:lnTo>
                <a:lnTo>
                  <a:pt x="82" y="79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89" y="22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5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0" name="Freeform 108"/>
          <p:cNvSpPr>
            <a:spLocks/>
          </p:cNvSpPr>
          <p:nvPr/>
        </p:nvSpPr>
        <p:spPr bwMode="auto">
          <a:xfrm>
            <a:off x="6372226" y="2301478"/>
            <a:ext cx="201613" cy="90488"/>
          </a:xfrm>
          <a:custGeom>
            <a:avLst/>
            <a:gdLst>
              <a:gd name="T0" fmla="*/ 0 w 127"/>
              <a:gd name="T1" fmla="*/ 17 h 76"/>
              <a:gd name="T2" fmla="*/ 18 w 127"/>
              <a:gd name="T3" fmla="*/ 24 h 76"/>
              <a:gd name="T4" fmla="*/ 31 w 127"/>
              <a:gd name="T5" fmla="*/ 38 h 76"/>
              <a:gd name="T6" fmla="*/ 54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4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3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8 h 76"/>
              <a:gd name="T32" fmla="*/ 0 w 127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7"/>
                </a:moveTo>
                <a:lnTo>
                  <a:pt x="18" y="24"/>
                </a:lnTo>
                <a:lnTo>
                  <a:pt x="31" y="38"/>
                </a:lnTo>
                <a:lnTo>
                  <a:pt x="54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4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3" y="0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1" name="Freeform 109"/>
          <p:cNvSpPr>
            <a:spLocks/>
          </p:cNvSpPr>
          <p:nvPr/>
        </p:nvSpPr>
        <p:spPr bwMode="auto">
          <a:xfrm>
            <a:off x="6243638" y="2015728"/>
            <a:ext cx="201612" cy="90488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4 w 127"/>
              <a:gd name="T5" fmla="*/ 38 h 76"/>
              <a:gd name="T6" fmla="*/ 53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2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4" y="38"/>
                </a:lnTo>
                <a:lnTo>
                  <a:pt x="53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3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2" y="0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2" name="Freeform 110"/>
          <p:cNvSpPr>
            <a:spLocks/>
          </p:cNvSpPr>
          <p:nvPr/>
        </p:nvSpPr>
        <p:spPr bwMode="auto">
          <a:xfrm>
            <a:off x="6486525" y="1897856"/>
            <a:ext cx="230188" cy="105966"/>
          </a:xfrm>
          <a:custGeom>
            <a:avLst/>
            <a:gdLst>
              <a:gd name="T0" fmla="*/ 16 w 145"/>
              <a:gd name="T1" fmla="*/ 9 h 89"/>
              <a:gd name="T2" fmla="*/ 20 w 145"/>
              <a:gd name="T3" fmla="*/ 15 h 89"/>
              <a:gd name="T4" fmla="*/ 27 w 145"/>
              <a:gd name="T5" fmla="*/ 22 h 89"/>
              <a:gd name="T6" fmla="*/ 38 w 145"/>
              <a:gd name="T7" fmla="*/ 27 h 89"/>
              <a:gd name="T8" fmla="*/ 49 w 145"/>
              <a:gd name="T9" fmla="*/ 29 h 89"/>
              <a:gd name="T10" fmla="*/ 45 w 145"/>
              <a:gd name="T11" fmla="*/ 15 h 89"/>
              <a:gd name="T12" fmla="*/ 45 w 145"/>
              <a:gd name="T13" fmla="*/ 9 h 89"/>
              <a:gd name="T14" fmla="*/ 49 w 145"/>
              <a:gd name="T15" fmla="*/ 0 h 89"/>
              <a:gd name="T16" fmla="*/ 69 w 145"/>
              <a:gd name="T17" fmla="*/ 22 h 89"/>
              <a:gd name="T18" fmla="*/ 82 w 145"/>
              <a:gd name="T19" fmla="*/ 29 h 89"/>
              <a:gd name="T20" fmla="*/ 98 w 145"/>
              <a:gd name="T21" fmla="*/ 33 h 89"/>
              <a:gd name="T22" fmla="*/ 94 w 145"/>
              <a:gd name="T23" fmla="*/ 27 h 89"/>
              <a:gd name="T24" fmla="*/ 91 w 145"/>
              <a:gd name="T25" fmla="*/ 20 h 89"/>
              <a:gd name="T26" fmla="*/ 94 w 145"/>
              <a:gd name="T27" fmla="*/ 13 h 89"/>
              <a:gd name="T28" fmla="*/ 98 w 145"/>
              <a:gd name="T29" fmla="*/ 4 h 89"/>
              <a:gd name="T30" fmla="*/ 109 w 145"/>
              <a:gd name="T31" fmla="*/ 20 h 89"/>
              <a:gd name="T32" fmla="*/ 120 w 145"/>
              <a:gd name="T33" fmla="*/ 33 h 89"/>
              <a:gd name="T34" fmla="*/ 145 w 145"/>
              <a:gd name="T35" fmla="*/ 54 h 89"/>
              <a:gd name="T36" fmla="*/ 122 w 145"/>
              <a:gd name="T37" fmla="*/ 78 h 89"/>
              <a:gd name="T38" fmla="*/ 109 w 145"/>
              <a:gd name="T39" fmla="*/ 85 h 89"/>
              <a:gd name="T40" fmla="*/ 87 w 145"/>
              <a:gd name="T41" fmla="*/ 89 h 89"/>
              <a:gd name="T42" fmla="*/ 58 w 145"/>
              <a:gd name="T43" fmla="*/ 85 h 89"/>
              <a:gd name="T44" fmla="*/ 47 w 145"/>
              <a:gd name="T45" fmla="*/ 80 h 89"/>
              <a:gd name="T46" fmla="*/ 40 w 145"/>
              <a:gd name="T47" fmla="*/ 67 h 89"/>
              <a:gd name="T48" fmla="*/ 34 w 145"/>
              <a:gd name="T49" fmla="*/ 71 h 89"/>
              <a:gd name="T50" fmla="*/ 27 w 145"/>
              <a:gd name="T51" fmla="*/ 71 h 89"/>
              <a:gd name="T52" fmla="*/ 11 w 145"/>
              <a:gd name="T53" fmla="*/ 67 h 89"/>
              <a:gd name="T54" fmla="*/ 5 w 145"/>
              <a:gd name="T55" fmla="*/ 60 h 89"/>
              <a:gd name="T56" fmla="*/ 2 w 145"/>
              <a:gd name="T57" fmla="*/ 51 h 89"/>
              <a:gd name="T58" fmla="*/ 0 w 145"/>
              <a:gd name="T59" fmla="*/ 33 h 89"/>
              <a:gd name="T60" fmla="*/ 2 w 145"/>
              <a:gd name="T61" fmla="*/ 27 h 89"/>
              <a:gd name="T62" fmla="*/ 5 w 145"/>
              <a:gd name="T63" fmla="*/ 20 h 89"/>
              <a:gd name="T64" fmla="*/ 16 w 145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89">
                <a:moveTo>
                  <a:pt x="16" y="9"/>
                </a:moveTo>
                <a:lnTo>
                  <a:pt x="20" y="15"/>
                </a:lnTo>
                <a:lnTo>
                  <a:pt x="27" y="22"/>
                </a:lnTo>
                <a:lnTo>
                  <a:pt x="38" y="27"/>
                </a:lnTo>
                <a:lnTo>
                  <a:pt x="49" y="29"/>
                </a:lnTo>
                <a:lnTo>
                  <a:pt x="45" y="15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4" y="27"/>
                </a:lnTo>
                <a:lnTo>
                  <a:pt x="91" y="20"/>
                </a:lnTo>
                <a:lnTo>
                  <a:pt x="94" y="13"/>
                </a:lnTo>
                <a:lnTo>
                  <a:pt x="98" y="4"/>
                </a:lnTo>
                <a:lnTo>
                  <a:pt x="109" y="20"/>
                </a:lnTo>
                <a:lnTo>
                  <a:pt x="120" y="33"/>
                </a:lnTo>
                <a:lnTo>
                  <a:pt x="145" y="54"/>
                </a:lnTo>
                <a:lnTo>
                  <a:pt x="122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4" y="71"/>
                </a:lnTo>
                <a:lnTo>
                  <a:pt x="27" y="71"/>
                </a:lnTo>
                <a:lnTo>
                  <a:pt x="11" y="67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4" name="Freeform 112"/>
          <p:cNvSpPr>
            <a:spLocks/>
          </p:cNvSpPr>
          <p:nvPr/>
        </p:nvSpPr>
        <p:spPr bwMode="auto">
          <a:xfrm>
            <a:off x="5940425" y="2044304"/>
            <a:ext cx="228600" cy="107156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7 w 144"/>
              <a:gd name="T7" fmla="*/ 27 h 90"/>
              <a:gd name="T8" fmla="*/ 48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8 w 144"/>
              <a:gd name="T15" fmla="*/ 0 h 90"/>
              <a:gd name="T16" fmla="*/ 68 w 144"/>
              <a:gd name="T17" fmla="*/ 23 h 90"/>
              <a:gd name="T18" fmla="*/ 82 w 144"/>
              <a:gd name="T19" fmla="*/ 29 h 90"/>
              <a:gd name="T20" fmla="*/ 97 w 144"/>
              <a:gd name="T21" fmla="*/ 34 h 90"/>
              <a:gd name="T22" fmla="*/ 93 w 144"/>
              <a:gd name="T23" fmla="*/ 29 h 90"/>
              <a:gd name="T24" fmla="*/ 91 w 144"/>
              <a:gd name="T25" fmla="*/ 23 h 90"/>
              <a:gd name="T26" fmla="*/ 93 w 144"/>
              <a:gd name="T27" fmla="*/ 14 h 90"/>
              <a:gd name="T28" fmla="*/ 97 w 144"/>
              <a:gd name="T29" fmla="*/ 5 h 90"/>
              <a:gd name="T30" fmla="*/ 108 w 144"/>
              <a:gd name="T31" fmla="*/ 20 h 90"/>
              <a:gd name="T32" fmla="*/ 120 w 144"/>
              <a:gd name="T33" fmla="*/ 34 h 90"/>
              <a:gd name="T34" fmla="*/ 144 w 144"/>
              <a:gd name="T35" fmla="*/ 56 h 90"/>
              <a:gd name="T36" fmla="*/ 124 w 144"/>
              <a:gd name="T37" fmla="*/ 79 h 90"/>
              <a:gd name="T38" fmla="*/ 108 w 144"/>
              <a:gd name="T39" fmla="*/ 88 h 90"/>
              <a:gd name="T40" fmla="*/ 86 w 144"/>
              <a:gd name="T41" fmla="*/ 90 h 90"/>
              <a:gd name="T42" fmla="*/ 57 w 144"/>
              <a:gd name="T43" fmla="*/ 88 h 90"/>
              <a:gd name="T44" fmla="*/ 48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6 w 144"/>
              <a:gd name="T51" fmla="*/ 74 h 90"/>
              <a:gd name="T52" fmla="*/ 11 w 144"/>
              <a:gd name="T53" fmla="*/ 68 h 90"/>
              <a:gd name="T54" fmla="*/ 6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7" y="27"/>
                </a:lnTo>
                <a:lnTo>
                  <a:pt x="48" y="29"/>
                </a:lnTo>
                <a:lnTo>
                  <a:pt x="44" y="18"/>
                </a:lnTo>
                <a:lnTo>
                  <a:pt x="44" y="9"/>
                </a:lnTo>
                <a:lnTo>
                  <a:pt x="48" y="0"/>
                </a:lnTo>
                <a:lnTo>
                  <a:pt x="68" y="23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8" y="20"/>
                </a:lnTo>
                <a:lnTo>
                  <a:pt x="120" y="34"/>
                </a:lnTo>
                <a:lnTo>
                  <a:pt x="144" y="56"/>
                </a:lnTo>
                <a:lnTo>
                  <a:pt x="124" y="79"/>
                </a:lnTo>
                <a:lnTo>
                  <a:pt x="108" y="88"/>
                </a:lnTo>
                <a:lnTo>
                  <a:pt x="86" y="90"/>
                </a:lnTo>
                <a:lnTo>
                  <a:pt x="57" y="88"/>
                </a:lnTo>
                <a:lnTo>
                  <a:pt x="48" y="81"/>
                </a:lnTo>
                <a:lnTo>
                  <a:pt x="40" y="70"/>
                </a:lnTo>
                <a:lnTo>
                  <a:pt x="33" y="72"/>
                </a:lnTo>
                <a:lnTo>
                  <a:pt x="26" y="74"/>
                </a:lnTo>
                <a:lnTo>
                  <a:pt x="11" y="68"/>
                </a:lnTo>
                <a:lnTo>
                  <a:pt x="6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5" name="Freeform 113"/>
          <p:cNvSpPr>
            <a:spLocks/>
          </p:cNvSpPr>
          <p:nvPr/>
        </p:nvSpPr>
        <p:spPr bwMode="auto">
          <a:xfrm>
            <a:off x="6156326" y="1869282"/>
            <a:ext cx="225425" cy="107156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9 w 142"/>
              <a:gd name="T9" fmla="*/ 31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2 w 142"/>
              <a:gd name="T19" fmla="*/ 29 h 90"/>
              <a:gd name="T20" fmla="*/ 97 w 142"/>
              <a:gd name="T21" fmla="*/ 34 h 90"/>
              <a:gd name="T22" fmla="*/ 93 w 142"/>
              <a:gd name="T23" fmla="*/ 29 h 90"/>
              <a:gd name="T24" fmla="*/ 91 w 142"/>
              <a:gd name="T25" fmla="*/ 22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0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6" name="Freeform 114"/>
          <p:cNvSpPr>
            <a:spLocks/>
          </p:cNvSpPr>
          <p:nvPr/>
        </p:nvSpPr>
        <p:spPr bwMode="auto">
          <a:xfrm>
            <a:off x="6372226" y="2202656"/>
            <a:ext cx="200025" cy="91679"/>
          </a:xfrm>
          <a:custGeom>
            <a:avLst/>
            <a:gdLst>
              <a:gd name="T0" fmla="*/ 0 w 126"/>
              <a:gd name="T1" fmla="*/ 18 h 77"/>
              <a:gd name="T2" fmla="*/ 18 w 126"/>
              <a:gd name="T3" fmla="*/ 27 h 77"/>
              <a:gd name="T4" fmla="*/ 31 w 126"/>
              <a:gd name="T5" fmla="*/ 38 h 77"/>
              <a:gd name="T6" fmla="*/ 53 w 126"/>
              <a:gd name="T7" fmla="*/ 63 h 77"/>
              <a:gd name="T8" fmla="*/ 64 w 126"/>
              <a:gd name="T9" fmla="*/ 72 h 77"/>
              <a:gd name="T10" fmla="*/ 80 w 126"/>
              <a:gd name="T11" fmla="*/ 77 h 77"/>
              <a:gd name="T12" fmla="*/ 100 w 126"/>
              <a:gd name="T13" fmla="*/ 77 h 77"/>
              <a:gd name="T14" fmla="*/ 111 w 126"/>
              <a:gd name="T15" fmla="*/ 72 h 77"/>
              <a:gd name="T16" fmla="*/ 126 w 126"/>
              <a:gd name="T17" fmla="*/ 65 h 77"/>
              <a:gd name="T18" fmla="*/ 104 w 126"/>
              <a:gd name="T19" fmla="*/ 38 h 77"/>
              <a:gd name="T20" fmla="*/ 89 w 126"/>
              <a:gd name="T21" fmla="*/ 21 h 77"/>
              <a:gd name="T22" fmla="*/ 73 w 126"/>
              <a:gd name="T23" fmla="*/ 7 h 77"/>
              <a:gd name="T24" fmla="*/ 60 w 126"/>
              <a:gd name="T25" fmla="*/ 3 h 77"/>
              <a:gd name="T26" fmla="*/ 49 w 126"/>
              <a:gd name="T27" fmla="*/ 0 h 77"/>
              <a:gd name="T28" fmla="*/ 35 w 126"/>
              <a:gd name="T29" fmla="*/ 3 h 77"/>
              <a:gd name="T30" fmla="*/ 20 w 126"/>
              <a:gd name="T31" fmla="*/ 9 h 77"/>
              <a:gd name="T32" fmla="*/ 0 w 126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7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2"/>
                </a:lnTo>
                <a:lnTo>
                  <a:pt x="80" y="77"/>
                </a:lnTo>
                <a:lnTo>
                  <a:pt x="100" y="77"/>
                </a:lnTo>
                <a:lnTo>
                  <a:pt x="111" y="72"/>
                </a:lnTo>
                <a:lnTo>
                  <a:pt x="126" y="65"/>
                </a:lnTo>
                <a:lnTo>
                  <a:pt x="104" y="38"/>
                </a:lnTo>
                <a:lnTo>
                  <a:pt x="89" y="21"/>
                </a:lnTo>
                <a:lnTo>
                  <a:pt x="73" y="7"/>
                </a:lnTo>
                <a:lnTo>
                  <a:pt x="60" y="3"/>
                </a:lnTo>
                <a:lnTo>
                  <a:pt x="49" y="0"/>
                </a:lnTo>
                <a:lnTo>
                  <a:pt x="35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27" name="Freeform 155"/>
          <p:cNvSpPr>
            <a:spLocks/>
          </p:cNvSpPr>
          <p:nvPr/>
        </p:nvSpPr>
        <p:spPr bwMode="auto">
          <a:xfrm>
            <a:off x="5003800" y="2227660"/>
            <a:ext cx="230188" cy="107156"/>
          </a:xfrm>
          <a:custGeom>
            <a:avLst/>
            <a:gdLst>
              <a:gd name="T0" fmla="*/ 16 w 145"/>
              <a:gd name="T1" fmla="*/ 9 h 90"/>
              <a:gd name="T2" fmla="*/ 20 w 145"/>
              <a:gd name="T3" fmla="*/ 18 h 90"/>
              <a:gd name="T4" fmla="*/ 27 w 145"/>
              <a:gd name="T5" fmla="*/ 25 h 90"/>
              <a:gd name="T6" fmla="*/ 38 w 145"/>
              <a:gd name="T7" fmla="*/ 30 h 90"/>
              <a:gd name="T8" fmla="*/ 49 w 145"/>
              <a:gd name="T9" fmla="*/ 30 h 90"/>
              <a:gd name="T10" fmla="*/ 45 w 145"/>
              <a:gd name="T11" fmla="*/ 18 h 90"/>
              <a:gd name="T12" fmla="*/ 45 w 145"/>
              <a:gd name="T13" fmla="*/ 9 h 90"/>
              <a:gd name="T14" fmla="*/ 49 w 145"/>
              <a:gd name="T15" fmla="*/ 0 h 90"/>
              <a:gd name="T16" fmla="*/ 69 w 145"/>
              <a:gd name="T17" fmla="*/ 23 h 90"/>
              <a:gd name="T18" fmla="*/ 82 w 145"/>
              <a:gd name="T19" fmla="*/ 30 h 90"/>
              <a:gd name="T20" fmla="*/ 98 w 145"/>
              <a:gd name="T21" fmla="*/ 34 h 90"/>
              <a:gd name="T22" fmla="*/ 94 w 145"/>
              <a:gd name="T23" fmla="*/ 30 h 90"/>
              <a:gd name="T24" fmla="*/ 91 w 145"/>
              <a:gd name="T25" fmla="*/ 23 h 90"/>
              <a:gd name="T26" fmla="*/ 94 w 145"/>
              <a:gd name="T27" fmla="*/ 14 h 90"/>
              <a:gd name="T28" fmla="*/ 98 w 145"/>
              <a:gd name="T29" fmla="*/ 5 h 90"/>
              <a:gd name="T30" fmla="*/ 109 w 145"/>
              <a:gd name="T31" fmla="*/ 21 h 90"/>
              <a:gd name="T32" fmla="*/ 120 w 145"/>
              <a:gd name="T33" fmla="*/ 34 h 90"/>
              <a:gd name="T34" fmla="*/ 145 w 145"/>
              <a:gd name="T35" fmla="*/ 56 h 90"/>
              <a:gd name="T36" fmla="*/ 125 w 145"/>
              <a:gd name="T37" fmla="*/ 79 h 90"/>
              <a:gd name="T38" fmla="*/ 109 w 145"/>
              <a:gd name="T39" fmla="*/ 88 h 90"/>
              <a:gd name="T40" fmla="*/ 87 w 145"/>
              <a:gd name="T41" fmla="*/ 90 h 90"/>
              <a:gd name="T42" fmla="*/ 58 w 145"/>
              <a:gd name="T43" fmla="*/ 88 h 90"/>
              <a:gd name="T44" fmla="*/ 47 w 145"/>
              <a:gd name="T45" fmla="*/ 81 h 90"/>
              <a:gd name="T46" fmla="*/ 40 w 145"/>
              <a:gd name="T47" fmla="*/ 70 h 90"/>
              <a:gd name="T48" fmla="*/ 34 w 145"/>
              <a:gd name="T49" fmla="*/ 74 h 90"/>
              <a:gd name="T50" fmla="*/ 27 w 145"/>
              <a:gd name="T51" fmla="*/ 74 h 90"/>
              <a:gd name="T52" fmla="*/ 11 w 145"/>
              <a:gd name="T53" fmla="*/ 68 h 90"/>
              <a:gd name="T54" fmla="*/ 5 w 145"/>
              <a:gd name="T55" fmla="*/ 61 h 90"/>
              <a:gd name="T56" fmla="*/ 3 w 145"/>
              <a:gd name="T57" fmla="*/ 52 h 90"/>
              <a:gd name="T58" fmla="*/ 0 w 145"/>
              <a:gd name="T59" fmla="*/ 34 h 90"/>
              <a:gd name="T60" fmla="*/ 3 w 145"/>
              <a:gd name="T61" fmla="*/ 27 h 90"/>
              <a:gd name="T62" fmla="*/ 5 w 145"/>
              <a:gd name="T63" fmla="*/ 21 h 90"/>
              <a:gd name="T64" fmla="*/ 16 w 145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30"/>
                </a:lnTo>
                <a:lnTo>
                  <a:pt x="49" y="30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4" y="30"/>
                </a:lnTo>
                <a:lnTo>
                  <a:pt x="91" y="23"/>
                </a:lnTo>
                <a:lnTo>
                  <a:pt x="94" y="14"/>
                </a:lnTo>
                <a:lnTo>
                  <a:pt x="98" y="5"/>
                </a:lnTo>
                <a:lnTo>
                  <a:pt x="109" y="21"/>
                </a:lnTo>
                <a:lnTo>
                  <a:pt x="120" y="34"/>
                </a:lnTo>
                <a:lnTo>
                  <a:pt x="145" y="56"/>
                </a:lnTo>
                <a:lnTo>
                  <a:pt x="125" y="79"/>
                </a:lnTo>
                <a:lnTo>
                  <a:pt x="109" y="88"/>
                </a:lnTo>
                <a:lnTo>
                  <a:pt x="87" y="90"/>
                </a:lnTo>
                <a:lnTo>
                  <a:pt x="58" y="88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68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3" y="27"/>
                </a:lnTo>
                <a:lnTo>
                  <a:pt x="5" y="21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36" name="Freeform 164"/>
          <p:cNvSpPr>
            <a:spLocks/>
          </p:cNvSpPr>
          <p:nvPr/>
        </p:nvSpPr>
        <p:spPr bwMode="auto">
          <a:xfrm>
            <a:off x="5459414" y="2181225"/>
            <a:ext cx="204787" cy="91679"/>
          </a:xfrm>
          <a:custGeom>
            <a:avLst/>
            <a:gdLst>
              <a:gd name="T0" fmla="*/ 0 w 129"/>
              <a:gd name="T1" fmla="*/ 18 h 77"/>
              <a:gd name="T2" fmla="*/ 20 w 129"/>
              <a:gd name="T3" fmla="*/ 27 h 77"/>
              <a:gd name="T4" fmla="*/ 34 w 129"/>
              <a:gd name="T5" fmla="*/ 38 h 77"/>
              <a:gd name="T6" fmla="*/ 56 w 129"/>
              <a:gd name="T7" fmla="*/ 63 h 77"/>
              <a:gd name="T8" fmla="*/ 67 w 129"/>
              <a:gd name="T9" fmla="*/ 72 h 77"/>
              <a:gd name="T10" fmla="*/ 82 w 129"/>
              <a:gd name="T11" fmla="*/ 77 h 77"/>
              <a:gd name="T12" fmla="*/ 102 w 129"/>
              <a:gd name="T13" fmla="*/ 74 h 77"/>
              <a:gd name="T14" fmla="*/ 114 w 129"/>
              <a:gd name="T15" fmla="*/ 72 h 77"/>
              <a:gd name="T16" fmla="*/ 129 w 129"/>
              <a:gd name="T17" fmla="*/ 65 h 77"/>
              <a:gd name="T18" fmla="*/ 107 w 129"/>
              <a:gd name="T19" fmla="*/ 38 h 77"/>
              <a:gd name="T20" fmla="*/ 91 w 129"/>
              <a:gd name="T21" fmla="*/ 21 h 77"/>
              <a:gd name="T22" fmla="*/ 76 w 129"/>
              <a:gd name="T23" fmla="*/ 7 h 77"/>
              <a:gd name="T24" fmla="*/ 62 w 129"/>
              <a:gd name="T25" fmla="*/ 0 h 77"/>
              <a:gd name="T26" fmla="*/ 51 w 129"/>
              <a:gd name="T27" fmla="*/ 0 h 77"/>
              <a:gd name="T28" fmla="*/ 38 w 129"/>
              <a:gd name="T29" fmla="*/ 3 h 77"/>
              <a:gd name="T30" fmla="*/ 20 w 129"/>
              <a:gd name="T31" fmla="*/ 9 h 77"/>
              <a:gd name="T32" fmla="*/ 0 w 129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7">
                <a:moveTo>
                  <a:pt x="0" y="18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2"/>
                </a:lnTo>
                <a:lnTo>
                  <a:pt x="82" y="77"/>
                </a:lnTo>
                <a:lnTo>
                  <a:pt x="102" y="74"/>
                </a:lnTo>
                <a:lnTo>
                  <a:pt x="114" y="72"/>
                </a:lnTo>
                <a:lnTo>
                  <a:pt x="129" y="65"/>
                </a:lnTo>
                <a:lnTo>
                  <a:pt x="107" y="38"/>
                </a:lnTo>
                <a:lnTo>
                  <a:pt x="91" y="21"/>
                </a:lnTo>
                <a:lnTo>
                  <a:pt x="76" y="7"/>
                </a:lnTo>
                <a:lnTo>
                  <a:pt x="62" y="0"/>
                </a:lnTo>
                <a:lnTo>
                  <a:pt x="51" y="0"/>
                </a:lnTo>
                <a:lnTo>
                  <a:pt x="38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37" name="Freeform 165"/>
          <p:cNvSpPr>
            <a:spLocks/>
          </p:cNvSpPr>
          <p:nvPr/>
        </p:nvSpPr>
        <p:spPr bwMode="auto">
          <a:xfrm>
            <a:off x="5510214" y="2399110"/>
            <a:ext cx="204787" cy="92869"/>
          </a:xfrm>
          <a:custGeom>
            <a:avLst/>
            <a:gdLst>
              <a:gd name="T0" fmla="*/ 0 w 129"/>
              <a:gd name="T1" fmla="*/ 17 h 78"/>
              <a:gd name="T2" fmla="*/ 18 w 129"/>
              <a:gd name="T3" fmla="*/ 26 h 78"/>
              <a:gd name="T4" fmla="*/ 34 w 129"/>
              <a:gd name="T5" fmla="*/ 38 h 78"/>
              <a:gd name="T6" fmla="*/ 56 w 129"/>
              <a:gd name="T7" fmla="*/ 62 h 78"/>
              <a:gd name="T8" fmla="*/ 67 w 129"/>
              <a:gd name="T9" fmla="*/ 71 h 78"/>
              <a:gd name="T10" fmla="*/ 82 w 129"/>
              <a:gd name="T11" fmla="*/ 78 h 78"/>
              <a:gd name="T12" fmla="*/ 102 w 129"/>
              <a:gd name="T13" fmla="*/ 76 h 78"/>
              <a:gd name="T14" fmla="*/ 114 w 129"/>
              <a:gd name="T15" fmla="*/ 71 h 78"/>
              <a:gd name="T16" fmla="*/ 129 w 129"/>
              <a:gd name="T17" fmla="*/ 64 h 78"/>
              <a:gd name="T18" fmla="*/ 107 w 129"/>
              <a:gd name="T19" fmla="*/ 40 h 78"/>
              <a:gd name="T20" fmla="*/ 89 w 129"/>
              <a:gd name="T21" fmla="*/ 20 h 78"/>
              <a:gd name="T22" fmla="*/ 76 w 129"/>
              <a:gd name="T23" fmla="*/ 8 h 78"/>
              <a:gd name="T24" fmla="*/ 62 w 129"/>
              <a:gd name="T25" fmla="*/ 2 h 78"/>
              <a:gd name="T26" fmla="*/ 49 w 129"/>
              <a:gd name="T27" fmla="*/ 0 h 78"/>
              <a:gd name="T28" fmla="*/ 36 w 129"/>
              <a:gd name="T29" fmla="*/ 2 h 78"/>
              <a:gd name="T30" fmla="*/ 20 w 129"/>
              <a:gd name="T31" fmla="*/ 8 h 78"/>
              <a:gd name="T32" fmla="*/ 0 w 129"/>
              <a:gd name="T33" fmla="*/ 1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17"/>
                </a:moveTo>
                <a:lnTo>
                  <a:pt x="18" y="26"/>
                </a:lnTo>
                <a:lnTo>
                  <a:pt x="34" y="38"/>
                </a:lnTo>
                <a:lnTo>
                  <a:pt x="56" y="62"/>
                </a:lnTo>
                <a:lnTo>
                  <a:pt x="67" y="71"/>
                </a:lnTo>
                <a:lnTo>
                  <a:pt x="82" y="78"/>
                </a:lnTo>
                <a:lnTo>
                  <a:pt x="102" y="76"/>
                </a:lnTo>
                <a:lnTo>
                  <a:pt x="114" y="71"/>
                </a:lnTo>
                <a:lnTo>
                  <a:pt x="129" y="64"/>
                </a:lnTo>
                <a:lnTo>
                  <a:pt x="107" y="40"/>
                </a:lnTo>
                <a:lnTo>
                  <a:pt x="89" y="20"/>
                </a:lnTo>
                <a:lnTo>
                  <a:pt x="76" y="8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38" name="Freeform 166"/>
          <p:cNvSpPr>
            <a:spLocks/>
          </p:cNvSpPr>
          <p:nvPr/>
        </p:nvSpPr>
        <p:spPr bwMode="auto">
          <a:xfrm>
            <a:off x="7018338" y="1982391"/>
            <a:ext cx="200025" cy="90488"/>
          </a:xfrm>
          <a:custGeom>
            <a:avLst/>
            <a:gdLst>
              <a:gd name="T0" fmla="*/ 0 w 126"/>
              <a:gd name="T1" fmla="*/ 17 h 76"/>
              <a:gd name="T2" fmla="*/ 17 w 126"/>
              <a:gd name="T3" fmla="*/ 26 h 76"/>
              <a:gd name="T4" fmla="*/ 31 w 126"/>
              <a:gd name="T5" fmla="*/ 38 h 76"/>
              <a:gd name="T6" fmla="*/ 53 w 126"/>
              <a:gd name="T7" fmla="*/ 62 h 76"/>
              <a:gd name="T8" fmla="*/ 64 w 126"/>
              <a:gd name="T9" fmla="*/ 71 h 76"/>
              <a:gd name="T10" fmla="*/ 80 w 126"/>
              <a:gd name="T11" fmla="*/ 76 h 76"/>
              <a:gd name="T12" fmla="*/ 100 w 126"/>
              <a:gd name="T13" fmla="*/ 76 h 76"/>
              <a:gd name="T14" fmla="*/ 111 w 126"/>
              <a:gd name="T15" fmla="*/ 71 h 76"/>
              <a:gd name="T16" fmla="*/ 126 w 126"/>
              <a:gd name="T17" fmla="*/ 65 h 76"/>
              <a:gd name="T18" fmla="*/ 104 w 126"/>
              <a:gd name="T19" fmla="*/ 38 h 76"/>
              <a:gd name="T20" fmla="*/ 88 w 126"/>
              <a:gd name="T21" fmla="*/ 20 h 76"/>
              <a:gd name="T22" fmla="*/ 73 w 126"/>
              <a:gd name="T23" fmla="*/ 6 h 76"/>
              <a:gd name="T24" fmla="*/ 60 w 126"/>
              <a:gd name="T25" fmla="*/ 2 h 76"/>
              <a:gd name="T26" fmla="*/ 48 w 126"/>
              <a:gd name="T27" fmla="*/ 0 h 76"/>
              <a:gd name="T28" fmla="*/ 35 w 126"/>
              <a:gd name="T29" fmla="*/ 2 h 76"/>
              <a:gd name="T30" fmla="*/ 17 w 126"/>
              <a:gd name="T31" fmla="*/ 9 h 76"/>
              <a:gd name="T32" fmla="*/ 0 w 126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6">
                <a:moveTo>
                  <a:pt x="0" y="17"/>
                </a:moveTo>
                <a:lnTo>
                  <a:pt x="17" y="26"/>
                </a:lnTo>
                <a:lnTo>
                  <a:pt x="31" y="38"/>
                </a:lnTo>
                <a:lnTo>
                  <a:pt x="53" y="62"/>
                </a:lnTo>
                <a:lnTo>
                  <a:pt x="64" y="71"/>
                </a:lnTo>
                <a:lnTo>
                  <a:pt x="80" y="76"/>
                </a:lnTo>
                <a:lnTo>
                  <a:pt x="100" y="76"/>
                </a:lnTo>
                <a:lnTo>
                  <a:pt x="111" y="71"/>
                </a:lnTo>
                <a:lnTo>
                  <a:pt x="126" y="65"/>
                </a:lnTo>
                <a:lnTo>
                  <a:pt x="104" y="38"/>
                </a:lnTo>
                <a:lnTo>
                  <a:pt x="88" y="20"/>
                </a:lnTo>
                <a:lnTo>
                  <a:pt x="73" y="6"/>
                </a:lnTo>
                <a:lnTo>
                  <a:pt x="60" y="2"/>
                </a:lnTo>
                <a:lnTo>
                  <a:pt x="48" y="0"/>
                </a:lnTo>
                <a:lnTo>
                  <a:pt x="35" y="2"/>
                </a:lnTo>
                <a:lnTo>
                  <a:pt x="17" y="9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0" name="Freeform 168"/>
          <p:cNvSpPr>
            <a:spLocks/>
          </p:cNvSpPr>
          <p:nvPr/>
        </p:nvSpPr>
        <p:spPr bwMode="auto">
          <a:xfrm>
            <a:off x="5292726" y="2195512"/>
            <a:ext cx="201613" cy="90488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1 w 127"/>
              <a:gd name="T5" fmla="*/ 38 h 76"/>
              <a:gd name="T6" fmla="*/ 53 w 127"/>
              <a:gd name="T7" fmla="*/ 63 h 76"/>
              <a:gd name="T8" fmla="*/ 67 w 127"/>
              <a:gd name="T9" fmla="*/ 72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2 h 76"/>
              <a:gd name="T16" fmla="*/ 127 w 127"/>
              <a:gd name="T17" fmla="*/ 65 h 76"/>
              <a:gd name="T18" fmla="*/ 107 w 127"/>
              <a:gd name="T19" fmla="*/ 41 h 76"/>
              <a:gd name="T20" fmla="*/ 89 w 127"/>
              <a:gd name="T21" fmla="*/ 20 h 76"/>
              <a:gd name="T22" fmla="*/ 73 w 127"/>
              <a:gd name="T23" fmla="*/ 9 h 76"/>
              <a:gd name="T24" fmla="*/ 62 w 127"/>
              <a:gd name="T25" fmla="*/ 2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7" y="72"/>
                </a:lnTo>
                <a:lnTo>
                  <a:pt x="80" y="76"/>
                </a:lnTo>
                <a:lnTo>
                  <a:pt x="100" y="76"/>
                </a:lnTo>
                <a:lnTo>
                  <a:pt x="113" y="72"/>
                </a:lnTo>
                <a:lnTo>
                  <a:pt x="127" y="65"/>
                </a:lnTo>
                <a:lnTo>
                  <a:pt x="107" y="41"/>
                </a:lnTo>
                <a:lnTo>
                  <a:pt x="89" y="20"/>
                </a:lnTo>
                <a:lnTo>
                  <a:pt x="73" y="9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1" name="Freeform 169"/>
          <p:cNvSpPr>
            <a:spLocks/>
          </p:cNvSpPr>
          <p:nvPr/>
        </p:nvSpPr>
        <p:spPr bwMode="auto">
          <a:xfrm>
            <a:off x="6672264" y="2058591"/>
            <a:ext cx="204787" cy="92869"/>
          </a:xfrm>
          <a:custGeom>
            <a:avLst/>
            <a:gdLst>
              <a:gd name="T0" fmla="*/ 0 w 129"/>
              <a:gd name="T1" fmla="*/ 20 h 78"/>
              <a:gd name="T2" fmla="*/ 20 w 129"/>
              <a:gd name="T3" fmla="*/ 27 h 78"/>
              <a:gd name="T4" fmla="*/ 34 w 129"/>
              <a:gd name="T5" fmla="*/ 38 h 78"/>
              <a:gd name="T6" fmla="*/ 56 w 129"/>
              <a:gd name="T7" fmla="*/ 63 h 78"/>
              <a:gd name="T8" fmla="*/ 67 w 129"/>
              <a:gd name="T9" fmla="*/ 74 h 78"/>
              <a:gd name="T10" fmla="*/ 82 w 129"/>
              <a:gd name="T11" fmla="*/ 78 h 78"/>
              <a:gd name="T12" fmla="*/ 102 w 129"/>
              <a:gd name="T13" fmla="*/ 76 h 78"/>
              <a:gd name="T14" fmla="*/ 113 w 129"/>
              <a:gd name="T15" fmla="*/ 72 h 78"/>
              <a:gd name="T16" fmla="*/ 129 w 129"/>
              <a:gd name="T17" fmla="*/ 67 h 78"/>
              <a:gd name="T18" fmla="*/ 107 w 129"/>
              <a:gd name="T19" fmla="*/ 40 h 78"/>
              <a:gd name="T20" fmla="*/ 91 w 129"/>
              <a:gd name="T21" fmla="*/ 20 h 78"/>
              <a:gd name="T22" fmla="*/ 76 w 129"/>
              <a:gd name="T23" fmla="*/ 9 h 78"/>
              <a:gd name="T24" fmla="*/ 62 w 129"/>
              <a:gd name="T25" fmla="*/ 2 h 78"/>
              <a:gd name="T26" fmla="*/ 51 w 129"/>
              <a:gd name="T27" fmla="*/ 0 h 78"/>
              <a:gd name="T28" fmla="*/ 36 w 129"/>
              <a:gd name="T29" fmla="*/ 4 h 78"/>
              <a:gd name="T30" fmla="*/ 20 w 129"/>
              <a:gd name="T31" fmla="*/ 11 h 78"/>
              <a:gd name="T32" fmla="*/ 0 w 129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20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4"/>
                </a:lnTo>
                <a:lnTo>
                  <a:pt x="82" y="78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91" y="20"/>
                </a:lnTo>
                <a:lnTo>
                  <a:pt x="76" y="9"/>
                </a:lnTo>
                <a:lnTo>
                  <a:pt x="62" y="2"/>
                </a:lnTo>
                <a:lnTo>
                  <a:pt x="51" y="0"/>
                </a:lnTo>
                <a:lnTo>
                  <a:pt x="36" y="4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2" name="Freeform 170"/>
          <p:cNvSpPr>
            <a:spLocks/>
          </p:cNvSpPr>
          <p:nvPr/>
        </p:nvSpPr>
        <p:spPr bwMode="auto">
          <a:xfrm>
            <a:off x="6877051" y="2139554"/>
            <a:ext cx="200025" cy="92869"/>
          </a:xfrm>
          <a:custGeom>
            <a:avLst/>
            <a:gdLst>
              <a:gd name="T0" fmla="*/ 0 w 126"/>
              <a:gd name="T1" fmla="*/ 20 h 78"/>
              <a:gd name="T2" fmla="*/ 18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4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1 w 126"/>
              <a:gd name="T15" fmla="*/ 72 h 78"/>
              <a:gd name="T16" fmla="*/ 126 w 126"/>
              <a:gd name="T17" fmla="*/ 65 h 78"/>
              <a:gd name="T18" fmla="*/ 104 w 126"/>
              <a:gd name="T19" fmla="*/ 40 h 78"/>
              <a:gd name="T20" fmla="*/ 89 w 126"/>
              <a:gd name="T21" fmla="*/ 20 h 78"/>
              <a:gd name="T22" fmla="*/ 73 w 126"/>
              <a:gd name="T23" fmla="*/ 9 h 78"/>
              <a:gd name="T24" fmla="*/ 60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18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4"/>
                </a:lnTo>
                <a:lnTo>
                  <a:pt x="80" y="78"/>
                </a:lnTo>
                <a:lnTo>
                  <a:pt x="100" y="76"/>
                </a:lnTo>
                <a:lnTo>
                  <a:pt x="111" y="72"/>
                </a:lnTo>
                <a:lnTo>
                  <a:pt x="126" y="65"/>
                </a:lnTo>
                <a:lnTo>
                  <a:pt x="104" y="40"/>
                </a:lnTo>
                <a:lnTo>
                  <a:pt x="89" y="20"/>
                </a:lnTo>
                <a:lnTo>
                  <a:pt x="73" y="9"/>
                </a:lnTo>
                <a:lnTo>
                  <a:pt x="60" y="2"/>
                </a:lnTo>
                <a:lnTo>
                  <a:pt x="49" y="0"/>
                </a:lnTo>
                <a:lnTo>
                  <a:pt x="35" y="4"/>
                </a:lnTo>
                <a:lnTo>
                  <a:pt x="18" y="9"/>
                </a:lnTo>
                <a:lnTo>
                  <a:pt x="0" y="20"/>
                </a:lnTo>
                <a:close/>
              </a:path>
            </a:pathLst>
          </a:custGeom>
          <a:solidFill>
            <a:srgbClr val="BFFF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4" name="Freeform 172"/>
          <p:cNvSpPr>
            <a:spLocks/>
          </p:cNvSpPr>
          <p:nvPr/>
        </p:nvSpPr>
        <p:spPr bwMode="auto">
          <a:xfrm>
            <a:off x="5997575" y="2185988"/>
            <a:ext cx="228600" cy="107156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5 w 144"/>
              <a:gd name="T7" fmla="*/ 29 h 90"/>
              <a:gd name="T8" fmla="*/ 49 w 144"/>
              <a:gd name="T9" fmla="*/ 31 h 90"/>
              <a:gd name="T10" fmla="*/ 42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69 w 144"/>
              <a:gd name="T17" fmla="*/ 22 h 90"/>
              <a:gd name="T18" fmla="*/ 82 w 144"/>
              <a:gd name="T19" fmla="*/ 29 h 90"/>
              <a:gd name="T20" fmla="*/ 97 w 144"/>
              <a:gd name="T21" fmla="*/ 36 h 90"/>
              <a:gd name="T22" fmla="*/ 93 w 144"/>
              <a:gd name="T23" fmla="*/ 29 h 90"/>
              <a:gd name="T24" fmla="*/ 91 w 144"/>
              <a:gd name="T25" fmla="*/ 22 h 90"/>
              <a:gd name="T26" fmla="*/ 93 w 144"/>
              <a:gd name="T27" fmla="*/ 14 h 90"/>
              <a:gd name="T28" fmla="*/ 97 w 144"/>
              <a:gd name="T29" fmla="*/ 5 h 90"/>
              <a:gd name="T30" fmla="*/ 106 w 144"/>
              <a:gd name="T31" fmla="*/ 20 h 90"/>
              <a:gd name="T32" fmla="*/ 117 w 144"/>
              <a:gd name="T33" fmla="*/ 34 h 90"/>
              <a:gd name="T34" fmla="*/ 144 w 144"/>
              <a:gd name="T35" fmla="*/ 56 h 90"/>
              <a:gd name="T36" fmla="*/ 122 w 144"/>
              <a:gd name="T37" fmla="*/ 78 h 90"/>
              <a:gd name="T38" fmla="*/ 106 w 144"/>
              <a:gd name="T39" fmla="*/ 87 h 90"/>
              <a:gd name="T40" fmla="*/ 86 w 144"/>
              <a:gd name="T41" fmla="*/ 90 h 90"/>
              <a:gd name="T42" fmla="*/ 57 w 144"/>
              <a:gd name="T43" fmla="*/ 87 h 90"/>
              <a:gd name="T44" fmla="*/ 46 w 144"/>
              <a:gd name="T45" fmla="*/ 81 h 90"/>
              <a:gd name="T46" fmla="*/ 40 w 144"/>
              <a:gd name="T47" fmla="*/ 70 h 90"/>
              <a:gd name="T48" fmla="*/ 33 w 144"/>
              <a:gd name="T49" fmla="*/ 74 h 90"/>
              <a:gd name="T50" fmla="*/ 24 w 144"/>
              <a:gd name="T51" fmla="*/ 74 h 90"/>
              <a:gd name="T52" fmla="*/ 11 w 144"/>
              <a:gd name="T53" fmla="*/ 70 h 90"/>
              <a:gd name="T54" fmla="*/ 4 w 144"/>
              <a:gd name="T55" fmla="*/ 61 h 90"/>
              <a:gd name="T56" fmla="*/ 2 w 144"/>
              <a:gd name="T57" fmla="*/ 52 h 90"/>
              <a:gd name="T58" fmla="*/ 0 w 144"/>
              <a:gd name="T59" fmla="*/ 36 h 90"/>
              <a:gd name="T60" fmla="*/ 0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6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4" y="56"/>
                </a:lnTo>
                <a:lnTo>
                  <a:pt x="122" y="78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6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5" name="Freeform 173"/>
          <p:cNvSpPr>
            <a:spLocks/>
          </p:cNvSpPr>
          <p:nvPr/>
        </p:nvSpPr>
        <p:spPr bwMode="auto">
          <a:xfrm>
            <a:off x="5148263" y="2401492"/>
            <a:ext cx="225425" cy="105965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7" name="Freeform 175"/>
          <p:cNvSpPr>
            <a:spLocks/>
          </p:cNvSpPr>
          <p:nvPr/>
        </p:nvSpPr>
        <p:spPr bwMode="auto">
          <a:xfrm>
            <a:off x="5715000" y="2465785"/>
            <a:ext cx="228600" cy="105965"/>
          </a:xfrm>
          <a:custGeom>
            <a:avLst/>
            <a:gdLst>
              <a:gd name="T0" fmla="*/ 16 w 144"/>
              <a:gd name="T1" fmla="*/ 8 h 89"/>
              <a:gd name="T2" fmla="*/ 20 w 144"/>
              <a:gd name="T3" fmla="*/ 17 h 89"/>
              <a:gd name="T4" fmla="*/ 27 w 144"/>
              <a:gd name="T5" fmla="*/ 24 h 89"/>
              <a:gd name="T6" fmla="*/ 36 w 144"/>
              <a:gd name="T7" fmla="*/ 29 h 89"/>
              <a:gd name="T8" fmla="*/ 49 w 144"/>
              <a:gd name="T9" fmla="*/ 31 h 89"/>
              <a:gd name="T10" fmla="*/ 42 w 144"/>
              <a:gd name="T11" fmla="*/ 17 h 89"/>
              <a:gd name="T12" fmla="*/ 44 w 144"/>
              <a:gd name="T13" fmla="*/ 8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2 w 144"/>
              <a:gd name="T37" fmla="*/ 78 h 89"/>
              <a:gd name="T38" fmla="*/ 109 w 144"/>
              <a:gd name="T39" fmla="*/ 87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3 h 89"/>
              <a:gd name="T50" fmla="*/ 25 w 144"/>
              <a:gd name="T51" fmla="*/ 73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3 h 89"/>
              <a:gd name="T58" fmla="*/ 0 w 144"/>
              <a:gd name="T59" fmla="*/ 33 h 89"/>
              <a:gd name="T60" fmla="*/ 0 w 144"/>
              <a:gd name="T61" fmla="*/ 26 h 89"/>
              <a:gd name="T62" fmla="*/ 5 w 144"/>
              <a:gd name="T63" fmla="*/ 20 h 89"/>
              <a:gd name="T64" fmla="*/ 16 w 144"/>
              <a:gd name="T65" fmla="*/ 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8"/>
                </a:moveTo>
                <a:lnTo>
                  <a:pt x="20" y="17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7"/>
                </a:lnTo>
                <a:lnTo>
                  <a:pt x="44" y="8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3"/>
                </a:lnTo>
                <a:lnTo>
                  <a:pt x="25" y="73"/>
                </a:lnTo>
                <a:lnTo>
                  <a:pt x="11" y="69"/>
                </a:lnTo>
                <a:lnTo>
                  <a:pt x="5" y="60"/>
                </a:lnTo>
                <a:lnTo>
                  <a:pt x="2" y="53"/>
                </a:lnTo>
                <a:lnTo>
                  <a:pt x="0" y="33"/>
                </a:lnTo>
                <a:lnTo>
                  <a:pt x="0" y="26"/>
                </a:lnTo>
                <a:lnTo>
                  <a:pt x="5" y="20"/>
                </a:lnTo>
                <a:lnTo>
                  <a:pt x="16" y="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8" name="Freeform 176"/>
          <p:cNvSpPr>
            <a:spLocks/>
          </p:cNvSpPr>
          <p:nvPr/>
        </p:nvSpPr>
        <p:spPr bwMode="auto">
          <a:xfrm>
            <a:off x="7451726" y="2247901"/>
            <a:ext cx="225425" cy="107156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9 h 90"/>
              <a:gd name="T8" fmla="*/ 49 w 142"/>
              <a:gd name="T9" fmla="*/ 31 h 90"/>
              <a:gd name="T10" fmla="*/ 43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2 h 90"/>
              <a:gd name="T26" fmla="*/ 94 w 142"/>
              <a:gd name="T27" fmla="*/ 13 h 90"/>
              <a:gd name="T28" fmla="*/ 98 w 142"/>
              <a:gd name="T29" fmla="*/ 5 h 90"/>
              <a:gd name="T30" fmla="*/ 107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8 h 90"/>
              <a:gd name="T38" fmla="*/ 109 w 142"/>
              <a:gd name="T39" fmla="*/ 87 h 90"/>
              <a:gd name="T40" fmla="*/ 87 w 142"/>
              <a:gd name="T41" fmla="*/ 90 h 90"/>
              <a:gd name="T42" fmla="*/ 58 w 142"/>
              <a:gd name="T43" fmla="*/ 87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4 h 90"/>
              <a:gd name="T50" fmla="*/ 27 w 142"/>
              <a:gd name="T51" fmla="*/ 74 h 90"/>
              <a:gd name="T52" fmla="*/ 11 w 142"/>
              <a:gd name="T53" fmla="*/ 70 h 90"/>
              <a:gd name="T54" fmla="*/ 5 w 142"/>
              <a:gd name="T55" fmla="*/ 61 h 90"/>
              <a:gd name="T56" fmla="*/ 3 w 142"/>
              <a:gd name="T57" fmla="*/ 54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9"/>
                </a:lnTo>
                <a:lnTo>
                  <a:pt x="49" y="31"/>
                </a:lnTo>
                <a:lnTo>
                  <a:pt x="43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2"/>
                </a:lnTo>
                <a:lnTo>
                  <a:pt x="94" y="13"/>
                </a:lnTo>
                <a:lnTo>
                  <a:pt x="98" y="5"/>
                </a:lnTo>
                <a:lnTo>
                  <a:pt x="107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90"/>
                </a:lnTo>
                <a:lnTo>
                  <a:pt x="58" y="87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70"/>
                </a:lnTo>
                <a:lnTo>
                  <a:pt x="5" y="61"/>
                </a:lnTo>
                <a:lnTo>
                  <a:pt x="3" y="54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9" name="Freeform 177"/>
          <p:cNvSpPr>
            <a:spLocks/>
          </p:cNvSpPr>
          <p:nvPr/>
        </p:nvSpPr>
        <p:spPr bwMode="auto">
          <a:xfrm>
            <a:off x="6704013" y="2208610"/>
            <a:ext cx="228600" cy="107156"/>
          </a:xfrm>
          <a:custGeom>
            <a:avLst/>
            <a:gdLst>
              <a:gd name="T0" fmla="*/ 16 w 144"/>
              <a:gd name="T1" fmla="*/ 7 h 90"/>
              <a:gd name="T2" fmla="*/ 20 w 144"/>
              <a:gd name="T3" fmla="*/ 18 h 90"/>
              <a:gd name="T4" fmla="*/ 29 w 144"/>
              <a:gd name="T5" fmla="*/ 25 h 90"/>
              <a:gd name="T6" fmla="*/ 38 w 144"/>
              <a:gd name="T7" fmla="*/ 27 h 90"/>
              <a:gd name="T8" fmla="*/ 49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71 w 144"/>
              <a:gd name="T17" fmla="*/ 22 h 90"/>
              <a:gd name="T18" fmla="*/ 84 w 144"/>
              <a:gd name="T19" fmla="*/ 29 h 90"/>
              <a:gd name="T20" fmla="*/ 100 w 144"/>
              <a:gd name="T21" fmla="*/ 34 h 90"/>
              <a:gd name="T22" fmla="*/ 93 w 144"/>
              <a:gd name="T23" fmla="*/ 27 h 90"/>
              <a:gd name="T24" fmla="*/ 93 w 144"/>
              <a:gd name="T25" fmla="*/ 20 h 90"/>
              <a:gd name="T26" fmla="*/ 93 w 144"/>
              <a:gd name="T27" fmla="*/ 14 h 90"/>
              <a:gd name="T28" fmla="*/ 100 w 144"/>
              <a:gd name="T29" fmla="*/ 5 h 90"/>
              <a:gd name="T30" fmla="*/ 109 w 144"/>
              <a:gd name="T31" fmla="*/ 20 h 90"/>
              <a:gd name="T32" fmla="*/ 120 w 144"/>
              <a:gd name="T33" fmla="*/ 34 h 90"/>
              <a:gd name="T34" fmla="*/ 144 w 144"/>
              <a:gd name="T35" fmla="*/ 54 h 90"/>
              <a:gd name="T36" fmla="*/ 124 w 144"/>
              <a:gd name="T37" fmla="*/ 78 h 90"/>
              <a:gd name="T38" fmla="*/ 109 w 144"/>
              <a:gd name="T39" fmla="*/ 85 h 90"/>
              <a:gd name="T40" fmla="*/ 87 w 144"/>
              <a:gd name="T41" fmla="*/ 90 h 90"/>
              <a:gd name="T42" fmla="*/ 60 w 144"/>
              <a:gd name="T43" fmla="*/ 85 h 90"/>
              <a:gd name="T44" fmla="*/ 49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7 w 144"/>
              <a:gd name="T51" fmla="*/ 74 h 90"/>
              <a:gd name="T52" fmla="*/ 13 w 144"/>
              <a:gd name="T53" fmla="*/ 67 h 90"/>
              <a:gd name="T54" fmla="*/ 7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6 w 144"/>
              <a:gd name="T65" fmla="*/ 7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6" y="7"/>
                </a:moveTo>
                <a:lnTo>
                  <a:pt x="20" y="18"/>
                </a:lnTo>
                <a:lnTo>
                  <a:pt x="29" y="25"/>
                </a:lnTo>
                <a:lnTo>
                  <a:pt x="38" y="27"/>
                </a:lnTo>
                <a:lnTo>
                  <a:pt x="49" y="29"/>
                </a:lnTo>
                <a:lnTo>
                  <a:pt x="44" y="18"/>
                </a:lnTo>
                <a:lnTo>
                  <a:pt x="44" y="9"/>
                </a:lnTo>
                <a:lnTo>
                  <a:pt x="49" y="0"/>
                </a:lnTo>
                <a:lnTo>
                  <a:pt x="71" y="22"/>
                </a:lnTo>
                <a:lnTo>
                  <a:pt x="84" y="29"/>
                </a:lnTo>
                <a:lnTo>
                  <a:pt x="100" y="34"/>
                </a:lnTo>
                <a:lnTo>
                  <a:pt x="93" y="27"/>
                </a:lnTo>
                <a:lnTo>
                  <a:pt x="93" y="20"/>
                </a:lnTo>
                <a:lnTo>
                  <a:pt x="93" y="14"/>
                </a:lnTo>
                <a:lnTo>
                  <a:pt x="100" y="5"/>
                </a:lnTo>
                <a:lnTo>
                  <a:pt x="109" y="20"/>
                </a:lnTo>
                <a:lnTo>
                  <a:pt x="120" y="34"/>
                </a:lnTo>
                <a:lnTo>
                  <a:pt x="144" y="54"/>
                </a:lnTo>
                <a:lnTo>
                  <a:pt x="124" y="78"/>
                </a:lnTo>
                <a:lnTo>
                  <a:pt x="109" y="85"/>
                </a:lnTo>
                <a:lnTo>
                  <a:pt x="87" y="90"/>
                </a:lnTo>
                <a:lnTo>
                  <a:pt x="60" y="85"/>
                </a:lnTo>
                <a:lnTo>
                  <a:pt x="49" y="81"/>
                </a:lnTo>
                <a:lnTo>
                  <a:pt x="40" y="70"/>
                </a:lnTo>
                <a:lnTo>
                  <a:pt x="33" y="72"/>
                </a:lnTo>
                <a:lnTo>
                  <a:pt x="27" y="74"/>
                </a:lnTo>
                <a:lnTo>
                  <a:pt x="13" y="67"/>
                </a:lnTo>
                <a:lnTo>
                  <a:pt x="7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6" y="7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50" name="Freeform 178"/>
          <p:cNvSpPr>
            <a:spLocks/>
          </p:cNvSpPr>
          <p:nvPr/>
        </p:nvSpPr>
        <p:spPr bwMode="auto">
          <a:xfrm>
            <a:off x="7177089" y="2122885"/>
            <a:ext cx="225425" cy="109538"/>
          </a:xfrm>
          <a:custGeom>
            <a:avLst/>
            <a:gdLst>
              <a:gd name="T0" fmla="*/ 15 w 142"/>
              <a:gd name="T1" fmla="*/ 9 h 92"/>
              <a:gd name="T2" fmla="*/ 20 w 142"/>
              <a:gd name="T3" fmla="*/ 18 h 92"/>
              <a:gd name="T4" fmla="*/ 26 w 142"/>
              <a:gd name="T5" fmla="*/ 25 h 92"/>
              <a:gd name="T6" fmla="*/ 35 w 142"/>
              <a:gd name="T7" fmla="*/ 29 h 92"/>
              <a:gd name="T8" fmla="*/ 48 w 142"/>
              <a:gd name="T9" fmla="*/ 32 h 92"/>
              <a:gd name="T10" fmla="*/ 42 w 142"/>
              <a:gd name="T11" fmla="*/ 18 h 92"/>
              <a:gd name="T12" fmla="*/ 44 w 142"/>
              <a:gd name="T13" fmla="*/ 12 h 92"/>
              <a:gd name="T14" fmla="*/ 48 w 142"/>
              <a:gd name="T15" fmla="*/ 0 h 92"/>
              <a:gd name="T16" fmla="*/ 68 w 142"/>
              <a:gd name="T17" fmla="*/ 23 h 92"/>
              <a:gd name="T18" fmla="*/ 82 w 142"/>
              <a:gd name="T19" fmla="*/ 32 h 92"/>
              <a:gd name="T20" fmla="*/ 97 w 142"/>
              <a:gd name="T21" fmla="*/ 36 h 92"/>
              <a:gd name="T22" fmla="*/ 93 w 142"/>
              <a:gd name="T23" fmla="*/ 29 h 92"/>
              <a:gd name="T24" fmla="*/ 91 w 142"/>
              <a:gd name="T25" fmla="*/ 23 h 92"/>
              <a:gd name="T26" fmla="*/ 93 w 142"/>
              <a:gd name="T27" fmla="*/ 16 h 92"/>
              <a:gd name="T28" fmla="*/ 97 w 142"/>
              <a:gd name="T29" fmla="*/ 5 h 92"/>
              <a:gd name="T30" fmla="*/ 106 w 142"/>
              <a:gd name="T31" fmla="*/ 23 h 92"/>
              <a:gd name="T32" fmla="*/ 117 w 142"/>
              <a:gd name="T33" fmla="*/ 36 h 92"/>
              <a:gd name="T34" fmla="*/ 142 w 142"/>
              <a:gd name="T35" fmla="*/ 56 h 92"/>
              <a:gd name="T36" fmla="*/ 122 w 142"/>
              <a:gd name="T37" fmla="*/ 81 h 92"/>
              <a:gd name="T38" fmla="*/ 106 w 142"/>
              <a:gd name="T39" fmla="*/ 88 h 92"/>
              <a:gd name="T40" fmla="*/ 86 w 142"/>
              <a:gd name="T41" fmla="*/ 92 h 92"/>
              <a:gd name="T42" fmla="*/ 57 w 142"/>
              <a:gd name="T43" fmla="*/ 88 h 92"/>
              <a:gd name="T44" fmla="*/ 46 w 142"/>
              <a:gd name="T45" fmla="*/ 83 h 92"/>
              <a:gd name="T46" fmla="*/ 40 w 142"/>
              <a:gd name="T47" fmla="*/ 70 h 92"/>
              <a:gd name="T48" fmla="*/ 33 w 142"/>
              <a:gd name="T49" fmla="*/ 74 h 92"/>
              <a:gd name="T50" fmla="*/ 24 w 142"/>
              <a:gd name="T51" fmla="*/ 74 h 92"/>
              <a:gd name="T52" fmla="*/ 11 w 142"/>
              <a:gd name="T53" fmla="*/ 70 h 92"/>
              <a:gd name="T54" fmla="*/ 4 w 142"/>
              <a:gd name="T55" fmla="*/ 63 h 92"/>
              <a:gd name="T56" fmla="*/ 2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4 w 142"/>
              <a:gd name="T63" fmla="*/ 21 h 92"/>
              <a:gd name="T64" fmla="*/ 15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2"/>
                </a:lnTo>
                <a:lnTo>
                  <a:pt x="42" y="18"/>
                </a:lnTo>
                <a:lnTo>
                  <a:pt x="44" y="12"/>
                </a:lnTo>
                <a:lnTo>
                  <a:pt x="48" y="0"/>
                </a:lnTo>
                <a:lnTo>
                  <a:pt x="68" y="23"/>
                </a:lnTo>
                <a:lnTo>
                  <a:pt x="82" y="32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6"/>
                </a:lnTo>
                <a:lnTo>
                  <a:pt x="97" y="5"/>
                </a:lnTo>
                <a:lnTo>
                  <a:pt x="106" y="23"/>
                </a:lnTo>
                <a:lnTo>
                  <a:pt x="117" y="36"/>
                </a:lnTo>
                <a:lnTo>
                  <a:pt x="142" y="56"/>
                </a:lnTo>
                <a:lnTo>
                  <a:pt x="122" y="81"/>
                </a:lnTo>
                <a:lnTo>
                  <a:pt x="106" y="88"/>
                </a:lnTo>
                <a:lnTo>
                  <a:pt x="86" y="92"/>
                </a:lnTo>
                <a:lnTo>
                  <a:pt x="57" y="88"/>
                </a:lnTo>
                <a:lnTo>
                  <a:pt x="46" y="83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3"/>
                </a:lnTo>
                <a:lnTo>
                  <a:pt x="2" y="54"/>
                </a:lnTo>
                <a:lnTo>
                  <a:pt x="0" y="36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B0F2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424" name="AutoShape 227"/>
          <p:cNvSpPr>
            <a:spLocks noChangeArrowheads="1"/>
          </p:cNvSpPr>
          <p:nvPr/>
        </p:nvSpPr>
        <p:spPr bwMode="auto">
          <a:xfrm>
            <a:off x="5292726" y="789385"/>
            <a:ext cx="2663825" cy="917972"/>
          </a:xfrm>
          <a:prstGeom prst="cloudCallout">
            <a:avLst>
              <a:gd name="adj1" fmla="val 9894"/>
              <a:gd name="adj2" fmla="val -10699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00" name="Freeform 228"/>
          <p:cNvSpPr>
            <a:spLocks/>
          </p:cNvSpPr>
          <p:nvPr/>
        </p:nvSpPr>
        <p:spPr bwMode="auto">
          <a:xfrm>
            <a:off x="6443664" y="1924051"/>
            <a:ext cx="225425" cy="107156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301" name="Freeform 229"/>
          <p:cNvSpPr>
            <a:spLocks/>
          </p:cNvSpPr>
          <p:nvPr/>
        </p:nvSpPr>
        <p:spPr bwMode="auto">
          <a:xfrm rot="19661053">
            <a:off x="5940426" y="2221707"/>
            <a:ext cx="339725" cy="188119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427" name="Freeform 230"/>
          <p:cNvSpPr>
            <a:spLocks/>
          </p:cNvSpPr>
          <p:nvPr/>
        </p:nvSpPr>
        <p:spPr bwMode="auto">
          <a:xfrm>
            <a:off x="755650" y="2356248"/>
            <a:ext cx="877888" cy="211931"/>
          </a:xfrm>
          <a:custGeom>
            <a:avLst/>
            <a:gdLst>
              <a:gd name="T0" fmla="*/ 2147483646 w 326"/>
              <a:gd name="T1" fmla="*/ 2147483646 h 88"/>
              <a:gd name="T2" fmla="*/ 2147483646 w 326"/>
              <a:gd name="T3" fmla="*/ 2147483646 h 88"/>
              <a:gd name="T4" fmla="*/ 2147483646 w 326"/>
              <a:gd name="T5" fmla="*/ 2147483646 h 88"/>
              <a:gd name="T6" fmla="*/ 2147483646 w 326"/>
              <a:gd name="T7" fmla="*/ 2147483646 h 88"/>
              <a:gd name="T8" fmla="*/ 2147483646 w 326"/>
              <a:gd name="T9" fmla="*/ 2147483646 h 88"/>
              <a:gd name="T10" fmla="*/ 2147483646 w 326"/>
              <a:gd name="T11" fmla="*/ 2147483646 h 88"/>
              <a:gd name="T12" fmla="*/ 2147483646 w 326"/>
              <a:gd name="T13" fmla="*/ 2147483646 h 88"/>
              <a:gd name="T14" fmla="*/ 2147483646 w 326"/>
              <a:gd name="T15" fmla="*/ 2147483646 h 88"/>
              <a:gd name="T16" fmla="*/ 2147483646 w 326"/>
              <a:gd name="T17" fmla="*/ 2147483646 h 88"/>
              <a:gd name="T18" fmla="*/ 2147483646 w 326"/>
              <a:gd name="T19" fmla="*/ 2147483646 h 88"/>
              <a:gd name="T20" fmla="*/ 2147483646 w 326"/>
              <a:gd name="T21" fmla="*/ 2147483646 h 88"/>
              <a:gd name="T22" fmla="*/ 2147483646 w 326"/>
              <a:gd name="T23" fmla="*/ 2147483646 h 88"/>
              <a:gd name="T24" fmla="*/ 2147483646 w 326"/>
              <a:gd name="T25" fmla="*/ 2147483646 h 88"/>
              <a:gd name="T26" fmla="*/ 2147483646 w 326"/>
              <a:gd name="T27" fmla="*/ 2147483646 h 88"/>
              <a:gd name="T28" fmla="*/ 2147483646 w 326"/>
              <a:gd name="T29" fmla="*/ 2147483646 h 88"/>
              <a:gd name="T30" fmla="*/ 2147483646 w 326"/>
              <a:gd name="T31" fmla="*/ 2147483646 h 88"/>
              <a:gd name="T32" fmla="*/ 2147483646 w 326"/>
              <a:gd name="T33" fmla="*/ 2147483646 h 88"/>
              <a:gd name="T34" fmla="*/ 2147483646 w 326"/>
              <a:gd name="T35" fmla="*/ 2147483646 h 88"/>
              <a:gd name="T36" fmla="*/ 2147483646 w 326"/>
              <a:gd name="T37" fmla="*/ 2147483646 h 88"/>
              <a:gd name="T38" fmla="*/ 2147483646 w 326"/>
              <a:gd name="T39" fmla="*/ 2147483646 h 88"/>
              <a:gd name="T40" fmla="*/ 2147483646 w 326"/>
              <a:gd name="T41" fmla="*/ 2147483646 h 88"/>
              <a:gd name="T42" fmla="*/ 2147483646 w 326"/>
              <a:gd name="T43" fmla="*/ 2147483646 h 88"/>
              <a:gd name="T44" fmla="*/ 2147483646 w 326"/>
              <a:gd name="T45" fmla="*/ 2147483646 h 88"/>
              <a:gd name="T46" fmla="*/ 2147483646 w 326"/>
              <a:gd name="T47" fmla="*/ 2147483646 h 88"/>
              <a:gd name="T48" fmla="*/ 2147483646 w 326"/>
              <a:gd name="T49" fmla="*/ 2147483646 h 88"/>
              <a:gd name="T50" fmla="*/ 2147483646 w 326"/>
              <a:gd name="T51" fmla="*/ 2147483646 h 88"/>
              <a:gd name="T52" fmla="*/ 2147483646 w 326"/>
              <a:gd name="T53" fmla="*/ 2147483646 h 88"/>
              <a:gd name="T54" fmla="*/ 2147483646 w 326"/>
              <a:gd name="T55" fmla="*/ 2147483646 h 88"/>
              <a:gd name="T56" fmla="*/ 2147483646 w 326"/>
              <a:gd name="T57" fmla="*/ 2147483646 h 88"/>
              <a:gd name="T58" fmla="*/ 2147483646 w 326"/>
              <a:gd name="T59" fmla="*/ 2147483646 h 88"/>
              <a:gd name="T60" fmla="*/ 2147483646 w 326"/>
              <a:gd name="T61" fmla="*/ 2147483646 h 88"/>
              <a:gd name="T62" fmla="*/ 2147483646 w 326"/>
              <a:gd name="T63" fmla="*/ 2147483646 h 88"/>
              <a:gd name="T64" fmla="*/ 2147483646 w 326"/>
              <a:gd name="T65" fmla="*/ 2147483646 h 88"/>
              <a:gd name="T66" fmla="*/ 2147483646 w 326"/>
              <a:gd name="T67" fmla="*/ 2147483646 h 88"/>
              <a:gd name="T68" fmla="*/ 2147483646 w 326"/>
              <a:gd name="T69" fmla="*/ 2147483646 h 88"/>
              <a:gd name="T70" fmla="*/ 0 w 326"/>
              <a:gd name="T71" fmla="*/ 2147483646 h 88"/>
              <a:gd name="T72" fmla="*/ 2147483646 w 326"/>
              <a:gd name="T73" fmla="*/ 2147483646 h 88"/>
              <a:gd name="T74" fmla="*/ 2147483646 w 326"/>
              <a:gd name="T75" fmla="*/ 2147483646 h 88"/>
              <a:gd name="T76" fmla="*/ 2147483646 w 326"/>
              <a:gd name="T77" fmla="*/ 2147483646 h 88"/>
              <a:gd name="T78" fmla="*/ 2147483646 w 326"/>
              <a:gd name="T79" fmla="*/ 2147483646 h 88"/>
              <a:gd name="T80" fmla="*/ 2147483646 w 326"/>
              <a:gd name="T81" fmla="*/ 0 h 88"/>
              <a:gd name="T82" fmla="*/ 2147483646 w 326"/>
              <a:gd name="T83" fmla="*/ 0 h 88"/>
              <a:gd name="T84" fmla="*/ 2147483646 w 326"/>
              <a:gd name="T85" fmla="*/ 2147483646 h 88"/>
              <a:gd name="T86" fmla="*/ 2147483646 w 326"/>
              <a:gd name="T87" fmla="*/ 2147483646 h 88"/>
              <a:gd name="T88" fmla="*/ 2147483646 w 326"/>
              <a:gd name="T89" fmla="*/ 2147483646 h 88"/>
              <a:gd name="T90" fmla="*/ 2147483646 w 326"/>
              <a:gd name="T91" fmla="*/ 2147483646 h 88"/>
              <a:gd name="T92" fmla="*/ 2147483646 w 326"/>
              <a:gd name="T93" fmla="*/ 2147483646 h 8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26"/>
              <a:gd name="T142" fmla="*/ 0 h 88"/>
              <a:gd name="T143" fmla="*/ 326 w 326"/>
              <a:gd name="T144" fmla="*/ 88 h 8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26" h="88">
                <a:moveTo>
                  <a:pt x="127" y="44"/>
                </a:moveTo>
                <a:lnTo>
                  <a:pt x="134" y="38"/>
                </a:lnTo>
                <a:lnTo>
                  <a:pt x="142" y="33"/>
                </a:lnTo>
                <a:lnTo>
                  <a:pt x="152" y="28"/>
                </a:lnTo>
                <a:lnTo>
                  <a:pt x="165" y="24"/>
                </a:lnTo>
                <a:lnTo>
                  <a:pt x="194" y="18"/>
                </a:lnTo>
                <a:lnTo>
                  <a:pt x="225" y="14"/>
                </a:lnTo>
                <a:lnTo>
                  <a:pt x="256" y="17"/>
                </a:lnTo>
                <a:lnTo>
                  <a:pt x="271" y="19"/>
                </a:lnTo>
                <a:lnTo>
                  <a:pt x="285" y="23"/>
                </a:lnTo>
                <a:lnTo>
                  <a:pt x="299" y="29"/>
                </a:lnTo>
                <a:lnTo>
                  <a:pt x="310" y="35"/>
                </a:lnTo>
                <a:lnTo>
                  <a:pt x="319" y="44"/>
                </a:lnTo>
                <a:lnTo>
                  <a:pt x="326" y="56"/>
                </a:lnTo>
                <a:lnTo>
                  <a:pt x="316" y="51"/>
                </a:lnTo>
                <a:lnTo>
                  <a:pt x="304" y="47"/>
                </a:lnTo>
                <a:lnTo>
                  <a:pt x="275" y="44"/>
                </a:lnTo>
                <a:lnTo>
                  <a:pt x="244" y="46"/>
                </a:lnTo>
                <a:lnTo>
                  <a:pt x="212" y="51"/>
                </a:lnTo>
                <a:lnTo>
                  <a:pt x="182" y="58"/>
                </a:lnTo>
                <a:lnTo>
                  <a:pt x="170" y="63"/>
                </a:lnTo>
                <a:lnTo>
                  <a:pt x="159" y="67"/>
                </a:lnTo>
                <a:lnTo>
                  <a:pt x="149" y="72"/>
                </a:lnTo>
                <a:lnTo>
                  <a:pt x="140" y="78"/>
                </a:lnTo>
                <a:lnTo>
                  <a:pt x="135" y="83"/>
                </a:lnTo>
                <a:lnTo>
                  <a:pt x="132" y="88"/>
                </a:lnTo>
                <a:lnTo>
                  <a:pt x="121" y="80"/>
                </a:lnTo>
                <a:lnTo>
                  <a:pt x="110" y="70"/>
                </a:lnTo>
                <a:lnTo>
                  <a:pt x="99" y="58"/>
                </a:lnTo>
                <a:lnTo>
                  <a:pt x="86" y="46"/>
                </a:lnTo>
                <a:lnTo>
                  <a:pt x="71" y="35"/>
                </a:lnTo>
                <a:lnTo>
                  <a:pt x="52" y="28"/>
                </a:lnTo>
                <a:lnTo>
                  <a:pt x="41" y="25"/>
                </a:lnTo>
                <a:lnTo>
                  <a:pt x="29" y="25"/>
                </a:lnTo>
                <a:lnTo>
                  <a:pt x="15" y="25"/>
                </a:lnTo>
                <a:lnTo>
                  <a:pt x="0" y="27"/>
                </a:lnTo>
                <a:lnTo>
                  <a:pt x="6" y="19"/>
                </a:lnTo>
                <a:lnTo>
                  <a:pt x="13" y="12"/>
                </a:lnTo>
                <a:lnTo>
                  <a:pt x="22" y="7"/>
                </a:lnTo>
                <a:lnTo>
                  <a:pt x="31" y="3"/>
                </a:lnTo>
                <a:lnTo>
                  <a:pt x="40" y="0"/>
                </a:lnTo>
                <a:lnTo>
                  <a:pt x="49" y="0"/>
                </a:lnTo>
                <a:lnTo>
                  <a:pt x="66" y="1"/>
                </a:lnTo>
                <a:lnTo>
                  <a:pt x="84" y="8"/>
                </a:lnTo>
                <a:lnTo>
                  <a:pt x="101" y="17"/>
                </a:lnTo>
                <a:lnTo>
                  <a:pt x="115" y="29"/>
                </a:lnTo>
                <a:lnTo>
                  <a:pt x="127" y="44"/>
                </a:lnTo>
                <a:close/>
              </a:path>
            </a:pathLst>
          </a:custGeom>
          <a:solidFill>
            <a:srgbClr val="4F4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6428" name="Freeform 231"/>
          <p:cNvSpPr>
            <a:spLocks/>
          </p:cNvSpPr>
          <p:nvPr/>
        </p:nvSpPr>
        <p:spPr bwMode="auto">
          <a:xfrm>
            <a:off x="1836739" y="2626519"/>
            <a:ext cx="479425" cy="122635"/>
          </a:xfrm>
          <a:custGeom>
            <a:avLst/>
            <a:gdLst>
              <a:gd name="T0" fmla="*/ 2147483646 w 178"/>
              <a:gd name="T1" fmla="*/ 2147483646 h 51"/>
              <a:gd name="T2" fmla="*/ 2147483646 w 178"/>
              <a:gd name="T3" fmla="*/ 2147483646 h 51"/>
              <a:gd name="T4" fmla="*/ 2147483646 w 178"/>
              <a:gd name="T5" fmla="*/ 2147483646 h 51"/>
              <a:gd name="T6" fmla="*/ 2147483646 w 178"/>
              <a:gd name="T7" fmla="*/ 2147483646 h 51"/>
              <a:gd name="T8" fmla="*/ 2147483646 w 178"/>
              <a:gd name="T9" fmla="*/ 2147483646 h 51"/>
              <a:gd name="T10" fmla="*/ 2147483646 w 178"/>
              <a:gd name="T11" fmla="*/ 2147483646 h 51"/>
              <a:gd name="T12" fmla="*/ 2147483646 w 178"/>
              <a:gd name="T13" fmla="*/ 2147483646 h 51"/>
              <a:gd name="T14" fmla="*/ 2147483646 w 178"/>
              <a:gd name="T15" fmla="*/ 2147483646 h 51"/>
              <a:gd name="T16" fmla="*/ 2147483646 w 178"/>
              <a:gd name="T17" fmla="*/ 2147483646 h 51"/>
              <a:gd name="T18" fmla="*/ 2147483646 w 178"/>
              <a:gd name="T19" fmla="*/ 2147483646 h 51"/>
              <a:gd name="T20" fmla="*/ 2147483646 w 178"/>
              <a:gd name="T21" fmla="*/ 2147483646 h 51"/>
              <a:gd name="T22" fmla="*/ 2147483646 w 178"/>
              <a:gd name="T23" fmla="*/ 2147483646 h 51"/>
              <a:gd name="T24" fmla="*/ 2147483646 w 178"/>
              <a:gd name="T25" fmla="*/ 2147483646 h 51"/>
              <a:gd name="T26" fmla="*/ 2147483646 w 178"/>
              <a:gd name="T27" fmla="*/ 2147483646 h 51"/>
              <a:gd name="T28" fmla="*/ 2147483646 w 178"/>
              <a:gd name="T29" fmla="*/ 2147483646 h 51"/>
              <a:gd name="T30" fmla="*/ 2147483646 w 178"/>
              <a:gd name="T31" fmla="*/ 2147483646 h 51"/>
              <a:gd name="T32" fmla="*/ 2147483646 w 178"/>
              <a:gd name="T33" fmla="*/ 2147483646 h 51"/>
              <a:gd name="T34" fmla="*/ 2147483646 w 178"/>
              <a:gd name="T35" fmla="*/ 2147483646 h 51"/>
              <a:gd name="T36" fmla="*/ 2147483646 w 178"/>
              <a:gd name="T37" fmla="*/ 2147483646 h 51"/>
              <a:gd name="T38" fmla="*/ 2147483646 w 178"/>
              <a:gd name="T39" fmla="*/ 2147483646 h 51"/>
              <a:gd name="T40" fmla="*/ 2147483646 w 178"/>
              <a:gd name="T41" fmla="*/ 2147483646 h 51"/>
              <a:gd name="T42" fmla="*/ 2147483646 w 178"/>
              <a:gd name="T43" fmla="*/ 2147483646 h 51"/>
              <a:gd name="T44" fmla="*/ 2147483646 w 178"/>
              <a:gd name="T45" fmla="*/ 2147483646 h 51"/>
              <a:gd name="T46" fmla="*/ 2147483646 w 178"/>
              <a:gd name="T47" fmla="*/ 2147483646 h 51"/>
              <a:gd name="T48" fmla="*/ 2147483646 w 178"/>
              <a:gd name="T49" fmla="*/ 2147483646 h 51"/>
              <a:gd name="T50" fmla="*/ 2147483646 w 178"/>
              <a:gd name="T51" fmla="*/ 2147483646 h 51"/>
              <a:gd name="T52" fmla="*/ 2147483646 w 178"/>
              <a:gd name="T53" fmla="*/ 2147483646 h 51"/>
              <a:gd name="T54" fmla="*/ 0 w 178"/>
              <a:gd name="T55" fmla="*/ 2147483646 h 51"/>
              <a:gd name="T56" fmla="*/ 2147483646 w 178"/>
              <a:gd name="T57" fmla="*/ 2147483646 h 51"/>
              <a:gd name="T58" fmla="*/ 2147483646 w 178"/>
              <a:gd name="T59" fmla="*/ 2147483646 h 51"/>
              <a:gd name="T60" fmla="*/ 2147483646 w 178"/>
              <a:gd name="T61" fmla="*/ 0 h 51"/>
              <a:gd name="T62" fmla="*/ 2147483646 w 178"/>
              <a:gd name="T63" fmla="*/ 2147483646 h 51"/>
              <a:gd name="T64" fmla="*/ 2147483646 w 178"/>
              <a:gd name="T65" fmla="*/ 2147483646 h 51"/>
              <a:gd name="T66" fmla="*/ 2147483646 w 178"/>
              <a:gd name="T67" fmla="*/ 2147483646 h 51"/>
              <a:gd name="T68" fmla="*/ 2147483646 w 178"/>
              <a:gd name="T69" fmla="*/ 2147483646 h 5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78"/>
              <a:gd name="T106" fmla="*/ 0 h 51"/>
              <a:gd name="T107" fmla="*/ 178 w 178"/>
              <a:gd name="T108" fmla="*/ 51 h 5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78" h="51">
                <a:moveTo>
                  <a:pt x="58" y="28"/>
                </a:moveTo>
                <a:lnTo>
                  <a:pt x="61" y="24"/>
                </a:lnTo>
                <a:lnTo>
                  <a:pt x="66" y="21"/>
                </a:lnTo>
                <a:lnTo>
                  <a:pt x="81" y="17"/>
                </a:lnTo>
                <a:lnTo>
                  <a:pt x="99" y="15"/>
                </a:lnTo>
                <a:lnTo>
                  <a:pt x="119" y="15"/>
                </a:lnTo>
                <a:lnTo>
                  <a:pt x="138" y="16"/>
                </a:lnTo>
                <a:lnTo>
                  <a:pt x="155" y="20"/>
                </a:lnTo>
                <a:lnTo>
                  <a:pt x="169" y="26"/>
                </a:lnTo>
                <a:lnTo>
                  <a:pt x="174" y="30"/>
                </a:lnTo>
                <a:lnTo>
                  <a:pt x="178" y="35"/>
                </a:lnTo>
                <a:lnTo>
                  <a:pt x="164" y="29"/>
                </a:lnTo>
                <a:lnTo>
                  <a:pt x="148" y="28"/>
                </a:lnTo>
                <a:lnTo>
                  <a:pt x="130" y="28"/>
                </a:lnTo>
                <a:lnTo>
                  <a:pt x="113" y="30"/>
                </a:lnTo>
                <a:lnTo>
                  <a:pt x="96" y="34"/>
                </a:lnTo>
                <a:lnTo>
                  <a:pt x="83" y="40"/>
                </a:lnTo>
                <a:lnTo>
                  <a:pt x="73" y="45"/>
                </a:lnTo>
                <a:lnTo>
                  <a:pt x="69" y="49"/>
                </a:lnTo>
                <a:lnTo>
                  <a:pt x="68" y="51"/>
                </a:lnTo>
                <a:lnTo>
                  <a:pt x="61" y="46"/>
                </a:lnTo>
                <a:lnTo>
                  <a:pt x="55" y="39"/>
                </a:lnTo>
                <a:lnTo>
                  <a:pt x="43" y="22"/>
                </a:lnTo>
                <a:lnTo>
                  <a:pt x="35" y="16"/>
                </a:lnTo>
                <a:lnTo>
                  <a:pt x="25" y="11"/>
                </a:lnTo>
                <a:lnTo>
                  <a:pt x="14" y="11"/>
                </a:lnTo>
                <a:lnTo>
                  <a:pt x="8" y="12"/>
                </a:lnTo>
                <a:lnTo>
                  <a:pt x="0" y="16"/>
                </a:lnTo>
                <a:lnTo>
                  <a:pt x="9" y="7"/>
                </a:lnTo>
                <a:lnTo>
                  <a:pt x="16" y="2"/>
                </a:lnTo>
                <a:lnTo>
                  <a:pt x="24" y="0"/>
                </a:lnTo>
                <a:lnTo>
                  <a:pt x="31" y="1"/>
                </a:lnTo>
                <a:lnTo>
                  <a:pt x="38" y="5"/>
                </a:lnTo>
                <a:lnTo>
                  <a:pt x="45" y="11"/>
                </a:lnTo>
                <a:lnTo>
                  <a:pt x="58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6429" name="Freeform 232"/>
          <p:cNvSpPr>
            <a:spLocks/>
          </p:cNvSpPr>
          <p:nvPr/>
        </p:nvSpPr>
        <p:spPr bwMode="auto">
          <a:xfrm>
            <a:off x="2124075" y="2302669"/>
            <a:ext cx="927100" cy="200025"/>
          </a:xfrm>
          <a:custGeom>
            <a:avLst/>
            <a:gdLst>
              <a:gd name="T0" fmla="*/ 2147483646 w 344"/>
              <a:gd name="T1" fmla="*/ 2147483646 h 83"/>
              <a:gd name="T2" fmla="*/ 2147483646 w 344"/>
              <a:gd name="T3" fmla="*/ 2147483646 h 83"/>
              <a:gd name="T4" fmla="*/ 2147483646 w 344"/>
              <a:gd name="T5" fmla="*/ 2147483646 h 83"/>
              <a:gd name="T6" fmla="*/ 2147483646 w 344"/>
              <a:gd name="T7" fmla="*/ 2147483646 h 83"/>
              <a:gd name="T8" fmla="*/ 2147483646 w 344"/>
              <a:gd name="T9" fmla="*/ 2147483646 h 83"/>
              <a:gd name="T10" fmla="*/ 2147483646 w 344"/>
              <a:gd name="T11" fmla="*/ 2147483646 h 83"/>
              <a:gd name="T12" fmla="*/ 2147483646 w 344"/>
              <a:gd name="T13" fmla="*/ 2147483646 h 83"/>
              <a:gd name="T14" fmla="*/ 2147483646 w 344"/>
              <a:gd name="T15" fmla="*/ 2147483646 h 83"/>
              <a:gd name="T16" fmla="*/ 2147483646 w 344"/>
              <a:gd name="T17" fmla="*/ 2147483646 h 83"/>
              <a:gd name="T18" fmla="*/ 2147483646 w 344"/>
              <a:gd name="T19" fmla="*/ 2147483646 h 83"/>
              <a:gd name="T20" fmla="*/ 2147483646 w 344"/>
              <a:gd name="T21" fmla="*/ 2147483646 h 83"/>
              <a:gd name="T22" fmla="*/ 2147483646 w 344"/>
              <a:gd name="T23" fmla="*/ 2147483646 h 83"/>
              <a:gd name="T24" fmla="*/ 2147483646 w 344"/>
              <a:gd name="T25" fmla="*/ 0 h 83"/>
              <a:gd name="T26" fmla="*/ 2147483646 w 344"/>
              <a:gd name="T27" fmla="*/ 2147483646 h 83"/>
              <a:gd name="T28" fmla="*/ 2147483646 w 344"/>
              <a:gd name="T29" fmla="*/ 2147483646 h 83"/>
              <a:gd name="T30" fmla="*/ 2147483646 w 344"/>
              <a:gd name="T31" fmla="*/ 2147483646 h 83"/>
              <a:gd name="T32" fmla="*/ 2147483646 w 344"/>
              <a:gd name="T33" fmla="*/ 2147483646 h 83"/>
              <a:gd name="T34" fmla="*/ 2147483646 w 344"/>
              <a:gd name="T35" fmla="*/ 2147483646 h 83"/>
              <a:gd name="T36" fmla="*/ 2147483646 w 344"/>
              <a:gd name="T37" fmla="*/ 2147483646 h 83"/>
              <a:gd name="T38" fmla="*/ 2147483646 w 344"/>
              <a:gd name="T39" fmla="*/ 2147483646 h 83"/>
              <a:gd name="T40" fmla="*/ 2147483646 w 344"/>
              <a:gd name="T41" fmla="*/ 2147483646 h 83"/>
              <a:gd name="T42" fmla="*/ 2147483646 w 344"/>
              <a:gd name="T43" fmla="*/ 2147483646 h 83"/>
              <a:gd name="T44" fmla="*/ 2147483646 w 344"/>
              <a:gd name="T45" fmla="*/ 2147483646 h 83"/>
              <a:gd name="T46" fmla="*/ 2147483646 w 344"/>
              <a:gd name="T47" fmla="*/ 2147483646 h 83"/>
              <a:gd name="T48" fmla="*/ 2147483646 w 344"/>
              <a:gd name="T49" fmla="*/ 2147483646 h 83"/>
              <a:gd name="T50" fmla="*/ 2147483646 w 344"/>
              <a:gd name="T51" fmla="*/ 2147483646 h 83"/>
              <a:gd name="T52" fmla="*/ 2147483646 w 344"/>
              <a:gd name="T53" fmla="*/ 2147483646 h 83"/>
              <a:gd name="T54" fmla="*/ 2147483646 w 344"/>
              <a:gd name="T55" fmla="*/ 2147483646 h 83"/>
              <a:gd name="T56" fmla="*/ 2147483646 w 344"/>
              <a:gd name="T57" fmla="*/ 2147483646 h 83"/>
              <a:gd name="T58" fmla="*/ 2147483646 w 344"/>
              <a:gd name="T59" fmla="*/ 2147483646 h 83"/>
              <a:gd name="T60" fmla="*/ 2147483646 w 344"/>
              <a:gd name="T61" fmla="*/ 2147483646 h 83"/>
              <a:gd name="T62" fmla="*/ 2147483646 w 344"/>
              <a:gd name="T63" fmla="*/ 2147483646 h 83"/>
              <a:gd name="T64" fmla="*/ 2147483646 w 344"/>
              <a:gd name="T65" fmla="*/ 2147483646 h 83"/>
              <a:gd name="T66" fmla="*/ 2147483646 w 344"/>
              <a:gd name="T67" fmla="*/ 2147483646 h 83"/>
              <a:gd name="T68" fmla="*/ 2147483646 w 344"/>
              <a:gd name="T69" fmla="*/ 2147483646 h 83"/>
              <a:gd name="T70" fmla="*/ 2147483646 w 344"/>
              <a:gd name="T71" fmla="*/ 2147483646 h 83"/>
              <a:gd name="T72" fmla="*/ 2147483646 w 344"/>
              <a:gd name="T73" fmla="*/ 2147483646 h 83"/>
              <a:gd name="T74" fmla="*/ 0 w 344"/>
              <a:gd name="T75" fmla="*/ 2147483646 h 83"/>
              <a:gd name="T76" fmla="*/ 2147483646 w 344"/>
              <a:gd name="T77" fmla="*/ 2147483646 h 83"/>
              <a:gd name="T78" fmla="*/ 2147483646 w 344"/>
              <a:gd name="T79" fmla="*/ 2147483646 h 83"/>
              <a:gd name="T80" fmla="*/ 2147483646 w 344"/>
              <a:gd name="T81" fmla="*/ 2147483646 h 83"/>
              <a:gd name="T82" fmla="*/ 2147483646 w 344"/>
              <a:gd name="T83" fmla="*/ 2147483646 h 83"/>
              <a:gd name="T84" fmla="*/ 2147483646 w 344"/>
              <a:gd name="T85" fmla="*/ 2147483646 h 83"/>
              <a:gd name="T86" fmla="*/ 2147483646 w 344"/>
              <a:gd name="T87" fmla="*/ 2147483646 h 83"/>
              <a:gd name="T88" fmla="*/ 2147483646 w 344"/>
              <a:gd name="T89" fmla="*/ 2147483646 h 83"/>
              <a:gd name="T90" fmla="*/ 2147483646 w 344"/>
              <a:gd name="T91" fmla="*/ 2147483646 h 83"/>
              <a:gd name="T92" fmla="*/ 2147483646 w 344"/>
              <a:gd name="T93" fmla="*/ 2147483646 h 83"/>
              <a:gd name="T94" fmla="*/ 2147483646 w 344"/>
              <a:gd name="T95" fmla="*/ 2147483646 h 83"/>
              <a:gd name="T96" fmla="*/ 2147483646 w 344"/>
              <a:gd name="T97" fmla="*/ 2147483646 h 8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44"/>
              <a:gd name="T148" fmla="*/ 0 h 83"/>
              <a:gd name="T149" fmla="*/ 344 w 344"/>
              <a:gd name="T150" fmla="*/ 83 h 8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44" h="83">
                <a:moveTo>
                  <a:pt x="129" y="30"/>
                </a:moveTo>
                <a:lnTo>
                  <a:pt x="136" y="25"/>
                </a:lnTo>
                <a:lnTo>
                  <a:pt x="144" y="23"/>
                </a:lnTo>
                <a:lnTo>
                  <a:pt x="154" y="20"/>
                </a:lnTo>
                <a:lnTo>
                  <a:pt x="167" y="20"/>
                </a:lnTo>
                <a:lnTo>
                  <a:pt x="196" y="22"/>
                </a:lnTo>
                <a:lnTo>
                  <a:pt x="228" y="24"/>
                </a:lnTo>
                <a:lnTo>
                  <a:pt x="262" y="25"/>
                </a:lnTo>
                <a:lnTo>
                  <a:pt x="294" y="23"/>
                </a:lnTo>
                <a:lnTo>
                  <a:pt x="308" y="20"/>
                </a:lnTo>
                <a:lnTo>
                  <a:pt x="322" y="15"/>
                </a:lnTo>
                <a:lnTo>
                  <a:pt x="334" y="9"/>
                </a:lnTo>
                <a:lnTo>
                  <a:pt x="344" y="0"/>
                </a:lnTo>
                <a:lnTo>
                  <a:pt x="333" y="15"/>
                </a:lnTo>
                <a:lnTo>
                  <a:pt x="322" y="28"/>
                </a:lnTo>
                <a:lnTo>
                  <a:pt x="309" y="37"/>
                </a:lnTo>
                <a:lnTo>
                  <a:pt x="296" y="43"/>
                </a:lnTo>
                <a:lnTo>
                  <a:pt x="282" y="47"/>
                </a:lnTo>
                <a:lnTo>
                  <a:pt x="268" y="49"/>
                </a:lnTo>
                <a:lnTo>
                  <a:pt x="241" y="52"/>
                </a:lnTo>
                <a:lnTo>
                  <a:pt x="214" y="52"/>
                </a:lnTo>
                <a:lnTo>
                  <a:pt x="193" y="56"/>
                </a:lnTo>
                <a:lnTo>
                  <a:pt x="184" y="59"/>
                </a:lnTo>
                <a:lnTo>
                  <a:pt x="178" y="65"/>
                </a:lnTo>
                <a:lnTo>
                  <a:pt x="173" y="72"/>
                </a:lnTo>
                <a:lnTo>
                  <a:pt x="171" y="83"/>
                </a:lnTo>
                <a:lnTo>
                  <a:pt x="162" y="73"/>
                </a:lnTo>
                <a:lnTo>
                  <a:pt x="152" y="65"/>
                </a:lnTo>
                <a:lnTo>
                  <a:pt x="142" y="58"/>
                </a:lnTo>
                <a:lnTo>
                  <a:pt x="132" y="54"/>
                </a:lnTo>
                <a:lnTo>
                  <a:pt x="109" y="49"/>
                </a:lnTo>
                <a:lnTo>
                  <a:pt x="87" y="47"/>
                </a:lnTo>
                <a:lnTo>
                  <a:pt x="63" y="46"/>
                </a:lnTo>
                <a:lnTo>
                  <a:pt x="40" y="41"/>
                </a:lnTo>
                <a:lnTo>
                  <a:pt x="29" y="37"/>
                </a:lnTo>
                <a:lnTo>
                  <a:pt x="19" y="32"/>
                </a:lnTo>
                <a:lnTo>
                  <a:pt x="10" y="24"/>
                </a:lnTo>
                <a:lnTo>
                  <a:pt x="0" y="14"/>
                </a:lnTo>
                <a:lnTo>
                  <a:pt x="9" y="18"/>
                </a:lnTo>
                <a:lnTo>
                  <a:pt x="17" y="20"/>
                </a:lnTo>
                <a:lnTo>
                  <a:pt x="34" y="22"/>
                </a:lnTo>
                <a:lnTo>
                  <a:pt x="52" y="20"/>
                </a:lnTo>
                <a:lnTo>
                  <a:pt x="69" y="17"/>
                </a:lnTo>
                <a:lnTo>
                  <a:pt x="87" y="14"/>
                </a:lnTo>
                <a:lnTo>
                  <a:pt x="103" y="14"/>
                </a:lnTo>
                <a:lnTo>
                  <a:pt x="111" y="17"/>
                </a:lnTo>
                <a:lnTo>
                  <a:pt x="117" y="19"/>
                </a:lnTo>
                <a:lnTo>
                  <a:pt x="123" y="24"/>
                </a:lnTo>
                <a:lnTo>
                  <a:pt x="129" y="30"/>
                </a:lnTo>
                <a:close/>
              </a:path>
            </a:pathLst>
          </a:custGeom>
          <a:solidFill>
            <a:srgbClr val="4F4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05" name="Line 233"/>
          <p:cNvSpPr>
            <a:spLocks noChangeShapeType="1"/>
          </p:cNvSpPr>
          <p:nvPr/>
        </p:nvSpPr>
        <p:spPr bwMode="auto">
          <a:xfrm flipH="1">
            <a:off x="3348038" y="1977629"/>
            <a:ext cx="863600" cy="86439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06" name="Line 234"/>
          <p:cNvSpPr>
            <a:spLocks noChangeShapeType="1"/>
          </p:cNvSpPr>
          <p:nvPr/>
        </p:nvSpPr>
        <p:spPr bwMode="auto">
          <a:xfrm flipH="1">
            <a:off x="3563938" y="2139554"/>
            <a:ext cx="863600" cy="86439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07" name="Line 235"/>
          <p:cNvSpPr>
            <a:spLocks noChangeShapeType="1"/>
          </p:cNvSpPr>
          <p:nvPr/>
        </p:nvSpPr>
        <p:spPr bwMode="auto">
          <a:xfrm flipH="1">
            <a:off x="3995738" y="2085975"/>
            <a:ext cx="863600" cy="86439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08" name="Line 236"/>
          <p:cNvSpPr>
            <a:spLocks noChangeShapeType="1"/>
          </p:cNvSpPr>
          <p:nvPr/>
        </p:nvSpPr>
        <p:spPr bwMode="auto">
          <a:xfrm flipH="1">
            <a:off x="4356100" y="2032398"/>
            <a:ext cx="863600" cy="86439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09" name="Line 237"/>
          <p:cNvSpPr>
            <a:spLocks noChangeShapeType="1"/>
          </p:cNvSpPr>
          <p:nvPr/>
        </p:nvSpPr>
        <p:spPr bwMode="auto">
          <a:xfrm flipH="1">
            <a:off x="2987675" y="1977629"/>
            <a:ext cx="863600" cy="86439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14387" name="Picture 4" descr="http://0.tqn.com/d/webclipart/1/0/R/K/5/Jack-O-Lantern-and-Rav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9" y="2707482"/>
            <a:ext cx="1235075" cy="100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90" name="AutoShape 5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6" y="4624388"/>
            <a:ext cx="720725" cy="432197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0" name="49 Imagen" descr="Autum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" y="195263"/>
            <a:ext cx="55086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T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00468 0.4833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416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0.00937 0.4712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2356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00452 0.4016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2006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0.00555 0.3909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953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0.14699 L 0.00451 0.3969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-0.00313 0.3659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28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00451 0.3763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881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00468 0.5131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564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2.5E-6 0.45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4.44444E-6 L -0.00469 0.5298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648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00643 0.530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650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0.00468 0.4805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402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-0.01233 0.514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2571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-0.01875 0.4305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2152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-0.00451 0.3715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1856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-0.00348 0.4129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064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6296E-6 L 0.01285 0.4627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2312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5185E-6 L 0.00468 0.4319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159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5.55112E-17 L 0.00469 0.4425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13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-0.01875 0.4425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2213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0.00347 0.3379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1689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0417 0.378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888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0.00347 0.4094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046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-0.00156 0.4486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2243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0.0099 0.3916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19583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00434 0.5039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2518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00503 0.4592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9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2"/>
          <p:cNvSpPr txBox="1">
            <a:spLocks noChangeArrowheads="1"/>
          </p:cNvSpPr>
          <p:nvPr/>
        </p:nvSpPr>
        <p:spPr bwMode="auto">
          <a:xfrm>
            <a:off x="2285985" y="53561"/>
            <a:ext cx="48974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800" b="1" kern="0" dirty="0">
                <a:solidFill>
                  <a:srgbClr val="333399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+mn-lt"/>
              </a:rPr>
              <a:t>SEASONS OF THE YEAR</a:t>
            </a:r>
          </a:p>
        </p:txBody>
      </p:sp>
      <p:sp>
        <p:nvSpPr>
          <p:cNvPr id="35" name="AutoShape 65"/>
          <p:cNvSpPr>
            <a:spLocks noChangeArrowheads="1"/>
          </p:cNvSpPr>
          <p:nvPr/>
        </p:nvSpPr>
        <p:spPr bwMode="auto">
          <a:xfrm>
            <a:off x="827089" y="3712368"/>
            <a:ext cx="4464050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pic>
        <p:nvPicPr>
          <p:cNvPr id="15366" name="Picture 66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536" y="3712506"/>
            <a:ext cx="788987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2038948" y="3712505"/>
            <a:ext cx="792163" cy="614363"/>
            <a:chOff x="748" y="3158"/>
            <a:chExt cx="499" cy="516"/>
          </a:xfrm>
        </p:grpSpPr>
        <p:sp>
          <p:nvSpPr>
            <p:cNvPr id="17422" name="Oval 6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tistik"/>
              </a:endParaRPr>
            </a:p>
          </p:txBody>
        </p:sp>
        <p:grpSp>
          <p:nvGrpSpPr>
            <p:cNvPr id="15375" name="Group 7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7424" name="Freeform 8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25" name="Freeform 9"/>
              <p:cNvSpPr>
                <a:spLocks/>
              </p:cNvSpPr>
              <p:nvPr/>
            </p:nvSpPr>
            <p:spPr bwMode="auto">
              <a:xfrm>
                <a:off x="3035" y="1765"/>
                <a:ext cx="463" cy="451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26" name="Freeform 10"/>
              <p:cNvSpPr>
                <a:spLocks/>
              </p:cNvSpPr>
              <p:nvPr/>
            </p:nvSpPr>
            <p:spPr bwMode="auto">
              <a:xfrm>
                <a:off x="2952" y="2179"/>
                <a:ext cx="161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27" name="Freeform 11"/>
              <p:cNvSpPr>
                <a:spLocks/>
              </p:cNvSpPr>
              <p:nvPr/>
            </p:nvSpPr>
            <p:spPr bwMode="auto">
              <a:xfrm>
                <a:off x="2691" y="2354"/>
                <a:ext cx="295" cy="200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28" name="Freeform 12"/>
              <p:cNvSpPr>
                <a:spLocks/>
              </p:cNvSpPr>
              <p:nvPr/>
            </p:nvSpPr>
            <p:spPr bwMode="auto">
              <a:xfrm>
                <a:off x="3051" y="1811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29" name="Freeform 13"/>
              <p:cNvSpPr>
                <a:spLocks/>
              </p:cNvSpPr>
              <p:nvPr/>
            </p:nvSpPr>
            <p:spPr bwMode="auto">
              <a:xfrm>
                <a:off x="3110" y="1906"/>
                <a:ext cx="278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30" name="Freeform 14"/>
              <p:cNvSpPr>
                <a:spLocks/>
              </p:cNvSpPr>
              <p:nvPr/>
            </p:nvSpPr>
            <p:spPr bwMode="auto">
              <a:xfrm>
                <a:off x="2966" y="2200"/>
                <a:ext cx="94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31" name="Freeform 15"/>
              <p:cNvSpPr>
                <a:spLocks/>
              </p:cNvSpPr>
              <p:nvPr/>
            </p:nvSpPr>
            <p:spPr bwMode="auto">
              <a:xfrm>
                <a:off x="2993" y="2237"/>
                <a:ext cx="80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32" name="Freeform 16"/>
              <p:cNvSpPr>
                <a:spLocks/>
              </p:cNvSpPr>
              <p:nvPr/>
            </p:nvSpPr>
            <p:spPr bwMode="auto">
              <a:xfrm>
                <a:off x="2716" y="2415"/>
                <a:ext cx="243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33" name="Freeform 17"/>
              <p:cNvSpPr>
                <a:spLocks/>
              </p:cNvSpPr>
              <p:nvPr/>
            </p:nvSpPr>
            <p:spPr bwMode="auto">
              <a:xfrm>
                <a:off x="2867" y="2364"/>
                <a:ext cx="76" cy="97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34" name="Freeform 18"/>
              <p:cNvSpPr>
                <a:spLocks/>
              </p:cNvSpPr>
              <p:nvPr/>
            </p:nvSpPr>
            <p:spPr bwMode="auto">
              <a:xfrm>
                <a:off x="2922" y="2376"/>
                <a:ext cx="49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3191472" y="3767275"/>
            <a:ext cx="698500" cy="531019"/>
            <a:chOff x="4649" y="2750"/>
            <a:chExt cx="440" cy="446"/>
          </a:xfrm>
        </p:grpSpPr>
        <p:sp>
          <p:nvSpPr>
            <p:cNvPr id="17420" name="Oval 25">
              <a:hlinkHover r:id="" action="ppaction://noaction">
                <a:snd r:embed="rId5" name="click.wav"/>
              </a:hlinkHover>
            </p:cNvPr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tistik"/>
              </a:endParaRPr>
            </a:p>
          </p:txBody>
        </p:sp>
        <p:sp>
          <p:nvSpPr>
            <p:cNvPr id="17421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55" name="5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53" y="895350"/>
            <a:ext cx="4561226" cy="263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WordArt 23"/>
          <p:cNvSpPr>
            <a:spLocks noChangeArrowheads="1" noChangeShapeType="1" noTextEdit="1"/>
          </p:cNvSpPr>
          <p:nvPr/>
        </p:nvSpPr>
        <p:spPr bwMode="auto">
          <a:xfrm>
            <a:off x="5486400" y="2038350"/>
            <a:ext cx="3267544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6699FF"/>
                </a:solidFill>
                <a:effectLst>
                  <a:outerShdw dist="38100" dir="2700000" algn="tl" rotWithShape="0">
                    <a:srgbClr val="000000">
                      <a:alpha val="39998"/>
                    </a:srgbClr>
                  </a:outerShdw>
                </a:effectLst>
                <a:latin typeface="Impact"/>
              </a:rPr>
              <a:t>WINTER</a:t>
            </a:r>
          </a:p>
        </p:txBody>
      </p:sp>
      <p:pic>
        <p:nvPicPr>
          <p:cNvPr id="15371" name="Picture 67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22" y="3712506"/>
            <a:ext cx="792163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5867400" y="4109443"/>
            <a:ext cx="2208808" cy="443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VI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2 Grupo"/>
          <p:cNvGrpSpPr>
            <a:grpSpLocks/>
          </p:cNvGrpSpPr>
          <p:nvPr/>
        </p:nvGrpSpPr>
        <p:grpSpPr bwMode="auto">
          <a:xfrm rot="949800">
            <a:off x="644525" y="1472804"/>
            <a:ext cx="2927350" cy="607219"/>
            <a:chOff x="690563" y="4181475"/>
            <a:chExt cx="2927350" cy="809625"/>
          </a:xfrm>
        </p:grpSpPr>
        <p:sp>
          <p:nvSpPr>
            <p:cNvPr id="18489" name="Freeform 172"/>
            <p:cNvSpPr>
              <a:spLocks/>
            </p:cNvSpPr>
            <p:nvPr/>
          </p:nvSpPr>
          <p:spPr bwMode="auto">
            <a:xfrm>
              <a:off x="2228103" y="4583107"/>
              <a:ext cx="3175" cy="3175"/>
            </a:xfrm>
            <a:custGeom>
              <a:avLst/>
              <a:gdLst>
                <a:gd name="T0" fmla="*/ 2147483646 w 2"/>
                <a:gd name="T1" fmla="*/ 0 h 2"/>
                <a:gd name="T2" fmla="*/ 0 w 2"/>
                <a:gd name="T3" fmla="*/ 0 h 2"/>
                <a:gd name="T4" fmla="*/ 0 w 2"/>
                <a:gd name="T5" fmla="*/ 2147483646 h 2"/>
                <a:gd name="T6" fmla="*/ 2147483646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90" name="Freeform 173"/>
            <p:cNvSpPr>
              <a:spLocks/>
            </p:cNvSpPr>
            <p:nvPr/>
          </p:nvSpPr>
          <p:spPr bwMode="auto">
            <a:xfrm>
              <a:off x="2751944" y="4714112"/>
              <a:ext cx="71438" cy="109537"/>
            </a:xfrm>
            <a:custGeom>
              <a:avLst/>
              <a:gdLst>
                <a:gd name="T0" fmla="*/ 2147483646 w 45"/>
                <a:gd name="T1" fmla="*/ 2147483646 h 69"/>
                <a:gd name="T2" fmla="*/ 2147483646 w 45"/>
                <a:gd name="T3" fmla="*/ 2147483646 h 69"/>
                <a:gd name="T4" fmla="*/ 2147483646 w 45"/>
                <a:gd name="T5" fmla="*/ 2147483646 h 69"/>
                <a:gd name="T6" fmla="*/ 2147483646 w 45"/>
                <a:gd name="T7" fmla="*/ 2147483646 h 69"/>
                <a:gd name="T8" fmla="*/ 2147483646 w 45"/>
                <a:gd name="T9" fmla="*/ 2147483646 h 69"/>
                <a:gd name="T10" fmla="*/ 2147483646 w 45"/>
                <a:gd name="T11" fmla="*/ 2147483646 h 69"/>
                <a:gd name="T12" fmla="*/ 2147483646 w 45"/>
                <a:gd name="T13" fmla="*/ 2147483646 h 69"/>
                <a:gd name="T14" fmla="*/ 2147483646 w 45"/>
                <a:gd name="T15" fmla="*/ 0 h 69"/>
                <a:gd name="T16" fmla="*/ 2147483646 w 45"/>
                <a:gd name="T17" fmla="*/ 2147483646 h 69"/>
                <a:gd name="T18" fmla="*/ 2147483646 w 45"/>
                <a:gd name="T19" fmla="*/ 2147483646 h 69"/>
                <a:gd name="T20" fmla="*/ 0 w 45"/>
                <a:gd name="T21" fmla="*/ 2147483646 h 69"/>
                <a:gd name="T22" fmla="*/ 0 w 45"/>
                <a:gd name="T23" fmla="*/ 2147483646 h 69"/>
                <a:gd name="T24" fmla="*/ 2147483646 w 45"/>
                <a:gd name="T25" fmla="*/ 2147483646 h 69"/>
                <a:gd name="T26" fmla="*/ 0 w 45"/>
                <a:gd name="T27" fmla="*/ 2147483646 h 69"/>
                <a:gd name="T28" fmla="*/ 2147483646 w 45"/>
                <a:gd name="T29" fmla="*/ 2147483646 h 69"/>
                <a:gd name="T30" fmla="*/ 2147483646 w 45"/>
                <a:gd name="T31" fmla="*/ 2147483646 h 69"/>
                <a:gd name="T32" fmla="*/ 2147483646 w 45"/>
                <a:gd name="T33" fmla="*/ 2147483646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69"/>
                <a:gd name="T53" fmla="*/ 45 w 45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69">
                  <a:moveTo>
                    <a:pt x="20" y="66"/>
                  </a:moveTo>
                  <a:lnTo>
                    <a:pt x="27" y="52"/>
                  </a:lnTo>
                  <a:lnTo>
                    <a:pt x="43" y="30"/>
                  </a:lnTo>
                  <a:lnTo>
                    <a:pt x="45" y="25"/>
                  </a:lnTo>
                  <a:lnTo>
                    <a:pt x="45" y="19"/>
                  </a:lnTo>
                  <a:lnTo>
                    <a:pt x="41" y="11"/>
                  </a:lnTo>
                  <a:lnTo>
                    <a:pt x="43" y="9"/>
                  </a:lnTo>
                  <a:lnTo>
                    <a:pt x="36" y="0"/>
                  </a:lnTo>
                  <a:lnTo>
                    <a:pt x="7" y="37"/>
                  </a:lnTo>
                  <a:lnTo>
                    <a:pt x="4" y="39"/>
                  </a:lnTo>
                  <a:lnTo>
                    <a:pt x="0" y="43"/>
                  </a:lnTo>
                  <a:lnTo>
                    <a:pt x="0" y="52"/>
                  </a:lnTo>
                  <a:lnTo>
                    <a:pt x="2" y="61"/>
                  </a:lnTo>
                  <a:lnTo>
                    <a:pt x="0" y="68"/>
                  </a:lnTo>
                  <a:lnTo>
                    <a:pt x="4" y="69"/>
                  </a:lnTo>
                  <a:lnTo>
                    <a:pt x="23" y="69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91" name="Freeform 174"/>
            <p:cNvSpPr>
              <a:spLocks/>
            </p:cNvSpPr>
            <p:nvPr/>
          </p:nvSpPr>
          <p:spPr bwMode="auto">
            <a:xfrm>
              <a:off x="2757720" y="4824550"/>
              <a:ext cx="857250" cy="146050"/>
            </a:xfrm>
            <a:custGeom>
              <a:avLst/>
              <a:gdLst>
                <a:gd name="T0" fmla="*/ 2147483646 w 540"/>
                <a:gd name="T1" fmla="*/ 2147483646 h 92"/>
                <a:gd name="T2" fmla="*/ 2147483646 w 540"/>
                <a:gd name="T3" fmla="*/ 2147483646 h 92"/>
                <a:gd name="T4" fmla="*/ 2147483646 w 540"/>
                <a:gd name="T5" fmla="*/ 2147483646 h 92"/>
                <a:gd name="T6" fmla="*/ 2147483646 w 540"/>
                <a:gd name="T7" fmla="*/ 2147483646 h 92"/>
                <a:gd name="T8" fmla="*/ 2147483646 w 540"/>
                <a:gd name="T9" fmla="*/ 2147483646 h 92"/>
                <a:gd name="T10" fmla="*/ 2147483646 w 540"/>
                <a:gd name="T11" fmla="*/ 2147483646 h 92"/>
                <a:gd name="T12" fmla="*/ 2147483646 w 540"/>
                <a:gd name="T13" fmla="*/ 2147483646 h 92"/>
                <a:gd name="T14" fmla="*/ 2147483646 w 540"/>
                <a:gd name="T15" fmla="*/ 2147483646 h 92"/>
                <a:gd name="T16" fmla="*/ 2147483646 w 540"/>
                <a:gd name="T17" fmla="*/ 2147483646 h 92"/>
                <a:gd name="T18" fmla="*/ 2147483646 w 540"/>
                <a:gd name="T19" fmla="*/ 2147483646 h 92"/>
                <a:gd name="T20" fmla="*/ 2147483646 w 540"/>
                <a:gd name="T21" fmla="*/ 2147483646 h 92"/>
                <a:gd name="T22" fmla="*/ 2147483646 w 540"/>
                <a:gd name="T23" fmla="*/ 2147483646 h 92"/>
                <a:gd name="T24" fmla="*/ 2147483646 w 540"/>
                <a:gd name="T25" fmla="*/ 2147483646 h 92"/>
                <a:gd name="T26" fmla="*/ 2147483646 w 540"/>
                <a:gd name="T27" fmla="*/ 2147483646 h 92"/>
                <a:gd name="T28" fmla="*/ 2147483646 w 540"/>
                <a:gd name="T29" fmla="*/ 2147483646 h 92"/>
                <a:gd name="T30" fmla="*/ 2147483646 w 540"/>
                <a:gd name="T31" fmla="*/ 2147483646 h 92"/>
                <a:gd name="T32" fmla="*/ 2147483646 w 540"/>
                <a:gd name="T33" fmla="*/ 2147483646 h 92"/>
                <a:gd name="T34" fmla="*/ 2147483646 w 540"/>
                <a:gd name="T35" fmla="*/ 2147483646 h 92"/>
                <a:gd name="T36" fmla="*/ 2147483646 w 540"/>
                <a:gd name="T37" fmla="*/ 2147483646 h 92"/>
                <a:gd name="T38" fmla="*/ 2147483646 w 540"/>
                <a:gd name="T39" fmla="*/ 2147483646 h 92"/>
                <a:gd name="T40" fmla="*/ 0 w 540"/>
                <a:gd name="T41" fmla="*/ 2147483646 h 92"/>
                <a:gd name="T42" fmla="*/ 2147483646 w 540"/>
                <a:gd name="T43" fmla="*/ 2147483646 h 92"/>
                <a:gd name="T44" fmla="*/ 2147483646 w 540"/>
                <a:gd name="T45" fmla="*/ 2147483646 h 92"/>
                <a:gd name="T46" fmla="*/ 2147483646 w 540"/>
                <a:gd name="T47" fmla="*/ 2147483646 h 92"/>
                <a:gd name="T48" fmla="*/ 2147483646 w 540"/>
                <a:gd name="T49" fmla="*/ 2147483646 h 92"/>
                <a:gd name="T50" fmla="*/ 2147483646 w 540"/>
                <a:gd name="T51" fmla="*/ 2147483646 h 92"/>
                <a:gd name="T52" fmla="*/ 2147483646 w 540"/>
                <a:gd name="T53" fmla="*/ 2147483646 h 92"/>
                <a:gd name="T54" fmla="*/ 2147483646 w 540"/>
                <a:gd name="T55" fmla="*/ 2147483646 h 92"/>
                <a:gd name="T56" fmla="*/ 2147483646 w 540"/>
                <a:gd name="T57" fmla="*/ 2147483646 h 92"/>
                <a:gd name="T58" fmla="*/ 2147483646 w 540"/>
                <a:gd name="T59" fmla="*/ 2147483646 h 92"/>
                <a:gd name="T60" fmla="*/ 2147483646 w 540"/>
                <a:gd name="T61" fmla="*/ 2147483646 h 92"/>
                <a:gd name="T62" fmla="*/ 2147483646 w 540"/>
                <a:gd name="T63" fmla="*/ 2147483646 h 92"/>
                <a:gd name="T64" fmla="*/ 2147483646 w 540"/>
                <a:gd name="T65" fmla="*/ 2147483646 h 92"/>
                <a:gd name="T66" fmla="*/ 2147483646 w 540"/>
                <a:gd name="T67" fmla="*/ 2147483646 h 92"/>
                <a:gd name="T68" fmla="*/ 2147483646 w 540"/>
                <a:gd name="T69" fmla="*/ 2147483646 h 92"/>
                <a:gd name="T70" fmla="*/ 2147483646 w 540"/>
                <a:gd name="T71" fmla="*/ 2147483646 h 92"/>
                <a:gd name="T72" fmla="*/ 2147483646 w 540"/>
                <a:gd name="T73" fmla="*/ 2147483646 h 92"/>
                <a:gd name="T74" fmla="*/ 2147483646 w 540"/>
                <a:gd name="T75" fmla="*/ 2147483646 h 92"/>
                <a:gd name="T76" fmla="*/ 2147483646 w 540"/>
                <a:gd name="T77" fmla="*/ 2147483646 h 92"/>
                <a:gd name="T78" fmla="*/ 2147483646 w 540"/>
                <a:gd name="T79" fmla="*/ 2147483646 h 92"/>
                <a:gd name="T80" fmla="*/ 2147483646 w 540"/>
                <a:gd name="T81" fmla="*/ 2147483646 h 92"/>
                <a:gd name="T82" fmla="*/ 2147483646 w 540"/>
                <a:gd name="T83" fmla="*/ 2147483646 h 92"/>
                <a:gd name="T84" fmla="*/ 2147483646 w 540"/>
                <a:gd name="T85" fmla="*/ 2147483646 h 92"/>
                <a:gd name="T86" fmla="*/ 2147483646 w 540"/>
                <a:gd name="T87" fmla="*/ 2147483646 h 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92"/>
                <a:gd name="T134" fmla="*/ 540 w 540"/>
                <a:gd name="T135" fmla="*/ 92 h 9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92">
                  <a:moveTo>
                    <a:pt x="525" y="71"/>
                  </a:moveTo>
                  <a:lnTo>
                    <a:pt x="518" y="62"/>
                  </a:lnTo>
                  <a:lnTo>
                    <a:pt x="515" y="51"/>
                  </a:lnTo>
                  <a:lnTo>
                    <a:pt x="508" y="53"/>
                  </a:lnTo>
                  <a:lnTo>
                    <a:pt x="506" y="50"/>
                  </a:lnTo>
                  <a:lnTo>
                    <a:pt x="502" y="50"/>
                  </a:lnTo>
                  <a:lnTo>
                    <a:pt x="495" y="51"/>
                  </a:lnTo>
                  <a:lnTo>
                    <a:pt x="446" y="46"/>
                  </a:lnTo>
                  <a:lnTo>
                    <a:pt x="444" y="46"/>
                  </a:lnTo>
                  <a:lnTo>
                    <a:pt x="435" y="44"/>
                  </a:lnTo>
                  <a:lnTo>
                    <a:pt x="410" y="5"/>
                  </a:lnTo>
                  <a:lnTo>
                    <a:pt x="407" y="0"/>
                  </a:lnTo>
                  <a:lnTo>
                    <a:pt x="377" y="1"/>
                  </a:lnTo>
                  <a:lnTo>
                    <a:pt x="391" y="19"/>
                  </a:lnTo>
                  <a:lnTo>
                    <a:pt x="407" y="46"/>
                  </a:lnTo>
                  <a:lnTo>
                    <a:pt x="402" y="46"/>
                  </a:lnTo>
                  <a:lnTo>
                    <a:pt x="400" y="46"/>
                  </a:lnTo>
                  <a:lnTo>
                    <a:pt x="396" y="46"/>
                  </a:lnTo>
                  <a:lnTo>
                    <a:pt x="377" y="46"/>
                  </a:lnTo>
                  <a:lnTo>
                    <a:pt x="347" y="50"/>
                  </a:lnTo>
                  <a:lnTo>
                    <a:pt x="317" y="50"/>
                  </a:lnTo>
                  <a:lnTo>
                    <a:pt x="310" y="16"/>
                  </a:lnTo>
                  <a:lnTo>
                    <a:pt x="308" y="1"/>
                  </a:lnTo>
                  <a:lnTo>
                    <a:pt x="262" y="3"/>
                  </a:lnTo>
                  <a:lnTo>
                    <a:pt x="262" y="5"/>
                  </a:lnTo>
                  <a:lnTo>
                    <a:pt x="264" y="21"/>
                  </a:lnTo>
                  <a:lnTo>
                    <a:pt x="265" y="34"/>
                  </a:lnTo>
                  <a:lnTo>
                    <a:pt x="269" y="39"/>
                  </a:lnTo>
                  <a:lnTo>
                    <a:pt x="269" y="46"/>
                  </a:lnTo>
                  <a:lnTo>
                    <a:pt x="251" y="46"/>
                  </a:lnTo>
                  <a:lnTo>
                    <a:pt x="242" y="46"/>
                  </a:lnTo>
                  <a:lnTo>
                    <a:pt x="203" y="46"/>
                  </a:lnTo>
                  <a:lnTo>
                    <a:pt x="195" y="48"/>
                  </a:lnTo>
                  <a:lnTo>
                    <a:pt x="187" y="48"/>
                  </a:lnTo>
                  <a:lnTo>
                    <a:pt x="173" y="46"/>
                  </a:lnTo>
                  <a:lnTo>
                    <a:pt x="164" y="46"/>
                  </a:lnTo>
                  <a:lnTo>
                    <a:pt x="164" y="44"/>
                  </a:lnTo>
                  <a:lnTo>
                    <a:pt x="168" y="46"/>
                  </a:lnTo>
                  <a:lnTo>
                    <a:pt x="172" y="42"/>
                  </a:lnTo>
                  <a:lnTo>
                    <a:pt x="170" y="39"/>
                  </a:lnTo>
                  <a:lnTo>
                    <a:pt x="170" y="34"/>
                  </a:lnTo>
                  <a:lnTo>
                    <a:pt x="175" y="12"/>
                  </a:lnTo>
                  <a:lnTo>
                    <a:pt x="175" y="3"/>
                  </a:lnTo>
                  <a:lnTo>
                    <a:pt x="133" y="3"/>
                  </a:lnTo>
                  <a:lnTo>
                    <a:pt x="131" y="12"/>
                  </a:lnTo>
                  <a:lnTo>
                    <a:pt x="129" y="21"/>
                  </a:lnTo>
                  <a:lnTo>
                    <a:pt x="129" y="28"/>
                  </a:lnTo>
                  <a:lnTo>
                    <a:pt x="129" y="34"/>
                  </a:lnTo>
                  <a:lnTo>
                    <a:pt x="133" y="48"/>
                  </a:lnTo>
                  <a:lnTo>
                    <a:pt x="125" y="50"/>
                  </a:lnTo>
                  <a:lnTo>
                    <a:pt x="118" y="50"/>
                  </a:lnTo>
                  <a:lnTo>
                    <a:pt x="104" y="48"/>
                  </a:lnTo>
                  <a:lnTo>
                    <a:pt x="102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lnTo>
                    <a:pt x="46" y="44"/>
                  </a:lnTo>
                  <a:lnTo>
                    <a:pt x="32" y="25"/>
                  </a:lnTo>
                  <a:lnTo>
                    <a:pt x="19" y="1"/>
                  </a:lnTo>
                  <a:lnTo>
                    <a:pt x="0" y="1"/>
                  </a:lnTo>
                  <a:lnTo>
                    <a:pt x="5" y="16"/>
                  </a:lnTo>
                  <a:lnTo>
                    <a:pt x="21" y="44"/>
                  </a:lnTo>
                  <a:lnTo>
                    <a:pt x="32" y="59"/>
                  </a:lnTo>
                  <a:lnTo>
                    <a:pt x="44" y="71"/>
                  </a:lnTo>
                  <a:lnTo>
                    <a:pt x="44" y="69"/>
                  </a:lnTo>
                  <a:lnTo>
                    <a:pt x="44" y="67"/>
                  </a:lnTo>
                  <a:lnTo>
                    <a:pt x="42" y="64"/>
                  </a:lnTo>
                  <a:lnTo>
                    <a:pt x="44" y="60"/>
                  </a:lnTo>
                  <a:lnTo>
                    <a:pt x="46" y="62"/>
                  </a:lnTo>
                  <a:lnTo>
                    <a:pt x="62" y="66"/>
                  </a:lnTo>
                  <a:lnTo>
                    <a:pt x="65" y="69"/>
                  </a:lnTo>
                  <a:lnTo>
                    <a:pt x="67" y="69"/>
                  </a:lnTo>
                  <a:lnTo>
                    <a:pt x="71" y="67"/>
                  </a:lnTo>
                  <a:lnTo>
                    <a:pt x="74" y="69"/>
                  </a:lnTo>
                  <a:lnTo>
                    <a:pt x="79" y="69"/>
                  </a:lnTo>
                  <a:lnTo>
                    <a:pt x="87" y="71"/>
                  </a:lnTo>
                  <a:lnTo>
                    <a:pt x="94" y="71"/>
                  </a:lnTo>
                  <a:lnTo>
                    <a:pt x="101" y="75"/>
                  </a:lnTo>
                  <a:lnTo>
                    <a:pt x="110" y="75"/>
                  </a:lnTo>
                  <a:lnTo>
                    <a:pt x="125" y="76"/>
                  </a:lnTo>
                  <a:lnTo>
                    <a:pt x="134" y="76"/>
                  </a:lnTo>
                  <a:lnTo>
                    <a:pt x="143" y="76"/>
                  </a:lnTo>
                  <a:lnTo>
                    <a:pt x="161" y="78"/>
                  </a:lnTo>
                  <a:lnTo>
                    <a:pt x="170" y="78"/>
                  </a:lnTo>
                  <a:lnTo>
                    <a:pt x="173" y="78"/>
                  </a:lnTo>
                  <a:lnTo>
                    <a:pt x="175" y="78"/>
                  </a:lnTo>
                  <a:lnTo>
                    <a:pt x="186" y="78"/>
                  </a:lnTo>
                  <a:lnTo>
                    <a:pt x="214" y="80"/>
                  </a:lnTo>
                  <a:lnTo>
                    <a:pt x="239" y="85"/>
                  </a:lnTo>
                  <a:lnTo>
                    <a:pt x="249" y="84"/>
                  </a:lnTo>
                  <a:lnTo>
                    <a:pt x="260" y="84"/>
                  </a:lnTo>
                  <a:lnTo>
                    <a:pt x="276" y="84"/>
                  </a:lnTo>
                  <a:lnTo>
                    <a:pt x="278" y="84"/>
                  </a:lnTo>
                  <a:lnTo>
                    <a:pt x="281" y="84"/>
                  </a:lnTo>
                  <a:lnTo>
                    <a:pt x="285" y="82"/>
                  </a:lnTo>
                  <a:lnTo>
                    <a:pt x="301" y="84"/>
                  </a:lnTo>
                  <a:lnTo>
                    <a:pt x="317" y="84"/>
                  </a:lnTo>
                  <a:lnTo>
                    <a:pt x="333" y="84"/>
                  </a:lnTo>
                  <a:lnTo>
                    <a:pt x="348" y="82"/>
                  </a:lnTo>
                  <a:lnTo>
                    <a:pt x="354" y="82"/>
                  </a:lnTo>
                  <a:lnTo>
                    <a:pt x="356" y="84"/>
                  </a:lnTo>
                  <a:lnTo>
                    <a:pt x="357" y="82"/>
                  </a:lnTo>
                  <a:lnTo>
                    <a:pt x="357" y="84"/>
                  </a:lnTo>
                  <a:lnTo>
                    <a:pt x="359" y="82"/>
                  </a:lnTo>
                  <a:lnTo>
                    <a:pt x="364" y="84"/>
                  </a:lnTo>
                  <a:lnTo>
                    <a:pt x="370" y="84"/>
                  </a:lnTo>
                  <a:lnTo>
                    <a:pt x="380" y="82"/>
                  </a:lnTo>
                  <a:lnTo>
                    <a:pt x="384" y="84"/>
                  </a:lnTo>
                  <a:lnTo>
                    <a:pt x="389" y="82"/>
                  </a:lnTo>
                  <a:lnTo>
                    <a:pt x="393" y="82"/>
                  </a:lnTo>
                  <a:lnTo>
                    <a:pt x="398" y="82"/>
                  </a:lnTo>
                  <a:lnTo>
                    <a:pt x="402" y="82"/>
                  </a:lnTo>
                  <a:lnTo>
                    <a:pt x="414" y="84"/>
                  </a:lnTo>
                  <a:lnTo>
                    <a:pt x="435" y="87"/>
                  </a:lnTo>
                  <a:lnTo>
                    <a:pt x="444" y="87"/>
                  </a:lnTo>
                  <a:lnTo>
                    <a:pt x="448" y="87"/>
                  </a:lnTo>
                  <a:lnTo>
                    <a:pt x="451" y="89"/>
                  </a:lnTo>
                  <a:lnTo>
                    <a:pt x="453" y="91"/>
                  </a:lnTo>
                  <a:lnTo>
                    <a:pt x="458" y="91"/>
                  </a:lnTo>
                  <a:lnTo>
                    <a:pt x="464" y="87"/>
                  </a:lnTo>
                  <a:lnTo>
                    <a:pt x="467" y="87"/>
                  </a:lnTo>
                  <a:lnTo>
                    <a:pt x="478" y="89"/>
                  </a:lnTo>
                  <a:lnTo>
                    <a:pt x="492" y="91"/>
                  </a:lnTo>
                  <a:lnTo>
                    <a:pt x="506" y="92"/>
                  </a:lnTo>
                  <a:lnTo>
                    <a:pt x="522" y="92"/>
                  </a:lnTo>
                  <a:lnTo>
                    <a:pt x="533" y="92"/>
                  </a:lnTo>
                  <a:lnTo>
                    <a:pt x="536" y="91"/>
                  </a:lnTo>
                  <a:lnTo>
                    <a:pt x="540" y="92"/>
                  </a:lnTo>
                  <a:lnTo>
                    <a:pt x="533" y="84"/>
                  </a:lnTo>
                  <a:lnTo>
                    <a:pt x="527" y="78"/>
                  </a:lnTo>
                  <a:lnTo>
                    <a:pt x="525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92" name="Freeform 175"/>
            <p:cNvSpPr>
              <a:spLocks/>
            </p:cNvSpPr>
            <p:nvPr/>
          </p:nvSpPr>
          <p:spPr bwMode="auto">
            <a:xfrm>
              <a:off x="1651426" y="4716845"/>
              <a:ext cx="74612" cy="11112"/>
            </a:xfrm>
            <a:custGeom>
              <a:avLst/>
              <a:gdLst>
                <a:gd name="T0" fmla="*/ 2147483646 w 47"/>
                <a:gd name="T1" fmla="*/ 2147483646 h 7"/>
                <a:gd name="T2" fmla="*/ 2147483646 w 47"/>
                <a:gd name="T3" fmla="*/ 2147483646 h 7"/>
                <a:gd name="T4" fmla="*/ 2147483646 w 47"/>
                <a:gd name="T5" fmla="*/ 2147483646 h 7"/>
                <a:gd name="T6" fmla="*/ 2147483646 w 47"/>
                <a:gd name="T7" fmla="*/ 2147483646 h 7"/>
                <a:gd name="T8" fmla="*/ 2147483646 w 47"/>
                <a:gd name="T9" fmla="*/ 0 h 7"/>
                <a:gd name="T10" fmla="*/ 2147483646 w 47"/>
                <a:gd name="T11" fmla="*/ 0 h 7"/>
                <a:gd name="T12" fmla="*/ 2147483646 w 47"/>
                <a:gd name="T13" fmla="*/ 0 h 7"/>
                <a:gd name="T14" fmla="*/ 0 w 47"/>
                <a:gd name="T15" fmla="*/ 2147483646 h 7"/>
                <a:gd name="T16" fmla="*/ 2147483646 w 47"/>
                <a:gd name="T17" fmla="*/ 2147483646 h 7"/>
                <a:gd name="T18" fmla="*/ 2147483646 w 47"/>
                <a:gd name="T19" fmla="*/ 2147483646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7"/>
                <a:gd name="T32" fmla="*/ 47 w 47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7">
                  <a:moveTo>
                    <a:pt x="15" y="2"/>
                  </a:moveTo>
                  <a:lnTo>
                    <a:pt x="17" y="7"/>
                  </a:lnTo>
                  <a:lnTo>
                    <a:pt x="17" y="2"/>
                  </a:lnTo>
                  <a:lnTo>
                    <a:pt x="31" y="2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0" y="2"/>
                  </a:lnTo>
                  <a:lnTo>
                    <a:pt x="7" y="3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93" name="Freeform 176"/>
            <p:cNvSpPr>
              <a:spLocks/>
            </p:cNvSpPr>
            <p:nvPr/>
          </p:nvSpPr>
          <p:spPr bwMode="auto">
            <a:xfrm>
              <a:off x="843350" y="4260016"/>
              <a:ext cx="1858962" cy="563563"/>
            </a:xfrm>
            <a:custGeom>
              <a:avLst/>
              <a:gdLst>
                <a:gd name="T0" fmla="*/ 2147483646 w 1171"/>
                <a:gd name="T1" fmla="*/ 2147483646 h 355"/>
                <a:gd name="T2" fmla="*/ 2147483646 w 1171"/>
                <a:gd name="T3" fmla="*/ 2147483646 h 355"/>
                <a:gd name="T4" fmla="*/ 2147483646 w 1171"/>
                <a:gd name="T5" fmla="*/ 2147483646 h 355"/>
                <a:gd name="T6" fmla="*/ 2147483646 w 1171"/>
                <a:gd name="T7" fmla="*/ 2147483646 h 355"/>
                <a:gd name="T8" fmla="*/ 2147483646 w 1171"/>
                <a:gd name="T9" fmla="*/ 2147483646 h 355"/>
                <a:gd name="T10" fmla="*/ 2147483646 w 1171"/>
                <a:gd name="T11" fmla="*/ 2147483646 h 355"/>
                <a:gd name="T12" fmla="*/ 2147483646 w 1171"/>
                <a:gd name="T13" fmla="*/ 2147483646 h 355"/>
                <a:gd name="T14" fmla="*/ 2147483646 w 1171"/>
                <a:gd name="T15" fmla="*/ 2147483646 h 355"/>
                <a:gd name="T16" fmla="*/ 2147483646 w 1171"/>
                <a:gd name="T17" fmla="*/ 2147483646 h 355"/>
                <a:gd name="T18" fmla="*/ 2147483646 w 1171"/>
                <a:gd name="T19" fmla="*/ 2147483646 h 355"/>
                <a:gd name="T20" fmla="*/ 2147483646 w 1171"/>
                <a:gd name="T21" fmla="*/ 2147483646 h 355"/>
                <a:gd name="T22" fmla="*/ 2147483646 w 1171"/>
                <a:gd name="T23" fmla="*/ 2147483646 h 355"/>
                <a:gd name="T24" fmla="*/ 2147483646 w 1171"/>
                <a:gd name="T25" fmla="*/ 2147483646 h 355"/>
                <a:gd name="T26" fmla="*/ 2147483646 w 1171"/>
                <a:gd name="T27" fmla="*/ 2147483646 h 355"/>
                <a:gd name="T28" fmla="*/ 2147483646 w 1171"/>
                <a:gd name="T29" fmla="*/ 2147483646 h 355"/>
                <a:gd name="T30" fmla="*/ 2147483646 w 1171"/>
                <a:gd name="T31" fmla="*/ 2147483646 h 355"/>
                <a:gd name="T32" fmla="*/ 2147483646 w 1171"/>
                <a:gd name="T33" fmla="*/ 2147483646 h 355"/>
                <a:gd name="T34" fmla="*/ 2147483646 w 1171"/>
                <a:gd name="T35" fmla="*/ 2147483646 h 355"/>
                <a:gd name="T36" fmla="*/ 2147483646 w 1171"/>
                <a:gd name="T37" fmla="*/ 2147483646 h 355"/>
                <a:gd name="T38" fmla="*/ 2147483646 w 1171"/>
                <a:gd name="T39" fmla="*/ 2147483646 h 355"/>
                <a:gd name="T40" fmla="*/ 2147483646 w 1171"/>
                <a:gd name="T41" fmla="*/ 2147483646 h 355"/>
                <a:gd name="T42" fmla="*/ 2147483646 w 1171"/>
                <a:gd name="T43" fmla="*/ 2147483646 h 355"/>
                <a:gd name="T44" fmla="*/ 2147483646 w 1171"/>
                <a:gd name="T45" fmla="*/ 2147483646 h 355"/>
                <a:gd name="T46" fmla="*/ 2147483646 w 1171"/>
                <a:gd name="T47" fmla="*/ 2147483646 h 355"/>
                <a:gd name="T48" fmla="*/ 2147483646 w 1171"/>
                <a:gd name="T49" fmla="*/ 2147483646 h 355"/>
                <a:gd name="T50" fmla="*/ 2147483646 w 1171"/>
                <a:gd name="T51" fmla="*/ 2147483646 h 355"/>
                <a:gd name="T52" fmla="*/ 2147483646 w 1171"/>
                <a:gd name="T53" fmla="*/ 2147483646 h 355"/>
                <a:gd name="T54" fmla="*/ 2147483646 w 1171"/>
                <a:gd name="T55" fmla="*/ 2147483646 h 355"/>
                <a:gd name="T56" fmla="*/ 2147483646 w 1171"/>
                <a:gd name="T57" fmla="*/ 2147483646 h 355"/>
                <a:gd name="T58" fmla="*/ 2147483646 w 1171"/>
                <a:gd name="T59" fmla="*/ 2147483646 h 355"/>
                <a:gd name="T60" fmla="*/ 2147483646 w 1171"/>
                <a:gd name="T61" fmla="*/ 2147483646 h 355"/>
                <a:gd name="T62" fmla="*/ 2147483646 w 1171"/>
                <a:gd name="T63" fmla="*/ 2147483646 h 355"/>
                <a:gd name="T64" fmla="*/ 2147483646 w 1171"/>
                <a:gd name="T65" fmla="*/ 2147483646 h 355"/>
                <a:gd name="T66" fmla="*/ 2147483646 w 1171"/>
                <a:gd name="T67" fmla="*/ 2147483646 h 355"/>
                <a:gd name="T68" fmla="*/ 2147483646 w 1171"/>
                <a:gd name="T69" fmla="*/ 2147483646 h 355"/>
                <a:gd name="T70" fmla="*/ 2147483646 w 1171"/>
                <a:gd name="T71" fmla="*/ 2147483646 h 355"/>
                <a:gd name="T72" fmla="*/ 2147483646 w 1171"/>
                <a:gd name="T73" fmla="*/ 2147483646 h 355"/>
                <a:gd name="T74" fmla="*/ 2147483646 w 1171"/>
                <a:gd name="T75" fmla="*/ 2147483646 h 355"/>
                <a:gd name="T76" fmla="*/ 2147483646 w 1171"/>
                <a:gd name="T77" fmla="*/ 2147483646 h 355"/>
                <a:gd name="T78" fmla="*/ 2147483646 w 1171"/>
                <a:gd name="T79" fmla="*/ 2147483646 h 355"/>
                <a:gd name="T80" fmla="*/ 2147483646 w 1171"/>
                <a:gd name="T81" fmla="*/ 2147483646 h 355"/>
                <a:gd name="T82" fmla="*/ 2147483646 w 1171"/>
                <a:gd name="T83" fmla="*/ 2147483646 h 355"/>
                <a:gd name="T84" fmla="*/ 2147483646 w 1171"/>
                <a:gd name="T85" fmla="*/ 2147483646 h 355"/>
                <a:gd name="T86" fmla="*/ 2147483646 w 1171"/>
                <a:gd name="T87" fmla="*/ 2147483646 h 355"/>
                <a:gd name="T88" fmla="*/ 2147483646 w 1171"/>
                <a:gd name="T89" fmla="*/ 2147483646 h 355"/>
                <a:gd name="T90" fmla="*/ 2147483646 w 1171"/>
                <a:gd name="T91" fmla="*/ 2147483646 h 355"/>
                <a:gd name="T92" fmla="*/ 2147483646 w 1171"/>
                <a:gd name="T93" fmla="*/ 2147483646 h 355"/>
                <a:gd name="T94" fmla="*/ 2147483646 w 1171"/>
                <a:gd name="T95" fmla="*/ 2147483646 h 355"/>
                <a:gd name="T96" fmla="*/ 2147483646 w 1171"/>
                <a:gd name="T97" fmla="*/ 2147483646 h 355"/>
                <a:gd name="T98" fmla="*/ 2147483646 w 1171"/>
                <a:gd name="T99" fmla="*/ 2147483646 h 355"/>
                <a:gd name="T100" fmla="*/ 0 w 1171"/>
                <a:gd name="T101" fmla="*/ 2147483646 h 355"/>
                <a:gd name="T102" fmla="*/ 2147483646 w 1171"/>
                <a:gd name="T103" fmla="*/ 2147483646 h 355"/>
                <a:gd name="T104" fmla="*/ 2147483646 w 1171"/>
                <a:gd name="T105" fmla="*/ 2147483646 h 355"/>
                <a:gd name="T106" fmla="*/ 2147483646 w 1171"/>
                <a:gd name="T107" fmla="*/ 2147483646 h 355"/>
                <a:gd name="T108" fmla="*/ 2147483646 w 1171"/>
                <a:gd name="T109" fmla="*/ 2147483646 h 355"/>
                <a:gd name="T110" fmla="*/ 2147483646 w 1171"/>
                <a:gd name="T111" fmla="*/ 2147483646 h 355"/>
                <a:gd name="T112" fmla="*/ 2147483646 w 1171"/>
                <a:gd name="T113" fmla="*/ 2147483646 h 355"/>
                <a:gd name="T114" fmla="*/ 2147483646 w 1171"/>
                <a:gd name="T115" fmla="*/ 2147483646 h 355"/>
                <a:gd name="T116" fmla="*/ 2147483646 w 1171"/>
                <a:gd name="T117" fmla="*/ 2147483646 h 355"/>
                <a:gd name="T118" fmla="*/ 2147483646 w 1171"/>
                <a:gd name="T119" fmla="*/ 2147483646 h 355"/>
                <a:gd name="T120" fmla="*/ 2147483646 w 1171"/>
                <a:gd name="T121" fmla="*/ 2147483646 h 3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71"/>
                <a:gd name="T184" fmla="*/ 0 h 355"/>
                <a:gd name="T185" fmla="*/ 1171 w 1171"/>
                <a:gd name="T186" fmla="*/ 355 h 3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71" h="355">
                  <a:moveTo>
                    <a:pt x="1118" y="227"/>
                  </a:moveTo>
                  <a:lnTo>
                    <a:pt x="1118" y="223"/>
                  </a:lnTo>
                  <a:lnTo>
                    <a:pt x="1118" y="220"/>
                  </a:lnTo>
                  <a:lnTo>
                    <a:pt x="1120" y="213"/>
                  </a:lnTo>
                  <a:lnTo>
                    <a:pt x="1106" y="225"/>
                  </a:lnTo>
                  <a:lnTo>
                    <a:pt x="1104" y="223"/>
                  </a:lnTo>
                  <a:lnTo>
                    <a:pt x="1113" y="198"/>
                  </a:lnTo>
                  <a:lnTo>
                    <a:pt x="1110" y="190"/>
                  </a:lnTo>
                  <a:lnTo>
                    <a:pt x="1058" y="223"/>
                  </a:lnTo>
                  <a:lnTo>
                    <a:pt x="1056" y="218"/>
                  </a:lnTo>
                  <a:lnTo>
                    <a:pt x="1058" y="213"/>
                  </a:lnTo>
                  <a:lnTo>
                    <a:pt x="1062" y="202"/>
                  </a:lnTo>
                  <a:lnTo>
                    <a:pt x="1067" y="182"/>
                  </a:lnTo>
                  <a:lnTo>
                    <a:pt x="1060" y="184"/>
                  </a:lnTo>
                  <a:lnTo>
                    <a:pt x="1048" y="188"/>
                  </a:lnTo>
                  <a:lnTo>
                    <a:pt x="1035" y="193"/>
                  </a:lnTo>
                  <a:lnTo>
                    <a:pt x="1023" y="198"/>
                  </a:lnTo>
                  <a:lnTo>
                    <a:pt x="1010" y="202"/>
                  </a:lnTo>
                  <a:lnTo>
                    <a:pt x="1002" y="204"/>
                  </a:lnTo>
                  <a:lnTo>
                    <a:pt x="994" y="206"/>
                  </a:lnTo>
                  <a:lnTo>
                    <a:pt x="954" y="209"/>
                  </a:lnTo>
                  <a:lnTo>
                    <a:pt x="940" y="209"/>
                  </a:lnTo>
                  <a:lnTo>
                    <a:pt x="925" y="211"/>
                  </a:lnTo>
                  <a:lnTo>
                    <a:pt x="899" y="218"/>
                  </a:lnTo>
                  <a:lnTo>
                    <a:pt x="871" y="218"/>
                  </a:lnTo>
                  <a:lnTo>
                    <a:pt x="864" y="220"/>
                  </a:lnTo>
                  <a:lnTo>
                    <a:pt x="849" y="222"/>
                  </a:lnTo>
                  <a:lnTo>
                    <a:pt x="848" y="220"/>
                  </a:lnTo>
                  <a:lnTo>
                    <a:pt x="899" y="211"/>
                  </a:lnTo>
                  <a:lnTo>
                    <a:pt x="890" y="211"/>
                  </a:lnTo>
                  <a:lnTo>
                    <a:pt x="881" y="207"/>
                  </a:lnTo>
                  <a:lnTo>
                    <a:pt x="872" y="204"/>
                  </a:lnTo>
                  <a:lnTo>
                    <a:pt x="842" y="206"/>
                  </a:lnTo>
                  <a:lnTo>
                    <a:pt x="841" y="206"/>
                  </a:lnTo>
                  <a:lnTo>
                    <a:pt x="835" y="204"/>
                  </a:lnTo>
                  <a:lnTo>
                    <a:pt x="837" y="198"/>
                  </a:lnTo>
                  <a:lnTo>
                    <a:pt x="839" y="190"/>
                  </a:lnTo>
                  <a:lnTo>
                    <a:pt x="839" y="182"/>
                  </a:lnTo>
                  <a:lnTo>
                    <a:pt x="844" y="168"/>
                  </a:lnTo>
                  <a:lnTo>
                    <a:pt x="860" y="159"/>
                  </a:lnTo>
                  <a:lnTo>
                    <a:pt x="878" y="154"/>
                  </a:lnTo>
                  <a:lnTo>
                    <a:pt x="869" y="147"/>
                  </a:lnTo>
                  <a:lnTo>
                    <a:pt x="860" y="141"/>
                  </a:lnTo>
                  <a:lnTo>
                    <a:pt x="842" y="132"/>
                  </a:lnTo>
                  <a:lnTo>
                    <a:pt x="837" y="129"/>
                  </a:lnTo>
                  <a:lnTo>
                    <a:pt x="832" y="125"/>
                  </a:lnTo>
                  <a:lnTo>
                    <a:pt x="830" y="111"/>
                  </a:lnTo>
                  <a:lnTo>
                    <a:pt x="832" y="106"/>
                  </a:lnTo>
                  <a:lnTo>
                    <a:pt x="837" y="102"/>
                  </a:lnTo>
                  <a:lnTo>
                    <a:pt x="848" y="97"/>
                  </a:lnTo>
                  <a:lnTo>
                    <a:pt x="855" y="93"/>
                  </a:lnTo>
                  <a:lnTo>
                    <a:pt x="858" y="90"/>
                  </a:lnTo>
                  <a:lnTo>
                    <a:pt x="864" y="77"/>
                  </a:lnTo>
                  <a:lnTo>
                    <a:pt x="860" y="68"/>
                  </a:lnTo>
                  <a:lnTo>
                    <a:pt x="849" y="75"/>
                  </a:lnTo>
                  <a:lnTo>
                    <a:pt x="839" y="84"/>
                  </a:lnTo>
                  <a:lnTo>
                    <a:pt x="835" y="84"/>
                  </a:lnTo>
                  <a:lnTo>
                    <a:pt x="832" y="88"/>
                  </a:lnTo>
                  <a:lnTo>
                    <a:pt x="832" y="82"/>
                  </a:lnTo>
                  <a:lnTo>
                    <a:pt x="833" y="77"/>
                  </a:lnTo>
                  <a:lnTo>
                    <a:pt x="830" y="81"/>
                  </a:lnTo>
                  <a:lnTo>
                    <a:pt x="826" y="81"/>
                  </a:lnTo>
                  <a:lnTo>
                    <a:pt x="826" y="79"/>
                  </a:lnTo>
                  <a:lnTo>
                    <a:pt x="826" y="74"/>
                  </a:lnTo>
                  <a:lnTo>
                    <a:pt x="828" y="68"/>
                  </a:lnTo>
                  <a:lnTo>
                    <a:pt x="835" y="59"/>
                  </a:lnTo>
                  <a:lnTo>
                    <a:pt x="844" y="43"/>
                  </a:lnTo>
                  <a:lnTo>
                    <a:pt x="848" y="47"/>
                  </a:lnTo>
                  <a:lnTo>
                    <a:pt x="849" y="29"/>
                  </a:lnTo>
                  <a:lnTo>
                    <a:pt x="832" y="36"/>
                  </a:lnTo>
                  <a:lnTo>
                    <a:pt x="812" y="59"/>
                  </a:lnTo>
                  <a:lnTo>
                    <a:pt x="805" y="72"/>
                  </a:lnTo>
                  <a:lnTo>
                    <a:pt x="802" y="88"/>
                  </a:lnTo>
                  <a:lnTo>
                    <a:pt x="809" y="122"/>
                  </a:lnTo>
                  <a:lnTo>
                    <a:pt x="798" y="123"/>
                  </a:lnTo>
                  <a:lnTo>
                    <a:pt x="798" y="122"/>
                  </a:lnTo>
                  <a:lnTo>
                    <a:pt x="796" y="123"/>
                  </a:lnTo>
                  <a:lnTo>
                    <a:pt x="763" y="120"/>
                  </a:lnTo>
                  <a:lnTo>
                    <a:pt x="740" y="120"/>
                  </a:lnTo>
                  <a:lnTo>
                    <a:pt x="738" y="111"/>
                  </a:lnTo>
                  <a:lnTo>
                    <a:pt x="733" y="106"/>
                  </a:lnTo>
                  <a:lnTo>
                    <a:pt x="731" y="93"/>
                  </a:lnTo>
                  <a:lnTo>
                    <a:pt x="734" y="82"/>
                  </a:lnTo>
                  <a:lnTo>
                    <a:pt x="741" y="77"/>
                  </a:lnTo>
                  <a:lnTo>
                    <a:pt x="743" y="68"/>
                  </a:lnTo>
                  <a:lnTo>
                    <a:pt x="752" y="57"/>
                  </a:lnTo>
                  <a:lnTo>
                    <a:pt x="754" y="50"/>
                  </a:lnTo>
                  <a:lnTo>
                    <a:pt x="754" y="43"/>
                  </a:lnTo>
                  <a:lnTo>
                    <a:pt x="747" y="43"/>
                  </a:lnTo>
                  <a:lnTo>
                    <a:pt x="743" y="47"/>
                  </a:lnTo>
                  <a:lnTo>
                    <a:pt x="741" y="49"/>
                  </a:lnTo>
                  <a:lnTo>
                    <a:pt x="740" y="47"/>
                  </a:lnTo>
                  <a:lnTo>
                    <a:pt x="722" y="66"/>
                  </a:lnTo>
                  <a:lnTo>
                    <a:pt x="718" y="66"/>
                  </a:lnTo>
                  <a:lnTo>
                    <a:pt x="717" y="57"/>
                  </a:lnTo>
                  <a:lnTo>
                    <a:pt x="718" y="50"/>
                  </a:lnTo>
                  <a:lnTo>
                    <a:pt x="729" y="34"/>
                  </a:lnTo>
                  <a:lnTo>
                    <a:pt x="738" y="31"/>
                  </a:lnTo>
                  <a:lnTo>
                    <a:pt x="743" y="24"/>
                  </a:lnTo>
                  <a:lnTo>
                    <a:pt x="748" y="6"/>
                  </a:lnTo>
                  <a:lnTo>
                    <a:pt x="747" y="4"/>
                  </a:lnTo>
                  <a:lnTo>
                    <a:pt x="745" y="6"/>
                  </a:lnTo>
                  <a:lnTo>
                    <a:pt x="734" y="0"/>
                  </a:lnTo>
                  <a:lnTo>
                    <a:pt x="734" y="6"/>
                  </a:lnTo>
                  <a:lnTo>
                    <a:pt x="731" y="9"/>
                  </a:lnTo>
                  <a:lnTo>
                    <a:pt x="729" y="11"/>
                  </a:lnTo>
                  <a:lnTo>
                    <a:pt x="727" y="11"/>
                  </a:lnTo>
                  <a:lnTo>
                    <a:pt x="708" y="31"/>
                  </a:lnTo>
                  <a:lnTo>
                    <a:pt x="701" y="41"/>
                  </a:lnTo>
                  <a:lnTo>
                    <a:pt x="694" y="54"/>
                  </a:lnTo>
                  <a:lnTo>
                    <a:pt x="699" y="79"/>
                  </a:lnTo>
                  <a:lnTo>
                    <a:pt x="708" y="100"/>
                  </a:lnTo>
                  <a:lnTo>
                    <a:pt x="710" y="107"/>
                  </a:lnTo>
                  <a:lnTo>
                    <a:pt x="710" y="111"/>
                  </a:lnTo>
                  <a:lnTo>
                    <a:pt x="708" y="115"/>
                  </a:lnTo>
                  <a:lnTo>
                    <a:pt x="692" y="115"/>
                  </a:lnTo>
                  <a:lnTo>
                    <a:pt x="678" y="118"/>
                  </a:lnTo>
                  <a:lnTo>
                    <a:pt x="660" y="132"/>
                  </a:lnTo>
                  <a:lnTo>
                    <a:pt x="632" y="145"/>
                  </a:lnTo>
                  <a:lnTo>
                    <a:pt x="626" y="150"/>
                  </a:lnTo>
                  <a:lnTo>
                    <a:pt x="619" y="154"/>
                  </a:lnTo>
                  <a:lnTo>
                    <a:pt x="619" y="156"/>
                  </a:lnTo>
                  <a:lnTo>
                    <a:pt x="609" y="168"/>
                  </a:lnTo>
                  <a:lnTo>
                    <a:pt x="607" y="179"/>
                  </a:lnTo>
                  <a:lnTo>
                    <a:pt x="610" y="188"/>
                  </a:lnTo>
                  <a:lnTo>
                    <a:pt x="618" y="195"/>
                  </a:lnTo>
                  <a:lnTo>
                    <a:pt x="621" y="197"/>
                  </a:lnTo>
                  <a:lnTo>
                    <a:pt x="626" y="195"/>
                  </a:lnTo>
                  <a:lnTo>
                    <a:pt x="628" y="202"/>
                  </a:lnTo>
                  <a:lnTo>
                    <a:pt x="632" y="204"/>
                  </a:lnTo>
                  <a:lnTo>
                    <a:pt x="635" y="202"/>
                  </a:lnTo>
                  <a:lnTo>
                    <a:pt x="642" y="202"/>
                  </a:lnTo>
                  <a:lnTo>
                    <a:pt x="648" y="202"/>
                  </a:lnTo>
                  <a:lnTo>
                    <a:pt x="651" y="202"/>
                  </a:lnTo>
                  <a:lnTo>
                    <a:pt x="655" y="198"/>
                  </a:lnTo>
                  <a:lnTo>
                    <a:pt x="660" y="200"/>
                  </a:lnTo>
                  <a:lnTo>
                    <a:pt x="651" y="213"/>
                  </a:lnTo>
                  <a:lnTo>
                    <a:pt x="648" y="229"/>
                  </a:lnTo>
                  <a:lnTo>
                    <a:pt x="642" y="263"/>
                  </a:lnTo>
                  <a:lnTo>
                    <a:pt x="580" y="268"/>
                  </a:lnTo>
                  <a:lnTo>
                    <a:pt x="575" y="270"/>
                  </a:lnTo>
                  <a:lnTo>
                    <a:pt x="570" y="270"/>
                  </a:lnTo>
                  <a:lnTo>
                    <a:pt x="538" y="275"/>
                  </a:lnTo>
                  <a:lnTo>
                    <a:pt x="527" y="277"/>
                  </a:lnTo>
                  <a:lnTo>
                    <a:pt x="522" y="277"/>
                  </a:lnTo>
                  <a:lnTo>
                    <a:pt x="517" y="273"/>
                  </a:lnTo>
                  <a:lnTo>
                    <a:pt x="518" y="270"/>
                  </a:lnTo>
                  <a:lnTo>
                    <a:pt x="511" y="275"/>
                  </a:lnTo>
                  <a:lnTo>
                    <a:pt x="488" y="273"/>
                  </a:lnTo>
                  <a:lnTo>
                    <a:pt x="487" y="270"/>
                  </a:lnTo>
                  <a:lnTo>
                    <a:pt x="485" y="270"/>
                  </a:lnTo>
                  <a:lnTo>
                    <a:pt x="481" y="273"/>
                  </a:lnTo>
                  <a:lnTo>
                    <a:pt x="483" y="264"/>
                  </a:lnTo>
                  <a:lnTo>
                    <a:pt x="488" y="259"/>
                  </a:lnTo>
                  <a:lnTo>
                    <a:pt x="488" y="250"/>
                  </a:lnTo>
                  <a:lnTo>
                    <a:pt x="497" y="229"/>
                  </a:lnTo>
                  <a:lnTo>
                    <a:pt x="490" y="202"/>
                  </a:lnTo>
                  <a:lnTo>
                    <a:pt x="488" y="204"/>
                  </a:lnTo>
                  <a:lnTo>
                    <a:pt x="487" y="202"/>
                  </a:lnTo>
                  <a:lnTo>
                    <a:pt x="483" y="207"/>
                  </a:lnTo>
                  <a:lnTo>
                    <a:pt x="453" y="222"/>
                  </a:lnTo>
                  <a:lnTo>
                    <a:pt x="449" y="207"/>
                  </a:lnTo>
                  <a:lnTo>
                    <a:pt x="446" y="197"/>
                  </a:lnTo>
                  <a:lnTo>
                    <a:pt x="442" y="197"/>
                  </a:lnTo>
                  <a:lnTo>
                    <a:pt x="441" y="197"/>
                  </a:lnTo>
                  <a:lnTo>
                    <a:pt x="423" y="207"/>
                  </a:lnTo>
                  <a:lnTo>
                    <a:pt x="398" y="211"/>
                  </a:lnTo>
                  <a:lnTo>
                    <a:pt x="382" y="214"/>
                  </a:lnTo>
                  <a:lnTo>
                    <a:pt x="377" y="214"/>
                  </a:lnTo>
                  <a:lnTo>
                    <a:pt x="380" y="216"/>
                  </a:lnTo>
                  <a:lnTo>
                    <a:pt x="386" y="216"/>
                  </a:lnTo>
                  <a:lnTo>
                    <a:pt x="389" y="214"/>
                  </a:lnTo>
                  <a:lnTo>
                    <a:pt x="396" y="214"/>
                  </a:lnTo>
                  <a:lnTo>
                    <a:pt x="403" y="216"/>
                  </a:lnTo>
                  <a:lnTo>
                    <a:pt x="377" y="231"/>
                  </a:lnTo>
                  <a:lnTo>
                    <a:pt x="349" y="232"/>
                  </a:lnTo>
                  <a:lnTo>
                    <a:pt x="347" y="232"/>
                  </a:lnTo>
                  <a:lnTo>
                    <a:pt x="336" y="232"/>
                  </a:lnTo>
                  <a:lnTo>
                    <a:pt x="326" y="236"/>
                  </a:lnTo>
                  <a:lnTo>
                    <a:pt x="318" y="234"/>
                  </a:lnTo>
                  <a:lnTo>
                    <a:pt x="303" y="236"/>
                  </a:lnTo>
                  <a:lnTo>
                    <a:pt x="288" y="239"/>
                  </a:lnTo>
                  <a:lnTo>
                    <a:pt x="276" y="241"/>
                  </a:lnTo>
                  <a:lnTo>
                    <a:pt x="276" y="243"/>
                  </a:lnTo>
                  <a:lnTo>
                    <a:pt x="264" y="243"/>
                  </a:lnTo>
                  <a:lnTo>
                    <a:pt x="260" y="245"/>
                  </a:lnTo>
                  <a:lnTo>
                    <a:pt x="255" y="247"/>
                  </a:lnTo>
                  <a:lnTo>
                    <a:pt x="251" y="250"/>
                  </a:lnTo>
                  <a:lnTo>
                    <a:pt x="244" y="248"/>
                  </a:lnTo>
                  <a:lnTo>
                    <a:pt x="242" y="245"/>
                  </a:lnTo>
                  <a:lnTo>
                    <a:pt x="241" y="247"/>
                  </a:lnTo>
                  <a:lnTo>
                    <a:pt x="237" y="243"/>
                  </a:lnTo>
                  <a:lnTo>
                    <a:pt x="237" y="238"/>
                  </a:lnTo>
                  <a:lnTo>
                    <a:pt x="248" y="239"/>
                  </a:lnTo>
                  <a:lnTo>
                    <a:pt x="288" y="231"/>
                  </a:lnTo>
                  <a:lnTo>
                    <a:pt x="299" y="229"/>
                  </a:lnTo>
                  <a:lnTo>
                    <a:pt x="308" y="229"/>
                  </a:lnTo>
                  <a:lnTo>
                    <a:pt x="311" y="227"/>
                  </a:lnTo>
                  <a:lnTo>
                    <a:pt x="313" y="225"/>
                  </a:lnTo>
                  <a:lnTo>
                    <a:pt x="294" y="227"/>
                  </a:lnTo>
                  <a:lnTo>
                    <a:pt x="283" y="229"/>
                  </a:lnTo>
                  <a:lnTo>
                    <a:pt x="272" y="227"/>
                  </a:lnTo>
                  <a:lnTo>
                    <a:pt x="265" y="227"/>
                  </a:lnTo>
                  <a:lnTo>
                    <a:pt x="265" y="229"/>
                  </a:lnTo>
                  <a:lnTo>
                    <a:pt x="264" y="227"/>
                  </a:lnTo>
                  <a:lnTo>
                    <a:pt x="251" y="229"/>
                  </a:lnTo>
                  <a:lnTo>
                    <a:pt x="241" y="227"/>
                  </a:lnTo>
                  <a:lnTo>
                    <a:pt x="242" y="211"/>
                  </a:lnTo>
                  <a:lnTo>
                    <a:pt x="241" y="213"/>
                  </a:lnTo>
                  <a:lnTo>
                    <a:pt x="239" y="211"/>
                  </a:lnTo>
                  <a:lnTo>
                    <a:pt x="241" y="200"/>
                  </a:lnTo>
                  <a:lnTo>
                    <a:pt x="249" y="195"/>
                  </a:lnTo>
                  <a:lnTo>
                    <a:pt x="256" y="186"/>
                  </a:lnTo>
                  <a:lnTo>
                    <a:pt x="267" y="182"/>
                  </a:lnTo>
                  <a:lnTo>
                    <a:pt x="276" y="177"/>
                  </a:lnTo>
                  <a:lnTo>
                    <a:pt x="281" y="168"/>
                  </a:lnTo>
                  <a:lnTo>
                    <a:pt x="278" y="165"/>
                  </a:lnTo>
                  <a:lnTo>
                    <a:pt x="274" y="163"/>
                  </a:lnTo>
                  <a:lnTo>
                    <a:pt x="267" y="163"/>
                  </a:lnTo>
                  <a:lnTo>
                    <a:pt x="228" y="152"/>
                  </a:lnTo>
                  <a:lnTo>
                    <a:pt x="232" y="150"/>
                  </a:lnTo>
                  <a:lnTo>
                    <a:pt x="235" y="150"/>
                  </a:lnTo>
                  <a:lnTo>
                    <a:pt x="242" y="150"/>
                  </a:lnTo>
                  <a:lnTo>
                    <a:pt x="242" y="148"/>
                  </a:lnTo>
                  <a:lnTo>
                    <a:pt x="237" y="145"/>
                  </a:lnTo>
                  <a:lnTo>
                    <a:pt x="233" y="145"/>
                  </a:lnTo>
                  <a:lnTo>
                    <a:pt x="223" y="147"/>
                  </a:lnTo>
                  <a:lnTo>
                    <a:pt x="218" y="143"/>
                  </a:lnTo>
                  <a:lnTo>
                    <a:pt x="216" y="138"/>
                  </a:lnTo>
                  <a:lnTo>
                    <a:pt x="212" y="127"/>
                  </a:lnTo>
                  <a:lnTo>
                    <a:pt x="212" y="122"/>
                  </a:lnTo>
                  <a:lnTo>
                    <a:pt x="214" y="118"/>
                  </a:lnTo>
                  <a:lnTo>
                    <a:pt x="221" y="115"/>
                  </a:lnTo>
                  <a:lnTo>
                    <a:pt x="225" y="107"/>
                  </a:lnTo>
                  <a:lnTo>
                    <a:pt x="228" y="91"/>
                  </a:lnTo>
                  <a:lnTo>
                    <a:pt x="232" y="86"/>
                  </a:lnTo>
                  <a:lnTo>
                    <a:pt x="232" y="81"/>
                  </a:lnTo>
                  <a:lnTo>
                    <a:pt x="232" y="79"/>
                  </a:lnTo>
                  <a:lnTo>
                    <a:pt x="228" y="82"/>
                  </a:lnTo>
                  <a:lnTo>
                    <a:pt x="214" y="90"/>
                  </a:lnTo>
                  <a:lnTo>
                    <a:pt x="202" y="99"/>
                  </a:lnTo>
                  <a:lnTo>
                    <a:pt x="210" y="84"/>
                  </a:lnTo>
                  <a:lnTo>
                    <a:pt x="223" y="70"/>
                  </a:lnTo>
                  <a:lnTo>
                    <a:pt x="235" y="63"/>
                  </a:lnTo>
                  <a:lnTo>
                    <a:pt x="244" y="52"/>
                  </a:lnTo>
                  <a:lnTo>
                    <a:pt x="249" y="38"/>
                  </a:lnTo>
                  <a:lnTo>
                    <a:pt x="251" y="24"/>
                  </a:lnTo>
                  <a:lnTo>
                    <a:pt x="249" y="20"/>
                  </a:lnTo>
                  <a:lnTo>
                    <a:pt x="242" y="24"/>
                  </a:lnTo>
                  <a:lnTo>
                    <a:pt x="237" y="31"/>
                  </a:lnTo>
                  <a:lnTo>
                    <a:pt x="216" y="52"/>
                  </a:lnTo>
                  <a:lnTo>
                    <a:pt x="195" y="75"/>
                  </a:lnTo>
                  <a:lnTo>
                    <a:pt x="189" y="86"/>
                  </a:lnTo>
                  <a:lnTo>
                    <a:pt x="186" y="99"/>
                  </a:lnTo>
                  <a:lnTo>
                    <a:pt x="184" y="113"/>
                  </a:lnTo>
                  <a:lnTo>
                    <a:pt x="187" y="125"/>
                  </a:lnTo>
                  <a:lnTo>
                    <a:pt x="189" y="140"/>
                  </a:lnTo>
                  <a:lnTo>
                    <a:pt x="189" y="143"/>
                  </a:lnTo>
                  <a:lnTo>
                    <a:pt x="161" y="140"/>
                  </a:lnTo>
                  <a:lnTo>
                    <a:pt x="134" y="138"/>
                  </a:lnTo>
                  <a:lnTo>
                    <a:pt x="131" y="131"/>
                  </a:lnTo>
                  <a:lnTo>
                    <a:pt x="131" y="122"/>
                  </a:lnTo>
                  <a:lnTo>
                    <a:pt x="129" y="104"/>
                  </a:lnTo>
                  <a:lnTo>
                    <a:pt x="131" y="102"/>
                  </a:lnTo>
                  <a:lnTo>
                    <a:pt x="133" y="95"/>
                  </a:lnTo>
                  <a:lnTo>
                    <a:pt x="138" y="91"/>
                  </a:lnTo>
                  <a:lnTo>
                    <a:pt x="143" y="88"/>
                  </a:lnTo>
                  <a:lnTo>
                    <a:pt x="150" y="79"/>
                  </a:lnTo>
                  <a:lnTo>
                    <a:pt x="152" y="65"/>
                  </a:lnTo>
                  <a:lnTo>
                    <a:pt x="152" y="57"/>
                  </a:lnTo>
                  <a:lnTo>
                    <a:pt x="149" y="52"/>
                  </a:lnTo>
                  <a:lnTo>
                    <a:pt x="147" y="56"/>
                  </a:lnTo>
                  <a:lnTo>
                    <a:pt x="134" y="63"/>
                  </a:lnTo>
                  <a:lnTo>
                    <a:pt x="124" y="70"/>
                  </a:lnTo>
                  <a:lnTo>
                    <a:pt x="122" y="65"/>
                  </a:lnTo>
                  <a:lnTo>
                    <a:pt x="133" y="49"/>
                  </a:lnTo>
                  <a:lnTo>
                    <a:pt x="131" y="49"/>
                  </a:lnTo>
                  <a:lnTo>
                    <a:pt x="134" y="41"/>
                  </a:lnTo>
                  <a:lnTo>
                    <a:pt x="143" y="31"/>
                  </a:lnTo>
                  <a:lnTo>
                    <a:pt x="149" y="22"/>
                  </a:lnTo>
                  <a:lnTo>
                    <a:pt x="152" y="9"/>
                  </a:lnTo>
                  <a:lnTo>
                    <a:pt x="149" y="6"/>
                  </a:lnTo>
                  <a:lnTo>
                    <a:pt x="136" y="9"/>
                  </a:lnTo>
                  <a:lnTo>
                    <a:pt x="133" y="16"/>
                  </a:lnTo>
                  <a:lnTo>
                    <a:pt x="131" y="15"/>
                  </a:lnTo>
                  <a:lnTo>
                    <a:pt x="118" y="25"/>
                  </a:lnTo>
                  <a:lnTo>
                    <a:pt x="104" y="54"/>
                  </a:lnTo>
                  <a:lnTo>
                    <a:pt x="99" y="68"/>
                  </a:lnTo>
                  <a:lnTo>
                    <a:pt x="97" y="84"/>
                  </a:lnTo>
                  <a:lnTo>
                    <a:pt x="95" y="90"/>
                  </a:lnTo>
                  <a:lnTo>
                    <a:pt x="97" y="102"/>
                  </a:lnTo>
                  <a:lnTo>
                    <a:pt x="99" y="113"/>
                  </a:lnTo>
                  <a:lnTo>
                    <a:pt x="103" y="125"/>
                  </a:lnTo>
                  <a:lnTo>
                    <a:pt x="103" y="138"/>
                  </a:lnTo>
                  <a:lnTo>
                    <a:pt x="85" y="140"/>
                  </a:lnTo>
                  <a:lnTo>
                    <a:pt x="42" y="163"/>
                  </a:lnTo>
                  <a:lnTo>
                    <a:pt x="2" y="188"/>
                  </a:lnTo>
                  <a:lnTo>
                    <a:pt x="2" y="191"/>
                  </a:lnTo>
                  <a:lnTo>
                    <a:pt x="2" y="195"/>
                  </a:lnTo>
                  <a:lnTo>
                    <a:pt x="0" y="198"/>
                  </a:lnTo>
                  <a:lnTo>
                    <a:pt x="2" y="202"/>
                  </a:lnTo>
                  <a:lnTo>
                    <a:pt x="7" y="204"/>
                  </a:lnTo>
                  <a:lnTo>
                    <a:pt x="10" y="207"/>
                  </a:lnTo>
                  <a:lnTo>
                    <a:pt x="12" y="218"/>
                  </a:lnTo>
                  <a:lnTo>
                    <a:pt x="12" y="222"/>
                  </a:lnTo>
                  <a:lnTo>
                    <a:pt x="16" y="225"/>
                  </a:lnTo>
                  <a:lnTo>
                    <a:pt x="18" y="223"/>
                  </a:lnTo>
                  <a:lnTo>
                    <a:pt x="39" y="225"/>
                  </a:lnTo>
                  <a:lnTo>
                    <a:pt x="42" y="231"/>
                  </a:lnTo>
                  <a:lnTo>
                    <a:pt x="42" y="234"/>
                  </a:lnTo>
                  <a:lnTo>
                    <a:pt x="34" y="261"/>
                  </a:lnTo>
                  <a:lnTo>
                    <a:pt x="122" y="272"/>
                  </a:lnTo>
                  <a:lnTo>
                    <a:pt x="209" y="288"/>
                  </a:lnTo>
                  <a:lnTo>
                    <a:pt x="294" y="311"/>
                  </a:lnTo>
                  <a:lnTo>
                    <a:pt x="336" y="325"/>
                  </a:lnTo>
                  <a:lnTo>
                    <a:pt x="377" y="341"/>
                  </a:lnTo>
                  <a:lnTo>
                    <a:pt x="387" y="343"/>
                  </a:lnTo>
                  <a:lnTo>
                    <a:pt x="396" y="343"/>
                  </a:lnTo>
                  <a:lnTo>
                    <a:pt x="405" y="338"/>
                  </a:lnTo>
                  <a:lnTo>
                    <a:pt x="414" y="332"/>
                  </a:lnTo>
                  <a:lnTo>
                    <a:pt x="432" y="316"/>
                  </a:lnTo>
                  <a:lnTo>
                    <a:pt x="453" y="304"/>
                  </a:lnTo>
                  <a:lnTo>
                    <a:pt x="481" y="293"/>
                  </a:lnTo>
                  <a:lnTo>
                    <a:pt x="483" y="288"/>
                  </a:lnTo>
                  <a:lnTo>
                    <a:pt x="490" y="289"/>
                  </a:lnTo>
                  <a:lnTo>
                    <a:pt x="497" y="288"/>
                  </a:lnTo>
                  <a:lnTo>
                    <a:pt x="510" y="288"/>
                  </a:lnTo>
                  <a:lnTo>
                    <a:pt x="534" y="286"/>
                  </a:lnTo>
                  <a:lnTo>
                    <a:pt x="557" y="286"/>
                  </a:lnTo>
                  <a:lnTo>
                    <a:pt x="566" y="284"/>
                  </a:lnTo>
                  <a:lnTo>
                    <a:pt x="570" y="284"/>
                  </a:lnTo>
                  <a:lnTo>
                    <a:pt x="575" y="286"/>
                  </a:lnTo>
                  <a:lnTo>
                    <a:pt x="635" y="279"/>
                  </a:lnTo>
                  <a:lnTo>
                    <a:pt x="605" y="291"/>
                  </a:lnTo>
                  <a:lnTo>
                    <a:pt x="710" y="313"/>
                  </a:lnTo>
                  <a:lnTo>
                    <a:pt x="826" y="329"/>
                  </a:lnTo>
                  <a:lnTo>
                    <a:pt x="941" y="341"/>
                  </a:lnTo>
                  <a:lnTo>
                    <a:pt x="1056" y="350"/>
                  </a:lnTo>
                  <a:lnTo>
                    <a:pt x="1171" y="355"/>
                  </a:lnTo>
                  <a:lnTo>
                    <a:pt x="1168" y="341"/>
                  </a:lnTo>
                  <a:lnTo>
                    <a:pt x="1164" y="338"/>
                  </a:lnTo>
                  <a:lnTo>
                    <a:pt x="1159" y="334"/>
                  </a:lnTo>
                  <a:lnTo>
                    <a:pt x="1148" y="332"/>
                  </a:lnTo>
                  <a:lnTo>
                    <a:pt x="1141" y="329"/>
                  </a:lnTo>
                  <a:lnTo>
                    <a:pt x="1133" y="325"/>
                  </a:lnTo>
                  <a:lnTo>
                    <a:pt x="1124" y="325"/>
                  </a:lnTo>
                  <a:lnTo>
                    <a:pt x="1113" y="313"/>
                  </a:lnTo>
                  <a:lnTo>
                    <a:pt x="1106" y="298"/>
                  </a:lnTo>
                  <a:lnTo>
                    <a:pt x="1104" y="286"/>
                  </a:lnTo>
                  <a:lnTo>
                    <a:pt x="1102" y="279"/>
                  </a:lnTo>
                  <a:lnTo>
                    <a:pt x="1097" y="273"/>
                  </a:lnTo>
                  <a:lnTo>
                    <a:pt x="1101" y="261"/>
                  </a:lnTo>
                  <a:lnTo>
                    <a:pt x="1108" y="248"/>
                  </a:lnTo>
                  <a:lnTo>
                    <a:pt x="1113" y="252"/>
                  </a:lnTo>
                  <a:lnTo>
                    <a:pt x="1115" y="243"/>
                  </a:lnTo>
                  <a:lnTo>
                    <a:pt x="1127" y="239"/>
                  </a:lnTo>
                  <a:lnTo>
                    <a:pt x="1138" y="234"/>
                  </a:lnTo>
                  <a:lnTo>
                    <a:pt x="1148" y="232"/>
                  </a:lnTo>
                  <a:lnTo>
                    <a:pt x="1147" y="214"/>
                  </a:lnTo>
                  <a:lnTo>
                    <a:pt x="1118" y="2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94" name="Freeform 177"/>
            <p:cNvSpPr>
              <a:spLocks/>
            </p:cNvSpPr>
            <p:nvPr/>
          </p:nvSpPr>
          <p:spPr bwMode="auto">
            <a:xfrm>
              <a:off x="2664657" y="4180689"/>
              <a:ext cx="952500" cy="647700"/>
            </a:xfrm>
            <a:custGeom>
              <a:avLst/>
              <a:gdLst>
                <a:gd name="T0" fmla="*/ 2147483646 w 600"/>
                <a:gd name="T1" fmla="*/ 2147483646 h 408"/>
                <a:gd name="T2" fmla="*/ 2147483646 w 600"/>
                <a:gd name="T3" fmla="*/ 2147483646 h 408"/>
                <a:gd name="T4" fmla="*/ 2147483646 w 600"/>
                <a:gd name="T5" fmla="*/ 2147483646 h 408"/>
                <a:gd name="T6" fmla="*/ 2147483646 w 600"/>
                <a:gd name="T7" fmla="*/ 2147483646 h 408"/>
                <a:gd name="T8" fmla="*/ 2147483646 w 600"/>
                <a:gd name="T9" fmla="*/ 2147483646 h 408"/>
                <a:gd name="T10" fmla="*/ 2147483646 w 600"/>
                <a:gd name="T11" fmla="*/ 2147483646 h 408"/>
                <a:gd name="T12" fmla="*/ 2147483646 w 600"/>
                <a:gd name="T13" fmla="*/ 2147483646 h 408"/>
                <a:gd name="T14" fmla="*/ 2147483646 w 600"/>
                <a:gd name="T15" fmla="*/ 2147483646 h 408"/>
                <a:gd name="T16" fmla="*/ 2147483646 w 600"/>
                <a:gd name="T17" fmla="*/ 2147483646 h 408"/>
                <a:gd name="T18" fmla="*/ 2147483646 w 600"/>
                <a:gd name="T19" fmla="*/ 2147483646 h 408"/>
                <a:gd name="T20" fmla="*/ 2147483646 w 600"/>
                <a:gd name="T21" fmla="*/ 2147483646 h 408"/>
                <a:gd name="T22" fmla="*/ 2147483646 w 600"/>
                <a:gd name="T23" fmla="*/ 2147483646 h 408"/>
                <a:gd name="T24" fmla="*/ 2147483646 w 600"/>
                <a:gd name="T25" fmla="*/ 2147483646 h 408"/>
                <a:gd name="T26" fmla="*/ 2147483646 w 600"/>
                <a:gd name="T27" fmla="*/ 2147483646 h 408"/>
                <a:gd name="T28" fmla="*/ 2147483646 w 600"/>
                <a:gd name="T29" fmla="*/ 2147483646 h 408"/>
                <a:gd name="T30" fmla="*/ 2147483646 w 600"/>
                <a:gd name="T31" fmla="*/ 2147483646 h 408"/>
                <a:gd name="T32" fmla="*/ 2147483646 w 600"/>
                <a:gd name="T33" fmla="*/ 2147483646 h 408"/>
                <a:gd name="T34" fmla="*/ 2147483646 w 600"/>
                <a:gd name="T35" fmla="*/ 2147483646 h 408"/>
                <a:gd name="T36" fmla="*/ 2147483646 w 600"/>
                <a:gd name="T37" fmla="*/ 2147483646 h 408"/>
                <a:gd name="T38" fmla="*/ 2147483646 w 600"/>
                <a:gd name="T39" fmla="*/ 2147483646 h 408"/>
                <a:gd name="T40" fmla="*/ 2147483646 w 600"/>
                <a:gd name="T41" fmla="*/ 2147483646 h 408"/>
                <a:gd name="T42" fmla="*/ 2147483646 w 600"/>
                <a:gd name="T43" fmla="*/ 2147483646 h 408"/>
                <a:gd name="T44" fmla="*/ 2147483646 w 600"/>
                <a:gd name="T45" fmla="*/ 2147483646 h 408"/>
                <a:gd name="T46" fmla="*/ 2147483646 w 600"/>
                <a:gd name="T47" fmla="*/ 2147483646 h 408"/>
                <a:gd name="T48" fmla="*/ 2147483646 w 600"/>
                <a:gd name="T49" fmla="*/ 2147483646 h 408"/>
                <a:gd name="T50" fmla="*/ 2147483646 w 600"/>
                <a:gd name="T51" fmla="*/ 2147483646 h 408"/>
                <a:gd name="T52" fmla="*/ 2147483646 w 600"/>
                <a:gd name="T53" fmla="*/ 2147483646 h 408"/>
                <a:gd name="T54" fmla="*/ 2147483646 w 600"/>
                <a:gd name="T55" fmla="*/ 2147483646 h 408"/>
                <a:gd name="T56" fmla="*/ 2147483646 w 600"/>
                <a:gd name="T57" fmla="*/ 2147483646 h 408"/>
                <a:gd name="T58" fmla="*/ 2147483646 w 600"/>
                <a:gd name="T59" fmla="*/ 2147483646 h 408"/>
                <a:gd name="T60" fmla="*/ 2147483646 w 600"/>
                <a:gd name="T61" fmla="*/ 2147483646 h 408"/>
                <a:gd name="T62" fmla="*/ 2147483646 w 600"/>
                <a:gd name="T63" fmla="*/ 2147483646 h 408"/>
                <a:gd name="T64" fmla="*/ 2147483646 w 600"/>
                <a:gd name="T65" fmla="*/ 2147483646 h 408"/>
                <a:gd name="T66" fmla="*/ 2147483646 w 600"/>
                <a:gd name="T67" fmla="*/ 2147483646 h 408"/>
                <a:gd name="T68" fmla="*/ 2147483646 w 600"/>
                <a:gd name="T69" fmla="*/ 2147483646 h 408"/>
                <a:gd name="T70" fmla="*/ 2147483646 w 600"/>
                <a:gd name="T71" fmla="*/ 2147483646 h 408"/>
                <a:gd name="T72" fmla="*/ 2147483646 w 600"/>
                <a:gd name="T73" fmla="*/ 2147483646 h 408"/>
                <a:gd name="T74" fmla="*/ 2147483646 w 600"/>
                <a:gd name="T75" fmla="*/ 2147483646 h 408"/>
                <a:gd name="T76" fmla="*/ 2147483646 w 600"/>
                <a:gd name="T77" fmla="*/ 2147483646 h 408"/>
                <a:gd name="T78" fmla="*/ 2147483646 w 600"/>
                <a:gd name="T79" fmla="*/ 2147483646 h 408"/>
                <a:gd name="T80" fmla="*/ 2147483646 w 600"/>
                <a:gd name="T81" fmla="*/ 2147483646 h 408"/>
                <a:gd name="T82" fmla="*/ 2147483646 w 600"/>
                <a:gd name="T83" fmla="*/ 2147483646 h 408"/>
                <a:gd name="T84" fmla="*/ 2147483646 w 600"/>
                <a:gd name="T85" fmla="*/ 2147483646 h 408"/>
                <a:gd name="T86" fmla="*/ 2147483646 w 600"/>
                <a:gd name="T87" fmla="*/ 2147483646 h 408"/>
                <a:gd name="T88" fmla="*/ 2147483646 w 600"/>
                <a:gd name="T89" fmla="*/ 2147483646 h 408"/>
                <a:gd name="T90" fmla="*/ 2147483646 w 600"/>
                <a:gd name="T91" fmla="*/ 2147483646 h 408"/>
                <a:gd name="T92" fmla="*/ 2147483646 w 600"/>
                <a:gd name="T93" fmla="*/ 2147483646 h 408"/>
                <a:gd name="T94" fmla="*/ 2147483646 w 600"/>
                <a:gd name="T95" fmla="*/ 2147483646 h 408"/>
                <a:gd name="T96" fmla="*/ 2147483646 w 600"/>
                <a:gd name="T97" fmla="*/ 2147483646 h 408"/>
                <a:gd name="T98" fmla="*/ 2147483646 w 600"/>
                <a:gd name="T99" fmla="*/ 2147483646 h 408"/>
                <a:gd name="T100" fmla="*/ 2147483646 w 600"/>
                <a:gd name="T101" fmla="*/ 2147483646 h 408"/>
                <a:gd name="T102" fmla="*/ 2147483646 w 600"/>
                <a:gd name="T103" fmla="*/ 2147483646 h 408"/>
                <a:gd name="T104" fmla="*/ 2147483646 w 600"/>
                <a:gd name="T105" fmla="*/ 2147483646 h 408"/>
                <a:gd name="T106" fmla="*/ 2147483646 w 600"/>
                <a:gd name="T107" fmla="*/ 2147483646 h 408"/>
                <a:gd name="T108" fmla="*/ 2147483646 w 600"/>
                <a:gd name="T109" fmla="*/ 2147483646 h 408"/>
                <a:gd name="T110" fmla="*/ 2147483646 w 600"/>
                <a:gd name="T111" fmla="*/ 2147483646 h 4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00"/>
                <a:gd name="T169" fmla="*/ 0 h 408"/>
                <a:gd name="T170" fmla="*/ 600 w 600"/>
                <a:gd name="T171" fmla="*/ 408 h 40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00" h="408">
                  <a:moveTo>
                    <a:pt x="600" y="157"/>
                  </a:moveTo>
                  <a:lnTo>
                    <a:pt x="594" y="160"/>
                  </a:lnTo>
                  <a:lnTo>
                    <a:pt x="591" y="166"/>
                  </a:lnTo>
                  <a:lnTo>
                    <a:pt x="585" y="162"/>
                  </a:lnTo>
                  <a:lnTo>
                    <a:pt x="587" y="162"/>
                  </a:lnTo>
                  <a:lnTo>
                    <a:pt x="584" y="167"/>
                  </a:lnTo>
                  <a:lnTo>
                    <a:pt x="582" y="171"/>
                  </a:lnTo>
                  <a:lnTo>
                    <a:pt x="580" y="169"/>
                  </a:lnTo>
                  <a:lnTo>
                    <a:pt x="578" y="167"/>
                  </a:lnTo>
                  <a:lnTo>
                    <a:pt x="577" y="169"/>
                  </a:lnTo>
                  <a:lnTo>
                    <a:pt x="561" y="166"/>
                  </a:lnTo>
                  <a:lnTo>
                    <a:pt x="557" y="158"/>
                  </a:lnTo>
                  <a:lnTo>
                    <a:pt x="559" y="150"/>
                  </a:lnTo>
                  <a:lnTo>
                    <a:pt x="566" y="155"/>
                  </a:lnTo>
                  <a:lnTo>
                    <a:pt x="573" y="158"/>
                  </a:lnTo>
                  <a:lnTo>
                    <a:pt x="577" y="155"/>
                  </a:lnTo>
                  <a:lnTo>
                    <a:pt x="577" y="150"/>
                  </a:lnTo>
                  <a:lnTo>
                    <a:pt x="573" y="141"/>
                  </a:lnTo>
                  <a:lnTo>
                    <a:pt x="561" y="114"/>
                  </a:lnTo>
                  <a:lnTo>
                    <a:pt x="561" y="110"/>
                  </a:lnTo>
                  <a:lnTo>
                    <a:pt x="564" y="105"/>
                  </a:lnTo>
                  <a:lnTo>
                    <a:pt x="571" y="117"/>
                  </a:lnTo>
                  <a:lnTo>
                    <a:pt x="575" y="119"/>
                  </a:lnTo>
                  <a:lnTo>
                    <a:pt x="577" y="125"/>
                  </a:lnTo>
                  <a:lnTo>
                    <a:pt x="580" y="133"/>
                  </a:lnTo>
                  <a:lnTo>
                    <a:pt x="585" y="128"/>
                  </a:lnTo>
                  <a:lnTo>
                    <a:pt x="587" y="119"/>
                  </a:lnTo>
                  <a:lnTo>
                    <a:pt x="589" y="116"/>
                  </a:lnTo>
                  <a:lnTo>
                    <a:pt x="585" y="110"/>
                  </a:lnTo>
                  <a:lnTo>
                    <a:pt x="585" y="103"/>
                  </a:lnTo>
                  <a:lnTo>
                    <a:pt x="584" y="91"/>
                  </a:lnTo>
                  <a:lnTo>
                    <a:pt x="582" y="62"/>
                  </a:lnTo>
                  <a:lnTo>
                    <a:pt x="584" y="60"/>
                  </a:lnTo>
                  <a:lnTo>
                    <a:pt x="584" y="59"/>
                  </a:lnTo>
                  <a:lnTo>
                    <a:pt x="584" y="55"/>
                  </a:lnTo>
                  <a:lnTo>
                    <a:pt x="584" y="53"/>
                  </a:lnTo>
                  <a:lnTo>
                    <a:pt x="582" y="41"/>
                  </a:lnTo>
                  <a:lnTo>
                    <a:pt x="580" y="19"/>
                  </a:lnTo>
                  <a:lnTo>
                    <a:pt x="573" y="0"/>
                  </a:lnTo>
                  <a:lnTo>
                    <a:pt x="571" y="3"/>
                  </a:lnTo>
                  <a:lnTo>
                    <a:pt x="570" y="1"/>
                  </a:lnTo>
                  <a:lnTo>
                    <a:pt x="566" y="7"/>
                  </a:lnTo>
                  <a:lnTo>
                    <a:pt x="564" y="5"/>
                  </a:lnTo>
                  <a:lnTo>
                    <a:pt x="562" y="5"/>
                  </a:lnTo>
                  <a:lnTo>
                    <a:pt x="562" y="9"/>
                  </a:lnTo>
                  <a:lnTo>
                    <a:pt x="522" y="39"/>
                  </a:lnTo>
                  <a:lnTo>
                    <a:pt x="501" y="48"/>
                  </a:lnTo>
                  <a:lnTo>
                    <a:pt x="492" y="53"/>
                  </a:lnTo>
                  <a:lnTo>
                    <a:pt x="483" y="59"/>
                  </a:lnTo>
                  <a:lnTo>
                    <a:pt x="479" y="67"/>
                  </a:lnTo>
                  <a:lnTo>
                    <a:pt x="472" y="69"/>
                  </a:lnTo>
                  <a:lnTo>
                    <a:pt x="463" y="71"/>
                  </a:lnTo>
                  <a:lnTo>
                    <a:pt x="456" y="73"/>
                  </a:lnTo>
                  <a:lnTo>
                    <a:pt x="451" y="76"/>
                  </a:lnTo>
                  <a:lnTo>
                    <a:pt x="447" y="80"/>
                  </a:lnTo>
                  <a:lnTo>
                    <a:pt x="453" y="83"/>
                  </a:lnTo>
                  <a:lnTo>
                    <a:pt x="451" y="85"/>
                  </a:lnTo>
                  <a:lnTo>
                    <a:pt x="449" y="91"/>
                  </a:lnTo>
                  <a:lnTo>
                    <a:pt x="451" y="94"/>
                  </a:lnTo>
                  <a:lnTo>
                    <a:pt x="444" y="98"/>
                  </a:lnTo>
                  <a:lnTo>
                    <a:pt x="440" y="101"/>
                  </a:lnTo>
                  <a:lnTo>
                    <a:pt x="440" y="105"/>
                  </a:lnTo>
                  <a:lnTo>
                    <a:pt x="440" y="107"/>
                  </a:lnTo>
                  <a:lnTo>
                    <a:pt x="442" y="107"/>
                  </a:lnTo>
                  <a:lnTo>
                    <a:pt x="446" y="105"/>
                  </a:lnTo>
                  <a:lnTo>
                    <a:pt x="446" y="110"/>
                  </a:lnTo>
                  <a:lnTo>
                    <a:pt x="442" y="116"/>
                  </a:lnTo>
                  <a:lnTo>
                    <a:pt x="440" y="119"/>
                  </a:lnTo>
                  <a:lnTo>
                    <a:pt x="437" y="121"/>
                  </a:lnTo>
                  <a:lnTo>
                    <a:pt x="431" y="125"/>
                  </a:lnTo>
                  <a:lnTo>
                    <a:pt x="424" y="125"/>
                  </a:lnTo>
                  <a:lnTo>
                    <a:pt x="412" y="128"/>
                  </a:lnTo>
                  <a:lnTo>
                    <a:pt x="407" y="128"/>
                  </a:lnTo>
                  <a:lnTo>
                    <a:pt x="403" y="128"/>
                  </a:lnTo>
                  <a:lnTo>
                    <a:pt x="384" y="130"/>
                  </a:lnTo>
                  <a:lnTo>
                    <a:pt x="382" y="132"/>
                  </a:lnTo>
                  <a:lnTo>
                    <a:pt x="380" y="132"/>
                  </a:lnTo>
                  <a:lnTo>
                    <a:pt x="378" y="126"/>
                  </a:lnTo>
                  <a:lnTo>
                    <a:pt x="375" y="125"/>
                  </a:lnTo>
                  <a:lnTo>
                    <a:pt x="371" y="128"/>
                  </a:lnTo>
                  <a:lnTo>
                    <a:pt x="366" y="135"/>
                  </a:lnTo>
                  <a:lnTo>
                    <a:pt x="361" y="137"/>
                  </a:lnTo>
                  <a:lnTo>
                    <a:pt x="364" y="142"/>
                  </a:lnTo>
                  <a:lnTo>
                    <a:pt x="362" y="146"/>
                  </a:lnTo>
                  <a:lnTo>
                    <a:pt x="359" y="157"/>
                  </a:lnTo>
                  <a:lnTo>
                    <a:pt x="352" y="162"/>
                  </a:lnTo>
                  <a:lnTo>
                    <a:pt x="334" y="137"/>
                  </a:lnTo>
                  <a:lnTo>
                    <a:pt x="316" y="116"/>
                  </a:lnTo>
                  <a:lnTo>
                    <a:pt x="311" y="108"/>
                  </a:lnTo>
                  <a:lnTo>
                    <a:pt x="304" y="101"/>
                  </a:lnTo>
                  <a:lnTo>
                    <a:pt x="304" y="91"/>
                  </a:lnTo>
                  <a:lnTo>
                    <a:pt x="304" y="83"/>
                  </a:lnTo>
                  <a:lnTo>
                    <a:pt x="304" y="76"/>
                  </a:lnTo>
                  <a:lnTo>
                    <a:pt x="304" y="66"/>
                  </a:lnTo>
                  <a:lnTo>
                    <a:pt x="315" y="66"/>
                  </a:lnTo>
                  <a:lnTo>
                    <a:pt x="324" y="62"/>
                  </a:lnTo>
                  <a:lnTo>
                    <a:pt x="364" y="53"/>
                  </a:lnTo>
                  <a:lnTo>
                    <a:pt x="368" y="53"/>
                  </a:lnTo>
                  <a:lnTo>
                    <a:pt x="370" y="57"/>
                  </a:lnTo>
                  <a:lnTo>
                    <a:pt x="373" y="64"/>
                  </a:lnTo>
                  <a:lnTo>
                    <a:pt x="371" y="76"/>
                  </a:lnTo>
                  <a:lnTo>
                    <a:pt x="375" y="76"/>
                  </a:lnTo>
                  <a:lnTo>
                    <a:pt x="377" y="75"/>
                  </a:lnTo>
                  <a:lnTo>
                    <a:pt x="380" y="69"/>
                  </a:lnTo>
                  <a:lnTo>
                    <a:pt x="382" y="62"/>
                  </a:lnTo>
                  <a:lnTo>
                    <a:pt x="387" y="60"/>
                  </a:lnTo>
                  <a:lnTo>
                    <a:pt x="400" y="55"/>
                  </a:lnTo>
                  <a:lnTo>
                    <a:pt x="405" y="55"/>
                  </a:lnTo>
                  <a:lnTo>
                    <a:pt x="410" y="51"/>
                  </a:lnTo>
                  <a:lnTo>
                    <a:pt x="419" y="55"/>
                  </a:lnTo>
                  <a:lnTo>
                    <a:pt x="417" y="51"/>
                  </a:lnTo>
                  <a:lnTo>
                    <a:pt x="414" y="46"/>
                  </a:lnTo>
                  <a:lnTo>
                    <a:pt x="412" y="42"/>
                  </a:lnTo>
                  <a:lnTo>
                    <a:pt x="414" y="37"/>
                  </a:lnTo>
                  <a:lnTo>
                    <a:pt x="414" y="26"/>
                  </a:lnTo>
                  <a:lnTo>
                    <a:pt x="414" y="21"/>
                  </a:lnTo>
                  <a:lnTo>
                    <a:pt x="412" y="17"/>
                  </a:lnTo>
                  <a:lnTo>
                    <a:pt x="410" y="23"/>
                  </a:lnTo>
                  <a:lnTo>
                    <a:pt x="401" y="21"/>
                  </a:lnTo>
                  <a:lnTo>
                    <a:pt x="394" y="16"/>
                  </a:lnTo>
                  <a:lnTo>
                    <a:pt x="403" y="9"/>
                  </a:lnTo>
                  <a:lnTo>
                    <a:pt x="389" y="10"/>
                  </a:lnTo>
                  <a:lnTo>
                    <a:pt x="377" y="17"/>
                  </a:lnTo>
                  <a:lnTo>
                    <a:pt x="368" y="25"/>
                  </a:lnTo>
                  <a:lnTo>
                    <a:pt x="364" y="28"/>
                  </a:lnTo>
                  <a:lnTo>
                    <a:pt x="359" y="25"/>
                  </a:lnTo>
                  <a:lnTo>
                    <a:pt x="347" y="26"/>
                  </a:lnTo>
                  <a:lnTo>
                    <a:pt x="336" y="25"/>
                  </a:lnTo>
                  <a:lnTo>
                    <a:pt x="325" y="23"/>
                  </a:lnTo>
                  <a:lnTo>
                    <a:pt x="313" y="25"/>
                  </a:lnTo>
                  <a:lnTo>
                    <a:pt x="308" y="23"/>
                  </a:lnTo>
                  <a:lnTo>
                    <a:pt x="302" y="21"/>
                  </a:lnTo>
                  <a:lnTo>
                    <a:pt x="297" y="23"/>
                  </a:lnTo>
                  <a:lnTo>
                    <a:pt x="293" y="25"/>
                  </a:lnTo>
                  <a:lnTo>
                    <a:pt x="288" y="23"/>
                  </a:lnTo>
                  <a:lnTo>
                    <a:pt x="270" y="25"/>
                  </a:lnTo>
                  <a:lnTo>
                    <a:pt x="262" y="25"/>
                  </a:lnTo>
                  <a:lnTo>
                    <a:pt x="251" y="23"/>
                  </a:lnTo>
                  <a:lnTo>
                    <a:pt x="237" y="21"/>
                  </a:lnTo>
                  <a:lnTo>
                    <a:pt x="228" y="21"/>
                  </a:lnTo>
                  <a:lnTo>
                    <a:pt x="221" y="23"/>
                  </a:lnTo>
                  <a:lnTo>
                    <a:pt x="207" y="23"/>
                  </a:lnTo>
                  <a:lnTo>
                    <a:pt x="201" y="23"/>
                  </a:lnTo>
                  <a:lnTo>
                    <a:pt x="198" y="25"/>
                  </a:lnTo>
                  <a:lnTo>
                    <a:pt x="198" y="26"/>
                  </a:lnTo>
                  <a:lnTo>
                    <a:pt x="200" y="26"/>
                  </a:lnTo>
                  <a:lnTo>
                    <a:pt x="201" y="32"/>
                  </a:lnTo>
                  <a:lnTo>
                    <a:pt x="196" y="39"/>
                  </a:lnTo>
                  <a:lnTo>
                    <a:pt x="193" y="46"/>
                  </a:lnTo>
                  <a:lnTo>
                    <a:pt x="191" y="53"/>
                  </a:lnTo>
                  <a:lnTo>
                    <a:pt x="185" y="60"/>
                  </a:lnTo>
                  <a:lnTo>
                    <a:pt x="177" y="59"/>
                  </a:lnTo>
                  <a:lnTo>
                    <a:pt x="166" y="62"/>
                  </a:lnTo>
                  <a:lnTo>
                    <a:pt x="150" y="66"/>
                  </a:lnTo>
                  <a:lnTo>
                    <a:pt x="141" y="69"/>
                  </a:lnTo>
                  <a:lnTo>
                    <a:pt x="136" y="69"/>
                  </a:lnTo>
                  <a:lnTo>
                    <a:pt x="131" y="69"/>
                  </a:lnTo>
                  <a:lnTo>
                    <a:pt x="125" y="76"/>
                  </a:lnTo>
                  <a:lnTo>
                    <a:pt x="122" y="85"/>
                  </a:lnTo>
                  <a:lnTo>
                    <a:pt x="120" y="94"/>
                  </a:lnTo>
                  <a:lnTo>
                    <a:pt x="120" y="101"/>
                  </a:lnTo>
                  <a:lnTo>
                    <a:pt x="118" y="103"/>
                  </a:lnTo>
                  <a:lnTo>
                    <a:pt x="122" y="153"/>
                  </a:lnTo>
                  <a:lnTo>
                    <a:pt x="122" y="169"/>
                  </a:lnTo>
                  <a:lnTo>
                    <a:pt x="122" y="180"/>
                  </a:lnTo>
                  <a:lnTo>
                    <a:pt x="120" y="183"/>
                  </a:lnTo>
                  <a:lnTo>
                    <a:pt x="122" y="187"/>
                  </a:lnTo>
                  <a:lnTo>
                    <a:pt x="85" y="210"/>
                  </a:lnTo>
                  <a:lnTo>
                    <a:pt x="72" y="228"/>
                  </a:lnTo>
                  <a:lnTo>
                    <a:pt x="58" y="237"/>
                  </a:lnTo>
                  <a:lnTo>
                    <a:pt x="44" y="244"/>
                  </a:lnTo>
                  <a:lnTo>
                    <a:pt x="0" y="265"/>
                  </a:lnTo>
                  <a:lnTo>
                    <a:pt x="1" y="283"/>
                  </a:lnTo>
                  <a:lnTo>
                    <a:pt x="9" y="280"/>
                  </a:lnTo>
                  <a:lnTo>
                    <a:pt x="16" y="276"/>
                  </a:lnTo>
                  <a:lnTo>
                    <a:pt x="23" y="276"/>
                  </a:lnTo>
                  <a:lnTo>
                    <a:pt x="30" y="274"/>
                  </a:lnTo>
                  <a:lnTo>
                    <a:pt x="35" y="269"/>
                  </a:lnTo>
                  <a:lnTo>
                    <a:pt x="56" y="265"/>
                  </a:lnTo>
                  <a:lnTo>
                    <a:pt x="62" y="262"/>
                  </a:lnTo>
                  <a:lnTo>
                    <a:pt x="67" y="260"/>
                  </a:lnTo>
                  <a:lnTo>
                    <a:pt x="74" y="258"/>
                  </a:lnTo>
                  <a:lnTo>
                    <a:pt x="79" y="255"/>
                  </a:lnTo>
                  <a:lnTo>
                    <a:pt x="88" y="253"/>
                  </a:lnTo>
                  <a:lnTo>
                    <a:pt x="99" y="269"/>
                  </a:lnTo>
                  <a:lnTo>
                    <a:pt x="102" y="267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8" y="326"/>
                  </a:lnTo>
                  <a:lnTo>
                    <a:pt x="109" y="323"/>
                  </a:lnTo>
                  <a:lnTo>
                    <a:pt x="113" y="324"/>
                  </a:lnTo>
                  <a:lnTo>
                    <a:pt x="109" y="340"/>
                  </a:lnTo>
                  <a:lnTo>
                    <a:pt x="109" y="346"/>
                  </a:lnTo>
                  <a:lnTo>
                    <a:pt x="108" y="353"/>
                  </a:lnTo>
                  <a:lnTo>
                    <a:pt x="111" y="351"/>
                  </a:lnTo>
                  <a:lnTo>
                    <a:pt x="116" y="367"/>
                  </a:lnTo>
                  <a:lnTo>
                    <a:pt x="124" y="383"/>
                  </a:lnTo>
                  <a:lnTo>
                    <a:pt x="155" y="381"/>
                  </a:lnTo>
                  <a:lnTo>
                    <a:pt x="168" y="381"/>
                  </a:lnTo>
                  <a:lnTo>
                    <a:pt x="178" y="383"/>
                  </a:lnTo>
                  <a:lnTo>
                    <a:pt x="189" y="389"/>
                  </a:lnTo>
                  <a:lnTo>
                    <a:pt x="196" y="396"/>
                  </a:lnTo>
                  <a:lnTo>
                    <a:pt x="193" y="408"/>
                  </a:lnTo>
                  <a:lnTo>
                    <a:pt x="235" y="408"/>
                  </a:lnTo>
                  <a:lnTo>
                    <a:pt x="235" y="406"/>
                  </a:lnTo>
                  <a:lnTo>
                    <a:pt x="237" y="408"/>
                  </a:lnTo>
                  <a:lnTo>
                    <a:pt x="240" y="392"/>
                  </a:lnTo>
                  <a:lnTo>
                    <a:pt x="255" y="394"/>
                  </a:lnTo>
                  <a:lnTo>
                    <a:pt x="267" y="392"/>
                  </a:lnTo>
                  <a:lnTo>
                    <a:pt x="279" y="389"/>
                  </a:lnTo>
                  <a:lnTo>
                    <a:pt x="293" y="389"/>
                  </a:lnTo>
                  <a:lnTo>
                    <a:pt x="308" y="389"/>
                  </a:lnTo>
                  <a:lnTo>
                    <a:pt x="315" y="390"/>
                  </a:lnTo>
                  <a:lnTo>
                    <a:pt x="320" y="394"/>
                  </a:lnTo>
                  <a:lnTo>
                    <a:pt x="316" y="398"/>
                  </a:lnTo>
                  <a:lnTo>
                    <a:pt x="316" y="405"/>
                  </a:lnTo>
                  <a:lnTo>
                    <a:pt x="322" y="408"/>
                  </a:lnTo>
                  <a:lnTo>
                    <a:pt x="368" y="406"/>
                  </a:lnTo>
                  <a:lnTo>
                    <a:pt x="384" y="403"/>
                  </a:lnTo>
                  <a:lnTo>
                    <a:pt x="403" y="403"/>
                  </a:lnTo>
                  <a:lnTo>
                    <a:pt x="412" y="401"/>
                  </a:lnTo>
                  <a:lnTo>
                    <a:pt x="405" y="396"/>
                  </a:lnTo>
                  <a:lnTo>
                    <a:pt x="398" y="394"/>
                  </a:lnTo>
                  <a:lnTo>
                    <a:pt x="394" y="394"/>
                  </a:lnTo>
                  <a:lnTo>
                    <a:pt x="393" y="394"/>
                  </a:lnTo>
                  <a:lnTo>
                    <a:pt x="389" y="396"/>
                  </a:lnTo>
                  <a:lnTo>
                    <a:pt x="377" y="396"/>
                  </a:lnTo>
                  <a:lnTo>
                    <a:pt x="370" y="390"/>
                  </a:lnTo>
                  <a:lnTo>
                    <a:pt x="366" y="383"/>
                  </a:lnTo>
                  <a:lnTo>
                    <a:pt x="385" y="383"/>
                  </a:lnTo>
                  <a:lnTo>
                    <a:pt x="385" y="381"/>
                  </a:lnTo>
                  <a:lnTo>
                    <a:pt x="393" y="383"/>
                  </a:lnTo>
                  <a:lnTo>
                    <a:pt x="400" y="383"/>
                  </a:lnTo>
                  <a:lnTo>
                    <a:pt x="408" y="387"/>
                  </a:lnTo>
                  <a:lnTo>
                    <a:pt x="421" y="392"/>
                  </a:lnTo>
                  <a:lnTo>
                    <a:pt x="430" y="403"/>
                  </a:lnTo>
                  <a:lnTo>
                    <a:pt x="437" y="399"/>
                  </a:lnTo>
                  <a:lnTo>
                    <a:pt x="437" y="406"/>
                  </a:lnTo>
                  <a:lnTo>
                    <a:pt x="467" y="405"/>
                  </a:lnTo>
                  <a:lnTo>
                    <a:pt x="465" y="399"/>
                  </a:lnTo>
                  <a:lnTo>
                    <a:pt x="474" y="398"/>
                  </a:lnTo>
                  <a:lnTo>
                    <a:pt x="477" y="398"/>
                  </a:lnTo>
                  <a:lnTo>
                    <a:pt x="477" y="399"/>
                  </a:lnTo>
                  <a:lnTo>
                    <a:pt x="490" y="399"/>
                  </a:lnTo>
                  <a:lnTo>
                    <a:pt x="493" y="398"/>
                  </a:lnTo>
                  <a:lnTo>
                    <a:pt x="499" y="399"/>
                  </a:lnTo>
                  <a:lnTo>
                    <a:pt x="504" y="398"/>
                  </a:lnTo>
                  <a:lnTo>
                    <a:pt x="509" y="403"/>
                  </a:lnTo>
                  <a:lnTo>
                    <a:pt x="511" y="394"/>
                  </a:lnTo>
                  <a:lnTo>
                    <a:pt x="506" y="396"/>
                  </a:lnTo>
                  <a:lnTo>
                    <a:pt x="502" y="394"/>
                  </a:lnTo>
                  <a:lnTo>
                    <a:pt x="493" y="392"/>
                  </a:lnTo>
                  <a:lnTo>
                    <a:pt x="488" y="392"/>
                  </a:lnTo>
                  <a:lnTo>
                    <a:pt x="485" y="392"/>
                  </a:lnTo>
                  <a:lnTo>
                    <a:pt x="477" y="390"/>
                  </a:lnTo>
                  <a:lnTo>
                    <a:pt x="469" y="390"/>
                  </a:lnTo>
                  <a:lnTo>
                    <a:pt x="469" y="389"/>
                  </a:lnTo>
                  <a:lnTo>
                    <a:pt x="467" y="390"/>
                  </a:lnTo>
                  <a:lnTo>
                    <a:pt x="460" y="385"/>
                  </a:lnTo>
                  <a:lnTo>
                    <a:pt x="456" y="378"/>
                  </a:lnTo>
                  <a:lnTo>
                    <a:pt x="477" y="376"/>
                  </a:lnTo>
                  <a:lnTo>
                    <a:pt x="499" y="376"/>
                  </a:lnTo>
                  <a:lnTo>
                    <a:pt x="504" y="373"/>
                  </a:lnTo>
                  <a:lnTo>
                    <a:pt x="509" y="371"/>
                  </a:lnTo>
                  <a:lnTo>
                    <a:pt x="516" y="371"/>
                  </a:lnTo>
                  <a:lnTo>
                    <a:pt x="522" y="367"/>
                  </a:lnTo>
                  <a:lnTo>
                    <a:pt x="531" y="349"/>
                  </a:lnTo>
                  <a:lnTo>
                    <a:pt x="534" y="335"/>
                  </a:lnTo>
                  <a:lnTo>
                    <a:pt x="538" y="328"/>
                  </a:lnTo>
                  <a:lnTo>
                    <a:pt x="538" y="321"/>
                  </a:lnTo>
                  <a:lnTo>
                    <a:pt x="547" y="294"/>
                  </a:lnTo>
                  <a:lnTo>
                    <a:pt x="550" y="280"/>
                  </a:lnTo>
                  <a:lnTo>
                    <a:pt x="557" y="269"/>
                  </a:lnTo>
                  <a:lnTo>
                    <a:pt x="561" y="258"/>
                  </a:lnTo>
                  <a:lnTo>
                    <a:pt x="566" y="251"/>
                  </a:lnTo>
                  <a:lnTo>
                    <a:pt x="568" y="242"/>
                  </a:lnTo>
                  <a:lnTo>
                    <a:pt x="573" y="237"/>
                  </a:lnTo>
                  <a:lnTo>
                    <a:pt x="589" y="196"/>
                  </a:lnTo>
                  <a:lnTo>
                    <a:pt x="596" y="180"/>
                  </a:lnTo>
                  <a:lnTo>
                    <a:pt x="594" y="173"/>
                  </a:lnTo>
                  <a:lnTo>
                    <a:pt x="596" y="167"/>
                  </a:lnTo>
                  <a:lnTo>
                    <a:pt x="600" y="1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95" name="Freeform 178"/>
            <p:cNvSpPr>
              <a:spLocks/>
            </p:cNvSpPr>
            <p:nvPr/>
          </p:nvSpPr>
          <p:spPr bwMode="auto">
            <a:xfrm>
              <a:off x="709876" y="4675762"/>
              <a:ext cx="2033588" cy="314325"/>
            </a:xfrm>
            <a:custGeom>
              <a:avLst/>
              <a:gdLst>
                <a:gd name="T0" fmla="*/ 2147483646 w 1281"/>
                <a:gd name="T1" fmla="*/ 2147483646 h 198"/>
                <a:gd name="T2" fmla="*/ 2147483646 w 1281"/>
                <a:gd name="T3" fmla="*/ 2147483646 h 198"/>
                <a:gd name="T4" fmla="*/ 2147483646 w 1281"/>
                <a:gd name="T5" fmla="*/ 2147483646 h 198"/>
                <a:gd name="T6" fmla="*/ 2147483646 w 1281"/>
                <a:gd name="T7" fmla="*/ 2147483646 h 198"/>
                <a:gd name="T8" fmla="*/ 2147483646 w 1281"/>
                <a:gd name="T9" fmla="*/ 2147483646 h 198"/>
                <a:gd name="T10" fmla="*/ 2147483646 w 1281"/>
                <a:gd name="T11" fmla="*/ 2147483646 h 198"/>
                <a:gd name="T12" fmla="*/ 2147483646 w 1281"/>
                <a:gd name="T13" fmla="*/ 2147483646 h 198"/>
                <a:gd name="T14" fmla="*/ 2147483646 w 1281"/>
                <a:gd name="T15" fmla="*/ 2147483646 h 198"/>
                <a:gd name="T16" fmla="*/ 2147483646 w 1281"/>
                <a:gd name="T17" fmla="*/ 2147483646 h 198"/>
                <a:gd name="T18" fmla="*/ 2147483646 w 1281"/>
                <a:gd name="T19" fmla="*/ 2147483646 h 198"/>
                <a:gd name="T20" fmla="*/ 2147483646 w 1281"/>
                <a:gd name="T21" fmla="*/ 2147483646 h 198"/>
                <a:gd name="T22" fmla="*/ 2147483646 w 1281"/>
                <a:gd name="T23" fmla="*/ 2147483646 h 198"/>
                <a:gd name="T24" fmla="*/ 2147483646 w 1281"/>
                <a:gd name="T25" fmla="*/ 2147483646 h 198"/>
                <a:gd name="T26" fmla="*/ 2147483646 w 1281"/>
                <a:gd name="T27" fmla="*/ 0 h 198"/>
                <a:gd name="T28" fmla="*/ 2147483646 w 1281"/>
                <a:gd name="T29" fmla="*/ 2147483646 h 198"/>
                <a:gd name="T30" fmla="*/ 2147483646 w 1281"/>
                <a:gd name="T31" fmla="*/ 2147483646 h 198"/>
                <a:gd name="T32" fmla="*/ 2147483646 w 1281"/>
                <a:gd name="T33" fmla="*/ 2147483646 h 198"/>
                <a:gd name="T34" fmla="*/ 2147483646 w 1281"/>
                <a:gd name="T35" fmla="*/ 2147483646 h 198"/>
                <a:gd name="T36" fmla="*/ 0 w 1281"/>
                <a:gd name="T37" fmla="*/ 2147483646 h 198"/>
                <a:gd name="T38" fmla="*/ 2147483646 w 1281"/>
                <a:gd name="T39" fmla="*/ 2147483646 h 198"/>
                <a:gd name="T40" fmla="*/ 2147483646 w 1281"/>
                <a:gd name="T41" fmla="*/ 2147483646 h 198"/>
                <a:gd name="T42" fmla="*/ 2147483646 w 1281"/>
                <a:gd name="T43" fmla="*/ 2147483646 h 198"/>
                <a:gd name="T44" fmla="*/ 2147483646 w 1281"/>
                <a:gd name="T45" fmla="*/ 2147483646 h 198"/>
                <a:gd name="T46" fmla="*/ 2147483646 w 1281"/>
                <a:gd name="T47" fmla="*/ 2147483646 h 198"/>
                <a:gd name="T48" fmla="*/ 2147483646 w 1281"/>
                <a:gd name="T49" fmla="*/ 2147483646 h 198"/>
                <a:gd name="T50" fmla="*/ 2147483646 w 1281"/>
                <a:gd name="T51" fmla="*/ 2147483646 h 198"/>
                <a:gd name="T52" fmla="*/ 2147483646 w 1281"/>
                <a:gd name="T53" fmla="*/ 2147483646 h 198"/>
                <a:gd name="T54" fmla="*/ 2147483646 w 1281"/>
                <a:gd name="T55" fmla="*/ 2147483646 h 198"/>
                <a:gd name="T56" fmla="*/ 2147483646 w 1281"/>
                <a:gd name="T57" fmla="*/ 2147483646 h 198"/>
                <a:gd name="T58" fmla="*/ 2147483646 w 1281"/>
                <a:gd name="T59" fmla="*/ 2147483646 h 198"/>
                <a:gd name="T60" fmla="*/ 2147483646 w 1281"/>
                <a:gd name="T61" fmla="*/ 2147483646 h 198"/>
                <a:gd name="T62" fmla="*/ 2147483646 w 1281"/>
                <a:gd name="T63" fmla="*/ 2147483646 h 198"/>
                <a:gd name="T64" fmla="*/ 2147483646 w 1281"/>
                <a:gd name="T65" fmla="*/ 2147483646 h 198"/>
                <a:gd name="T66" fmla="*/ 2147483646 w 1281"/>
                <a:gd name="T67" fmla="*/ 2147483646 h 198"/>
                <a:gd name="T68" fmla="*/ 2147483646 w 1281"/>
                <a:gd name="T69" fmla="*/ 2147483646 h 198"/>
                <a:gd name="T70" fmla="*/ 2147483646 w 1281"/>
                <a:gd name="T71" fmla="*/ 2147483646 h 198"/>
                <a:gd name="T72" fmla="*/ 2147483646 w 1281"/>
                <a:gd name="T73" fmla="*/ 2147483646 h 198"/>
                <a:gd name="T74" fmla="*/ 2147483646 w 1281"/>
                <a:gd name="T75" fmla="*/ 2147483646 h 198"/>
                <a:gd name="T76" fmla="*/ 2147483646 w 1281"/>
                <a:gd name="T77" fmla="*/ 2147483646 h 198"/>
                <a:gd name="T78" fmla="*/ 2147483646 w 1281"/>
                <a:gd name="T79" fmla="*/ 2147483646 h 198"/>
                <a:gd name="T80" fmla="*/ 2147483646 w 1281"/>
                <a:gd name="T81" fmla="*/ 2147483646 h 198"/>
                <a:gd name="T82" fmla="*/ 2147483646 w 1281"/>
                <a:gd name="T83" fmla="*/ 2147483646 h 198"/>
                <a:gd name="T84" fmla="*/ 2147483646 w 1281"/>
                <a:gd name="T85" fmla="*/ 2147483646 h 198"/>
                <a:gd name="T86" fmla="*/ 2147483646 w 1281"/>
                <a:gd name="T87" fmla="*/ 2147483646 h 198"/>
                <a:gd name="T88" fmla="*/ 2147483646 w 1281"/>
                <a:gd name="T89" fmla="*/ 2147483646 h 198"/>
                <a:gd name="T90" fmla="*/ 2147483646 w 1281"/>
                <a:gd name="T91" fmla="*/ 2147483646 h 198"/>
                <a:gd name="T92" fmla="*/ 2147483646 w 1281"/>
                <a:gd name="T93" fmla="*/ 2147483646 h 198"/>
                <a:gd name="T94" fmla="*/ 2147483646 w 1281"/>
                <a:gd name="T95" fmla="*/ 2147483646 h 198"/>
                <a:gd name="T96" fmla="*/ 2147483646 w 1281"/>
                <a:gd name="T97" fmla="*/ 2147483646 h 198"/>
                <a:gd name="T98" fmla="*/ 2147483646 w 1281"/>
                <a:gd name="T99" fmla="*/ 2147483646 h 198"/>
                <a:gd name="T100" fmla="*/ 2147483646 w 1281"/>
                <a:gd name="T101" fmla="*/ 2147483646 h 198"/>
                <a:gd name="T102" fmla="*/ 2147483646 w 1281"/>
                <a:gd name="T103" fmla="*/ 2147483646 h 198"/>
                <a:gd name="T104" fmla="*/ 2147483646 w 1281"/>
                <a:gd name="T105" fmla="*/ 2147483646 h 198"/>
                <a:gd name="T106" fmla="*/ 2147483646 w 1281"/>
                <a:gd name="T107" fmla="*/ 2147483646 h 198"/>
                <a:gd name="T108" fmla="*/ 2147483646 w 1281"/>
                <a:gd name="T109" fmla="*/ 2147483646 h 198"/>
                <a:gd name="T110" fmla="*/ 2147483646 w 1281"/>
                <a:gd name="T111" fmla="*/ 2147483646 h 198"/>
                <a:gd name="T112" fmla="*/ 2147483646 w 1281"/>
                <a:gd name="T113" fmla="*/ 2147483646 h 198"/>
                <a:gd name="T114" fmla="*/ 2147483646 w 1281"/>
                <a:gd name="T115" fmla="*/ 2147483646 h 198"/>
                <a:gd name="T116" fmla="*/ 2147483646 w 1281"/>
                <a:gd name="T117" fmla="*/ 2147483646 h 198"/>
                <a:gd name="T118" fmla="*/ 2147483646 w 1281"/>
                <a:gd name="T119" fmla="*/ 2147483646 h 198"/>
                <a:gd name="T120" fmla="*/ 2147483646 w 1281"/>
                <a:gd name="T121" fmla="*/ 2147483646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81"/>
                <a:gd name="T184" fmla="*/ 0 h 198"/>
                <a:gd name="T185" fmla="*/ 1281 w 1281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81" h="198">
                  <a:moveTo>
                    <a:pt x="1258" y="102"/>
                  </a:moveTo>
                  <a:lnTo>
                    <a:pt x="1254" y="94"/>
                  </a:lnTo>
                  <a:lnTo>
                    <a:pt x="1139" y="89"/>
                  </a:lnTo>
                  <a:lnTo>
                    <a:pt x="1024" y="80"/>
                  </a:lnTo>
                  <a:lnTo>
                    <a:pt x="909" y="68"/>
                  </a:lnTo>
                  <a:lnTo>
                    <a:pt x="793" y="52"/>
                  </a:lnTo>
                  <a:lnTo>
                    <a:pt x="688" y="30"/>
                  </a:lnTo>
                  <a:lnTo>
                    <a:pt x="655" y="46"/>
                  </a:lnTo>
                  <a:lnTo>
                    <a:pt x="651" y="43"/>
                  </a:lnTo>
                  <a:lnTo>
                    <a:pt x="635" y="53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14" y="66"/>
                  </a:lnTo>
                  <a:lnTo>
                    <a:pt x="616" y="66"/>
                  </a:lnTo>
                  <a:lnTo>
                    <a:pt x="608" y="71"/>
                  </a:lnTo>
                  <a:lnTo>
                    <a:pt x="607" y="69"/>
                  </a:lnTo>
                  <a:lnTo>
                    <a:pt x="607" y="71"/>
                  </a:lnTo>
                  <a:lnTo>
                    <a:pt x="598" y="66"/>
                  </a:lnTo>
                  <a:lnTo>
                    <a:pt x="600" y="66"/>
                  </a:lnTo>
                  <a:lnTo>
                    <a:pt x="605" y="62"/>
                  </a:lnTo>
                  <a:lnTo>
                    <a:pt x="596" y="62"/>
                  </a:lnTo>
                  <a:lnTo>
                    <a:pt x="587" y="66"/>
                  </a:lnTo>
                  <a:lnTo>
                    <a:pt x="580" y="62"/>
                  </a:lnTo>
                  <a:lnTo>
                    <a:pt x="575" y="62"/>
                  </a:lnTo>
                  <a:lnTo>
                    <a:pt x="570" y="62"/>
                  </a:lnTo>
                  <a:lnTo>
                    <a:pt x="561" y="34"/>
                  </a:lnTo>
                  <a:lnTo>
                    <a:pt x="562" y="34"/>
                  </a:lnTo>
                  <a:lnTo>
                    <a:pt x="564" y="34"/>
                  </a:lnTo>
                  <a:lnTo>
                    <a:pt x="564" y="32"/>
                  </a:lnTo>
                  <a:lnTo>
                    <a:pt x="536" y="43"/>
                  </a:lnTo>
                  <a:lnTo>
                    <a:pt x="515" y="55"/>
                  </a:lnTo>
                  <a:lnTo>
                    <a:pt x="497" y="71"/>
                  </a:lnTo>
                  <a:lnTo>
                    <a:pt x="488" y="77"/>
                  </a:lnTo>
                  <a:lnTo>
                    <a:pt x="479" y="82"/>
                  </a:lnTo>
                  <a:lnTo>
                    <a:pt x="470" y="82"/>
                  </a:lnTo>
                  <a:lnTo>
                    <a:pt x="460" y="80"/>
                  </a:lnTo>
                  <a:lnTo>
                    <a:pt x="419" y="64"/>
                  </a:lnTo>
                  <a:lnTo>
                    <a:pt x="377" y="50"/>
                  </a:lnTo>
                  <a:lnTo>
                    <a:pt x="292" y="27"/>
                  </a:lnTo>
                  <a:lnTo>
                    <a:pt x="205" y="11"/>
                  </a:lnTo>
                  <a:lnTo>
                    <a:pt x="117" y="0"/>
                  </a:lnTo>
                  <a:lnTo>
                    <a:pt x="111" y="30"/>
                  </a:lnTo>
                  <a:lnTo>
                    <a:pt x="113" y="36"/>
                  </a:lnTo>
                  <a:lnTo>
                    <a:pt x="111" y="41"/>
                  </a:lnTo>
                  <a:lnTo>
                    <a:pt x="104" y="46"/>
                  </a:lnTo>
                  <a:lnTo>
                    <a:pt x="93" y="50"/>
                  </a:lnTo>
                  <a:lnTo>
                    <a:pt x="86" y="57"/>
                  </a:lnTo>
                  <a:lnTo>
                    <a:pt x="53" y="80"/>
                  </a:lnTo>
                  <a:lnTo>
                    <a:pt x="28" y="100"/>
                  </a:lnTo>
                  <a:lnTo>
                    <a:pt x="16" y="111"/>
                  </a:lnTo>
                  <a:lnTo>
                    <a:pt x="5" y="123"/>
                  </a:lnTo>
                  <a:lnTo>
                    <a:pt x="3" y="130"/>
                  </a:lnTo>
                  <a:lnTo>
                    <a:pt x="5" y="137"/>
                  </a:lnTo>
                  <a:lnTo>
                    <a:pt x="3" y="148"/>
                  </a:lnTo>
                  <a:lnTo>
                    <a:pt x="0" y="166"/>
                  </a:lnTo>
                  <a:lnTo>
                    <a:pt x="3" y="168"/>
                  </a:lnTo>
                  <a:lnTo>
                    <a:pt x="7" y="166"/>
                  </a:lnTo>
                  <a:lnTo>
                    <a:pt x="21" y="177"/>
                  </a:lnTo>
                  <a:lnTo>
                    <a:pt x="35" y="182"/>
                  </a:lnTo>
                  <a:lnTo>
                    <a:pt x="53" y="194"/>
                  </a:lnTo>
                  <a:lnTo>
                    <a:pt x="58" y="198"/>
                  </a:lnTo>
                  <a:lnTo>
                    <a:pt x="63" y="196"/>
                  </a:lnTo>
                  <a:lnTo>
                    <a:pt x="74" y="193"/>
                  </a:lnTo>
                  <a:lnTo>
                    <a:pt x="86" y="187"/>
                  </a:lnTo>
                  <a:lnTo>
                    <a:pt x="97" y="180"/>
                  </a:lnTo>
                  <a:lnTo>
                    <a:pt x="118" y="160"/>
                  </a:lnTo>
                  <a:lnTo>
                    <a:pt x="120" y="162"/>
                  </a:lnTo>
                  <a:lnTo>
                    <a:pt x="127" y="155"/>
                  </a:lnTo>
                  <a:lnTo>
                    <a:pt x="131" y="152"/>
                  </a:lnTo>
                  <a:lnTo>
                    <a:pt x="136" y="152"/>
                  </a:lnTo>
                  <a:lnTo>
                    <a:pt x="154" y="150"/>
                  </a:lnTo>
                  <a:lnTo>
                    <a:pt x="170" y="150"/>
                  </a:lnTo>
                  <a:lnTo>
                    <a:pt x="171" y="148"/>
                  </a:lnTo>
                  <a:lnTo>
                    <a:pt x="177" y="150"/>
                  </a:lnTo>
                  <a:lnTo>
                    <a:pt x="182" y="148"/>
                  </a:lnTo>
                  <a:lnTo>
                    <a:pt x="189" y="146"/>
                  </a:lnTo>
                  <a:lnTo>
                    <a:pt x="194" y="150"/>
                  </a:lnTo>
                  <a:lnTo>
                    <a:pt x="207" y="150"/>
                  </a:lnTo>
                  <a:lnTo>
                    <a:pt x="209" y="148"/>
                  </a:lnTo>
                  <a:lnTo>
                    <a:pt x="210" y="150"/>
                  </a:lnTo>
                  <a:lnTo>
                    <a:pt x="219" y="146"/>
                  </a:lnTo>
                  <a:lnTo>
                    <a:pt x="228" y="146"/>
                  </a:lnTo>
                  <a:lnTo>
                    <a:pt x="235" y="146"/>
                  </a:lnTo>
                  <a:lnTo>
                    <a:pt x="244" y="144"/>
                  </a:lnTo>
                  <a:lnTo>
                    <a:pt x="270" y="146"/>
                  </a:lnTo>
                  <a:lnTo>
                    <a:pt x="288" y="144"/>
                  </a:lnTo>
                  <a:lnTo>
                    <a:pt x="306" y="144"/>
                  </a:lnTo>
                  <a:lnTo>
                    <a:pt x="313" y="143"/>
                  </a:lnTo>
                  <a:lnTo>
                    <a:pt x="320" y="144"/>
                  </a:lnTo>
                  <a:lnTo>
                    <a:pt x="341" y="144"/>
                  </a:lnTo>
                  <a:lnTo>
                    <a:pt x="350" y="144"/>
                  </a:lnTo>
                  <a:lnTo>
                    <a:pt x="354" y="146"/>
                  </a:lnTo>
                  <a:lnTo>
                    <a:pt x="377" y="141"/>
                  </a:lnTo>
                  <a:lnTo>
                    <a:pt x="377" y="143"/>
                  </a:lnTo>
                  <a:lnTo>
                    <a:pt x="387" y="139"/>
                  </a:lnTo>
                  <a:lnTo>
                    <a:pt x="398" y="139"/>
                  </a:lnTo>
                  <a:lnTo>
                    <a:pt x="410" y="141"/>
                  </a:lnTo>
                  <a:lnTo>
                    <a:pt x="421" y="139"/>
                  </a:lnTo>
                  <a:lnTo>
                    <a:pt x="430" y="141"/>
                  </a:lnTo>
                  <a:lnTo>
                    <a:pt x="456" y="157"/>
                  </a:lnTo>
                  <a:lnTo>
                    <a:pt x="470" y="155"/>
                  </a:lnTo>
                  <a:lnTo>
                    <a:pt x="499" y="153"/>
                  </a:lnTo>
                  <a:lnTo>
                    <a:pt x="502" y="150"/>
                  </a:lnTo>
                  <a:lnTo>
                    <a:pt x="506" y="152"/>
                  </a:lnTo>
                  <a:lnTo>
                    <a:pt x="515" y="152"/>
                  </a:lnTo>
                  <a:lnTo>
                    <a:pt x="522" y="152"/>
                  </a:lnTo>
                  <a:lnTo>
                    <a:pt x="531" y="155"/>
                  </a:lnTo>
                  <a:lnTo>
                    <a:pt x="536" y="160"/>
                  </a:lnTo>
                  <a:lnTo>
                    <a:pt x="545" y="159"/>
                  </a:lnTo>
                  <a:lnTo>
                    <a:pt x="577" y="182"/>
                  </a:lnTo>
                  <a:lnTo>
                    <a:pt x="578" y="187"/>
                  </a:lnTo>
                  <a:lnTo>
                    <a:pt x="584" y="191"/>
                  </a:lnTo>
                  <a:lnTo>
                    <a:pt x="603" y="182"/>
                  </a:lnTo>
                  <a:lnTo>
                    <a:pt x="612" y="178"/>
                  </a:lnTo>
                  <a:lnTo>
                    <a:pt x="624" y="177"/>
                  </a:lnTo>
                  <a:lnTo>
                    <a:pt x="635" y="189"/>
                  </a:lnTo>
                  <a:lnTo>
                    <a:pt x="640" y="189"/>
                  </a:lnTo>
                  <a:lnTo>
                    <a:pt x="644" y="187"/>
                  </a:lnTo>
                  <a:lnTo>
                    <a:pt x="651" y="184"/>
                  </a:lnTo>
                  <a:lnTo>
                    <a:pt x="665" y="168"/>
                  </a:lnTo>
                  <a:lnTo>
                    <a:pt x="683" y="155"/>
                  </a:lnTo>
                  <a:lnTo>
                    <a:pt x="716" y="132"/>
                  </a:lnTo>
                  <a:lnTo>
                    <a:pt x="716" y="130"/>
                  </a:lnTo>
                  <a:lnTo>
                    <a:pt x="720" y="130"/>
                  </a:lnTo>
                  <a:lnTo>
                    <a:pt x="736" y="119"/>
                  </a:lnTo>
                  <a:lnTo>
                    <a:pt x="736" y="118"/>
                  </a:lnTo>
                  <a:lnTo>
                    <a:pt x="736" y="114"/>
                  </a:lnTo>
                  <a:lnTo>
                    <a:pt x="739" y="118"/>
                  </a:lnTo>
                  <a:lnTo>
                    <a:pt x="780" y="112"/>
                  </a:lnTo>
                  <a:lnTo>
                    <a:pt x="821" y="111"/>
                  </a:lnTo>
                  <a:lnTo>
                    <a:pt x="886" y="107"/>
                  </a:lnTo>
                  <a:lnTo>
                    <a:pt x="888" y="109"/>
                  </a:lnTo>
                  <a:lnTo>
                    <a:pt x="906" y="107"/>
                  </a:lnTo>
                  <a:lnTo>
                    <a:pt x="906" y="109"/>
                  </a:lnTo>
                  <a:lnTo>
                    <a:pt x="908" y="107"/>
                  </a:lnTo>
                  <a:lnTo>
                    <a:pt x="909" y="109"/>
                  </a:lnTo>
                  <a:lnTo>
                    <a:pt x="913" y="107"/>
                  </a:lnTo>
                  <a:lnTo>
                    <a:pt x="913" y="109"/>
                  </a:lnTo>
                  <a:lnTo>
                    <a:pt x="915" y="107"/>
                  </a:lnTo>
                  <a:lnTo>
                    <a:pt x="916" y="109"/>
                  </a:lnTo>
                  <a:lnTo>
                    <a:pt x="916" y="107"/>
                  </a:lnTo>
                  <a:lnTo>
                    <a:pt x="989" y="107"/>
                  </a:lnTo>
                  <a:lnTo>
                    <a:pt x="989" y="109"/>
                  </a:lnTo>
                  <a:lnTo>
                    <a:pt x="993" y="107"/>
                  </a:lnTo>
                  <a:lnTo>
                    <a:pt x="1017" y="105"/>
                  </a:lnTo>
                  <a:lnTo>
                    <a:pt x="1028" y="109"/>
                  </a:lnTo>
                  <a:lnTo>
                    <a:pt x="1037" y="119"/>
                  </a:lnTo>
                  <a:lnTo>
                    <a:pt x="1044" y="128"/>
                  </a:lnTo>
                  <a:lnTo>
                    <a:pt x="1053" y="137"/>
                  </a:lnTo>
                  <a:lnTo>
                    <a:pt x="1058" y="141"/>
                  </a:lnTo>
                  <a:lnTo>
                    <a:pt x="1062" y="141"/>
                  </a:lnTo>
                  <a:lnTo>
                    <a:pt x="1072" y="137"/>
                  </a:lnTo>
                  <a:lnTo>
                    <a:pt x="1079" y="139"/>
                  </a:lnTo>
                  <a:lnTo>
                    <a:pt x="1086" y="141"/>
                  </a:lnTo>
                  <a:lnTo>
                    <a:pt x="1104" y="143"/>
                  </a:lnTo>
                  <a:lnTo>
                    <a:pt x="1115" y="139"/>
                  </a:lnTo>
                  <a:lnTo>
                    <a:pt x="1127" y="141"/>
                  </a:lnTo>
                  <a:lnTo>
                    <a:pt x="1136" y="139"/>
                  </a:lnTo>
                  <a:lnTo>
                    <a:pt x="1139" y="139"/>
                  </a:lnTo>
                  <a:lnTo>
                    <a:pt x="1143" y="141"/>
                  </a:lnTo>
                  <a:lnTo>
                    <a:pt x="1152" y="148"/>
                  </a:lnTo>
                  <a:lnTo>
                    <a:pt x="1159" y="157"/>
                  </a:lnTo>
                  <a:lnTo>
                    <a:pt x="1175" y="173"/>
                  </a:lnTo>
                  <a:lnTo>
                    <a:pt x="1185" y="184"/>
                  </a:lnTo>
                  <a:lnTo>
                    <a:pt x="1191" y="187"/>
                  </a:lnTo>
                  <a:lnTo>
                    <a:pt x="1198" y="189"/>
                  </a:lnTo>
                  <a:lnTo>
                    <a:pt x="1193" y="184"/>
                  </a:lnTo>
                  <a:lnTo>
                    <a:pt x="1203" y="178"/>
                  </a:lnTo>
                  <a:lnTo>
                    <a:pt x="1212" y="171"/>
                  </a:lnTo>
                  <a:lnTo>
                    <a:pt x="1221" y="168"/>
                  </a:lnTo>
                  <a:lnTo>
                    <a:pt x="1231" y="166"/>
                  </a:lnTo>
                  <a:lnTo>
                    <a:pt x="1239" y="171"/>
                  </a:lnTo>
                  <a:lnTo>
                    <a:pt x="1240" y="175"/>
                  </a:lnTo>
                  <a:lnTo>
                    <a:pt x="1242" y="177"/>
                  </a:lnTo>
                  <a:lnTo>
                    <a:pt x="1253" y="168"/>
                  </a:lnTo>
                  <a:lnTo>
                    <a:pt x="1262" y="157"/>
                  </a:lnTo>
                  <a:lnTo>
                    <a:pt x="1272" y="152"/>
                  </a:lnTo>
                  <a:lnTo>
                    <a:pt x="1281" y="146"/>
                  </a:lnTo>
                  <a:lnTo>
                    <a:pt x="1269" y="125"/>
                  </a:lnTo>
                  <a:lnTo>
                    <a:pt x="1258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96" name="Freeform 181"/>
            <p:cNvSpPr>
              <a:spLocks/>
            </p:cNvSpPr>
            <p:nvPr/>
          </p:nvSpPr>
          <p:spPr bwMode="auto">
            <a:xfrm>
              <a:off x="3417452" y="4229006"/>
              <a:ext cx="131763" cy="155575"/>
            </a:xfrm>
            <a:custGeom>
              <a:avLst/>
              <a:gdLst>
                <a:gd name="T0" fmla="*/ 2147483646 w 83"/>
                <a:gd name="T1" fmla="*/ 2147483646 h 98"/>
                <a:gd name="T2" fmla="*/ 2147483646 w 83"/>
                <a:gd name="T3" fmla="*/ 2147483646 h 98"/>
                <a:gd name="T4" fmla="*/ 2147483646 w 83"/>
                <a:gd name="T5" fmla="*/ 2147483646 h 98"/>
                <a:gd name="T6" fmla="*/ 2147483646 w 83"/>
                <a:gd name="T7" fmla="*/ 2147483646 h 98"/>
                <a:gd name="T8" fmla="*/ 2147483646 w 83"/>
                <a:gd name="T9" fmla="*/ 2147483646 h 98"/>
                <a:gd name="T10" fmla="*/ 2147483646 w 83"/>
                <a:gd name="T11" fmla="*/ 2147483646 h 98"/>
                <a:gd name="T12" fmla="*/ 2147483646 w 83"/>
                <a:gd name="T13" fmla="*/ 2147483646 h 98"/>
                <a:gd name="T14" fmla="*/ 2147483646 w 83"/>
                <a:gd name="T15" fmla="*/ 2147483646 h 98"/>
                <a:gd name="T16" fmla="*/ 2147483646 w 83"/>
                <a:gd name="T17" fmla="*/ 2147483646 h 98"/>
                <a:gd name="T18" fmla="*/ 2147483646 w 83"/>
                <a:gd name="T19" fmla="*/ 2147483646 h 98"/>
                <a:gd name="T20" fmla="*/ 2147483646 w 83"/>
                <a:gd name="T21" fmla="*/ 2147483646 h 98"/>
                <a:gd name="T22" fmla="*/ 2147483646 w 83"/>
                <a:gd name="T23" fmla="*/ 2147483646 h 98"/>
                <a:gd name="T24" fmla="*/ 2147483646 w 83"/>
                <a:gd name="T25" fmla="*/ 2147483646 h 98"/>
                <a:gd name="T26" fmla="*/ 2147483646 w 83"/>
                <a:gd name="T27" fmla="*/ 2147483646 h 98"/>
                <a:gd name="T28" fmla="*/ 2147483646 w 83"/>
                <a:gd name="T29" fmla="*/ 2147483646 h 98"/>
                <a:gd name="T30" fmla="*/ 2147483646 w 83"/>
                <a:gd name="T31" fmla="*/ 2147483646 h 98"/>
                <a:gd name="T32" fmla="*/ 2147483646 w 83"/>
                <a:gd name="T33" fmla="*/ 2147483646 h 98"/>
                <a:gd name="T34" fmla="*/ 2147483646 w 83"/>
                <a:gd name="T35" fmla="*/ 2147483646 h 98"/>
                <a:gd name="T36" fmla="*/ 2147483646 w 83"/>
                <a:gd name="T37" fmla="*/ 2147483646 h 98"/>
                <a:gd name="T38" fmla="*/ 2147483646 w 83"/>
                <a:gd name="T39" fmla="*/ 2147483646 h 98"/>
                <a:gd name="T40" fmla="*/ 2147483646 w 83"/>
                <a:gd name="T41" fmla="*/ 2147483646 h 98"/>
                <a:gd name="T42" fmla="*/ 0 w 83"/>
                <a:gd name="T43" fmla="*/ 2147483646 h 98"/>
                <a:gd name="T44" fmla="*/ 2147483646 w 83"/>
                <a:gd name="T45" fmla="*/ 2147483646 h 98"/>
                <a:gd name="T46" fmla="*/ 2147483646 w 83"/>
                <a:gd name="T47" fmla="*/ 2147483646 h 98"/>
                <a:gd name="T48" fmla="*/ 2147483646 w 83"/>
                <a:gd name="T49" fmla="*/ 2147483646 h 98"/>
                <a:gd name="T50" fmla="*/ 2147483646 w 83"/>
                <a:gd name="T51" fmla="*/ 2147483646 h 98"/>
                <a:gd name="T52" fmla="*/ 2147483646 w 83"/>
                <a:gd name="T53" fmla="*/ 2147483646 h 98"/>
                <a:gd name="T54" fmla="*/ 2147483646 w 83"/>
                <a:gd name="T55" fmla="*/ 2147483646 h 98"/>
                <a:gd name="T56" fmla="*/ 2147483646 w 83"/>
                <a:gd name="T57" fmla="*/ 2147483646 h 98"/>
                <a:gd name="T58" fmla="*/ 2147483646 w 83"/>
                <a:gd name="T59" fmla="*/ 2147483646 h 98"/>
                <a:gd name="T60" fmla="*/ 2147483646 w 83"/>
                <a:gd name="T61" fmla="*/ 2147483646 h 98"/>
                <a:gd name="T62" fmla="*/ 2147483646 w 83"/>
                <a:gd name="T63" fmla="*/ 2147483646 h 98"/>
                <a:gd name="T64" fmla="*/ 2147483646 w 83"/>
                <a:gd name="T65" fmla="*/ 0 h 98"/>
                <a:gd name="T66" fmla="*/ 2147483646 w 83"/>
                <a:gd name="T67" fmla="*/ 2147483646 h 9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3"/>
                <a:gd name="T103" fmla="*/ 0 h 98"/>
                <a:gd name="T104" fmla="*/ 83 w 83"/>
                <a:gd name="T105" fmla="*/ 98 h 9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3" h="98">
                  <a:moveTo>
                    <a:pt x="83" y="7"/>
                  </a:moveTo>
                  <a:lnTo>
                    <a:pt x="81" y="29"/>
                  </a:lnTo>
                  <a:lnTo>
                    <a:pt x="73" y="50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7" y="64"/>
                  </a:lnTo>
                  <a:lnTo>
                    <a:pt x="67" y="68"/>
                  </a:lnTo>
                  <a:lnTo>
                    <a:pt x="64" y="71"/>
                  </a:lnTo>
                  <a:lnTo>
                    <a:pt x="65" y="75"/>
                  </a:lnTo>
                  <a:lnTo>
                    <a:pt x="65" y="95"/>
                  </a:lnTo>
                  <a:lnTo>
                    <a:pt x="65" y="98"/>
                  </a:lnTo>
                  <a:lnTo>
                    <a:pt x="58" y="87"/>
                  </a:lnTo>
                  <a:lnTo>
                    <a:pt x="55" y="75"/>
                  </a:lnTo>
                  <a:lnTo>
                    <a:pt x="51" y="78"/>
                  </a:lnTo>
                  <a:lnTo>
                    <a:pt x="51" y="84"/>
                  </a:lnTo>
                  <a:lnTo>
                    <a:pt x="41" y="78"/>
                  </a:lnTo>
                  <a:lnTo>
                    <a:pt x="39" y="64"/>
                  </a:lnTo>
                  <a:lnTo>
                    <a:pt x="19" y="70"/>
                  </a:lnTo>
                  <a:lnTo>
                    <a:pt x="5" y="73"/>
                  </a:lnTo>
                  <a:lnTo>
                    <a:pt x="7" y="71"/>
                  </a:lnTo>
                  <a:lnTo>
                    <a:pt x="3" y="70"/>
                  </a:lnTo>
                  <a:lnTo>
                    <a:pt x="0" y="70"/>
                  </a:lnTo>
                  <a:lnTo>
                    <a:pt x="3" y="64"/>
                  </a:lnTo>
                  <a:lnTo>
                    <a:pt x="5" y="66"/>
                  </a:lnTo>
                  <a:lnTo>
                    <a:pt x="27" y="55"/>
                  </a:lnTo>
                  <a:lnTo>
                    <a:pt x="25" y="52"/>
                  </a:lnTo>
                  <a:lnTo>
                    <a:pt x="19" y="52"/>
                  </a:lnTo>
                  <a:lnTo>
                    <a:pt x="21" y="45"/>
                  </a:lnTo>
                  <a:lnTo>
                    <a:pt x="35" y="37"/>
                  </a:lnTo>
                  <a:lnTo>
                    <a:pt x="48" y="32"/>
                  </a:lnTo>
                  <a:lnTo>
                    <a:pt x="60" y="29"/>
                  </a:lnTo>
                  <a:lnTo>
                    <a:pt x="73" y="16"/>
                  </a:lnTo>
                  <a:lnTo>
                    <a:pt x="81" y="0"/>
                  </a:lnTo>
                  <a:lnTo>
                    <a:pt x="83" y="7"/>
                  </a:lnTo>
                  <a:close/>
                </a:path>
              </a:pathLst>
            </a:custGeom>
            <a:solidFill>
              <a:srgbClr val="1FE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97" name="Freeform 182"/>
            <p:cNvSpPr>
              <a:spLocks/>
            </p:cNvSpPr>
            <p:nvPr/>
          </p:nvSpPr>
          <p:spPr bwMode="auto">
            <a:xfrm>
              <a:off x="2994863" y="4234238"/>
              <a:ext cx="112712" cy="65088"/>
            </a:xfrm>
            <a:custGeom>
              <a:avLst/>
              <a:gdLst>
                <a:gd name="T0" fmla="*/ 2147483646 w 71"/>
                <a:gd name="T1" fmla="*/ 2147483646 h 41"/>
                <a:gd name="T2" fmla="*/ 2147483646 w 71"/>
                <a:gd name="T3" fmla="*/ 2147483646 h 41"/>
                <a:gd name="T4" fmla="*/ 2147483646 w 71"/>
                <a:gd name="T5" fmla="*/ 2147483646 h 41"/>
                <a:gd name="T6" fmla="*/ 2147483646 w 71"/>
                <a:gd name="T7" fmla="*/ 2147483646 h 41"/>
                <a:gd name="T8" fmla="*/ 2147483646 w 71"/>
                <a:gd name="T9" fmla="*/ 2147483646 h 41"/>
                <a:gd name="T10" fmla="*/ 2147483646 w 71"/>
                <a:gd name="T11" fmla="*/ 2147483646 h 41"/>
                <a:gd name="T12" fmla="*/ 2147483646 w 71"/>
                <a:gd name="T13" fmla="*/ 2147483646 h 41"/>
                <a:gd name="T14" fmla="*/ 2147483646 w 71"/>
                <a:gd name="T15" fmla="*/ 2147483646 h 41"/>
                <a:gd name="T16" fmla="*/ 2147483646 w 71"/>
                <a:gd name="T17" fmla="*/ 2147483646 h 41"/>
                <a:gd name="T18" fmla="*/ 2147483646 w 71"/>
                <a:gd name="T19" fmla="*/ 2147483646 h 41"/>
                <a:gd name="T20" fmla="*/ 2147483646 w 71"/>
                <a:gd name="T21" fmla="*/ 2147483646 h 41"/>
                <a:gd name="T22" fmla="*/ 2147483646 w 71"/>
                <a:gd name="T23" fmla="*/ 2147483646 h 41"/>
                <a:gd name="T24" fmla="*/ 2147483646 w 71"/>
                <a:gd name="T25" fmla="*/ 2147483646 h 41"/>
                <a:gd name="T26" fmla="*/ 2147483646 w 71"/>
                <a:gd name="T27" fmla="*/ 2147483646 h 41"/>
                <a:gd name="T28" fmla="*/ 2147483646 w 71"/>
                <a:gd name="T29" fmla="*/ 2147483646 h 41"/>
                <a:gd name="T30" fmla="*/ 0 w 71"/>
                <a:gd name="T31" fmla="*/ 2147483646 h 41"/>
                <a:gd name="T32" fmla="*/ 2147483646 w 71"/>
                <a:gd name="T33" fmla="*/ 2147483646 h 41"/>
                <a:gd name="T34" fmla="*/ 2147483646 w 71"/>
                <a:gd name="T35" fmla="*/ 2147483646 h 41"/>
                <a:gd name="T36" fmla="*/ 2147483646 w 71"/>
                <a:gd name="T37" fmla="*/ 2147483646 h 41"/>
                <a:gd name="T38" fmla="*/ 2147483646 w 71"/>
                <a:gd name="T39" fmla="*/ 0 h 41"/>
                <a:gd name="T40" fmla="*/ 2147483646 w 71"/>
                <a:gd name="T41" fmla="*/ 2147483646 h 41"/>
                <a:gd name="T42" fmla="*/ 2147483646 w 71"/>
                <a:gd name="T43" fmla="*/ 2147483646 h 4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1"/>
                <a:gd name="T67" fmla="*/ 0 h 41"/>
                <a:gd name="T68" fmla="*/ 71 w 71"/>
                <a:gd name="T69" fmla="*/ 41 h 4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1" h="41">
                  <a:moveTo>
                    <a:pt x="38" y="14"/>
                  </a:moveTo>
                  <a:lnTo>
                    <a:pt x="41" y="16"/>
                  </a:lnTo>
                  <a:lnTo>
                    <a:pt x="43" y="21"/>
                  </a:lnTo>
                  <a:lnTo>
                    <a:pt x="47" y="25"/>
                  </a:lnTo>
                  <a:lnTo>
                    <a:pt x="50" y="23"/>
                  </a:lnTo>
                  <a:lnTo>
                    <a:pt x="70" y="28"/>
                  </a:lnTo>
                  <a:lnTo>
                    <a:pt x="71" y="35"/>
                  </a:lnTo>
                  <a:lnTo>
                    <a:pt x="71" y="41"/>
                  </a:lnTo>
                  <a:lnTo>
                    <a:pt x="50" y="37"/>
                  </a:lnTo>
                  <a:lnTo>
                    <a:pt x="48" y="39"/>
                  </a:lnTo>
                  <a:lnTo>
                    <a:pt x="45" y="35"/>
                  </a:lnTo>
                  <a:lnTo>
                    <a:pt x="43" y="37"/>
                  </a:lnTo>
                  <a:lnTo>
                    <a:pt x="43" y="35"/>
                  </a:lnTo>
                  <a:lnTo>
                    <a:pt x="38" y="35"/>
                  </a:lnTo>
                  <a:lnTo>
                    <a:pt x="18" y="33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2" y="26"/>
                  </a:lnTo>
                  <a:lnTo>
                    <a:pt x="2" y="23"/>
                  </a:lnTo>
                  <a:lnTo>
                    <a:pt x="9" y="0"/>
                  </a:lnTo>
                  <a:lnTo>
                    <a:pt x="22" y="8"/>
                  </a:lnTo>
                  <a:lnTo>
                    <a:pt x="38" y="14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98" name="Freeform 183"/>
            <p:cNvSpPr>
              <a:spLocks/>
            </p:cNvSpPr>
            <p:nvPr/>
          </p:nvSpPr>
          <p:spPr bwMode="auto">
            <a:xfrm>
              <a:off x="3080999" y="4235303"/>
              <a:ext cx="114300" cy="30163"/>
            </a:xfrm>
            <a:custGeom>
              <a:avLst/>
              <a:gdLst>
                <a:gd name="T0" fmla="*/ 2147483646 w 72"/>
                <a:gd name="T1" fmla="*/ 0 h 19"/>
                <a:gd name="T2" fmla="*/ 2147483646 w 72"/>
                <a:gd name="T3" fmla="*/ 2147483646 h 19"/>
                <a:gd name="T4" fmla="*/ 2147483646 w 72"/>
                <a:gd name="T5" fmla="*/ 2147483646 h 19"/>
                <a:gd name="T6" fmla="*/ 2147483646 w 72"/>
                <a:gd name="T7" fmla="*/ 2147483646 h 19"/>
                <a:gd name="T8" fmla="*/ 2147483646 w 72"/>
                <a:gd name="T9" fmla="*/ 2147483646 h 19"/>
                <a:gd name="T10" fmla="*/ 2147483646 w 72"/>
                <a:gd name="T11" fmla="*/ 2147483646 h 19"/>
                <a:gd name="T12" fmla="*/ 2147483646 w 72"/>
                <a:gd name="T13" fmla="*/ 2147483646 h 19"/>
                <a:gd name="T14" fmla="*/ 2147483646 w 72"/>
                <a:gd name="T15" fmla="*/ 2147483646 h 19"/>
                <a:gd name="T16" fmla="*/ 2147483646 w 72"/>
                <a:gd name="T17" fmla="*/ 2147483646 h 19"/>
                <a:gd name="T18" fmla="*/ 2147483646 w 72"/>
                <a:gd name="T19" fmla="*/ 2147483646 h 19"/>
                <a:gd name="T20" fmla="*/ 2147483646 w 72"/>
                <a:gd name="T21" fmla="*/ 2147483646 h 19"/>
                <a:gd name="T22" fmla="*/ 0 w 72"/>
                <a:gd name="T23" fmla="*/ 2147483646 h 19"/>
                <a:gd name="T24" fmla="*/ 2147483646 w 72"/>
                <a:gd name="T25" fmla="*/ 0 h 19"/>
                <a:gd name="T26" fmla="*/ 2147483646 w 72"/>
                <a:gd name="T27" fmla="*/ 0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19"/>
                <a:gd name="T44" fmla="*/ 72 w 72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19">
                  <a:moveTo>
                    <a:pt x="26" y="0"/>
                  </a:moveTo>
                  <a:lnTo>
                    <a:pt x="72" y="3"/>
                  </a:lnTo>
                  <a:lnTo>
                    <a:pt x="58" y="10"/>
                  </a:lnTo>
                  <a:lnTo>
                    <a:pt x="42" y="12"/>
                  </a:lnTo>
                  <a:lnTo>
                    <a:pt x="30" y="17"/>
                  </a:lnTo>
                  <a:lnTo>
                    <a:pt x="16" y="19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2" y="17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7"/>
                  </a:lnTo>
                  <a:lnTo>
                    <a:pt x="1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99" name="Freeform 184"/>
            <p:cNvSpPr>
              <a:spLocks/>
            </p:cNvSpPr>
            <p:nvPr/>
          </p:nvSpPr>
          <p:spPr bwMode="auto">
            <a:xfrm>
              <a:off x="2945045" y="4241053"/>
              <a:ext cx="6350" cy="17462"/>
            </a:xfrm>
            <a:custGeom>
              <a:avLst/>
              <a:gdLst>
                <a:gd name="T0" fmla="*/ 2147483646 w 4"/>
                <a:gd name="T1" fmla="*/ 2147483646 h 11"/>
                <a:gd name="T2" fmla="*/ 0 w 4"/>
                <a:gd name="T3" fmla="*/ 2147483646 h 11"/>
                <a:gd name="T4" fmla="*/ 2147483646 w 4"/>
                <a:gd name="T5" fmla="*/ 0 h 11"/>
                <a:gd name="T6" fmla="*/ 2147483646 w 4"/>
                <a:gd name="T7" fmla="*/ 2147483646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1"/>
                <a:gd name="T14" fmla="*/ 4 w 4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1">
                  <a:moveTo>
                    <a:pt x="4" y="1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00" name="Freeform 185"/>
            <p:cNvSpPr>
              <a:spLocks/>
            </p:cNvSpPr>
            <p:nvPr/>
          </p:nvSpPr>
          <p:spPr bwMode="auto">
            <a:xfrm>
              <a:off x="3265873" y="4244603"/>
              <a:ext cx="14287" cy="14287"/>
            </a:xfrm>
            <a:custGeom>
              <a:avLst/>
              <a:gdLst>
                <a:gd name="T0" fmla="*/ 2147483646 w 9"/>
                <a:gd name="T1" fmla="*/ 0 h 9"/>
                <a:gd name="T2" fmla="*/ 2147483646 w 9"/>
                <a:gd name="T3" fmla="*/ 2147483646 h 9"/>
                <a:gd name="T4" fmla="*/ 0 w 9"/>
                <a:gd name="T5" fmla="*/ 2147483646 h 9"/>
                <a:gd name="T6" fmla="*/ 0 w 9"/>
                <a:gd name="T7" fmla="*/ 2147483646 h 9"/>
                <a:gd name="T8" fmla="*/ 2147483646 w 9"/>
                <a:gd name="T9" fmla="*/ 0 h 9"/>
                <a:gd name="T10" fmla="*/ 2147483646 w 9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9" y="0"/>
                  </a:moveTo>
                  <a:lnTo>
                    <a:pt x="4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01" name="Freeform 187"/>
            <p:cNvSpPr>
              <a:spLocks/>
            </p:cNvSpPr>
            <p:nvPr/>
          </p:nvSpPr>
          <p:spPr bwMode="auto">
            <a:xfrm>
              <a:off x="3007004" y="4263255"/>
              <a:ext cx="3175" cy="3175"/>
            </a:xfrm>
            <a:custGeom>
              <a:avLst/>
              <a:gdLst>
                <a:gd name="T0" fmla="*/ 0 w 2"/>
                <a:gd name="T1" fmla="*/ 2147483646 h 2"/>
                <a:gd name="T2" fmla="*/ 0 w 2"/>
                <a:gd name="T3" fmla="*/ 0 h 2"/>
                <a:gd name="T4" fmla="*/ 2147483646 w 2"/>
                <a:gd name="T5" fmla="*/ 0 h 2"/>
                <a:gd name="T6" fmla="*/ 0 w 2"/>
                <a:gd name="T7" fmla="*/ 2147483646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02" name="Freeform 188"/>
            <p:cNvSpPr>
              <a:spLocks/>
            </p:cNvSpPr>
            <p:nvPr/>
          </p:nvSpPr>
          <p:spPr bwMode="auto">
            <a:xfrm>
              <a:off x="2178487" y="4283304"/>
              <a:ext cx="6350" cy="7937"/>
            </a:xfrm>
            <a:custGeom>
              <a:avLst/>
              <a:gdLst>
                <a:gd name="T0" fmla="*/ 0 w 4"/>
                <a:gd name="T1" fmla="*/ 2147483646 h 5"/>
                <a:gd name="T2" fmla="*/ 2147483646 w 4"/>
                <a:gd name="T3" fmla="*/ 0 h 5"/>
                <a:gd name="T4" fmla="*/ 2147483646 w 4"/>
                <a:gd name="T5" fmla="*/ 2147483646 h 5"/>
                <a:gd name="T6" fmla="*/ 0 w 4"/>
                <a:gd name="T7" fmla="*/ 2147483646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0" y="5"/>
                  </a:moveTo>
                  <a:lnTo>
                    <a:pt x="2" y="0"/>
                  </a:lnTo>
                  <a:lnTo>
                    <a:pt x="4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03" name="Freeform 190"/>
            <p:cNvSpPr>
              <a:spLocks/>
            </p:cNvSpPr>
            <p:nvPr/>
          </p:nvSpPr>
          <p:spPr bwMode="auto">
            <a:xfrm>
              <a:off x="2890245" y="4293078"/>
              <a:ext cx="69850" cy="65088"/>
            </a:xfrm>
            <a:custGeom>
              <a:avLst/>
              <a:gdLst>
                <a:gd name="T0" fmla="*/ 2147483646 w 44"/>
                <a:gd name="T1" fmla="*/ 0 h 41"/>
                <a:gd name="T2" fmla="*/ 2147483646 w 44"/>
                <a:gd name="T3" fmla="*/ 2147483646 h 41"/>
                <a:gd name="T4" fmla="*/ 2147483646 w 44"/>
                <a:gd name="T5" fmla="*/ 2147483646 h 41"/>
                <a:gd name="T6" fmla="*/ 2147483646 w 44"/>
                <a:gd name="T7" fmla="*/ 2147483646 h 41"/>
                <a:gd name="T8" fmla="*/ 2147483646 w 44"/>
                <a:gd name="T9" fmla="*/ 2147483646 h 41"/>
                <a:gd name="T10" fmla="*/ 2147483646 w 44"/>
                <a:gd name="T11" fmla="*/ 2147483646 h 41"/>
                <a:gd name="T12" fmla="*/ 2147483646 w 44"/>
                <a:gd name="T13" fmla="*/ 2147483646 h 41"/>
                <a:gd name="T14" fmla="*/ 2147483646 w 44"/>
                <a:gd name="T15" fmla="*/ 2147483646 h 41"/>
                <a:gd name="T16" fmla="*/ 2147483646 w 44"/>
                <a:gd name="T17" fmla="*/ 2147483646 h 41"/>
                <a:gd name="T18" fmla="*/ 2147483646 w 44"/>
                <a:gd name="T19" fmla="*/ 2147483646 h 41"/>
                <a:gd name="T20" fmla="*/ 2147483646 w 44"/>
                <a:gd name="T21" fmla="*/ 2147483646 h 41"/>
                <a:gd name="T22" fmla="*/ 2147483646 w 44"/>
                <a:gd name="T23" fmla="*/ 2147483646 h 41"/>
                <a:gd name="T24" fmla="*/ 2147483646 w 44"/>
                <a:gd name="T25" fmla="*/ 2147483646 h 41"/>
                <a:gd name="T26" fmla="*/ 2147483646 w 44"/>
                <a:gd name="T27" fmla="*/ 2147483646 h 41"/>
                <a:gd name="T28" fmla="*/ 2147483646 w 44"/>
                <a:gd name="T29" fmla="*/ 2147483646 h 41"/>
                <a:gd name="T30" fmla="*/ 2147483646 w 44"/>
                <a:gd name="T31" fmla="*/ 2147483646 h 41"/>
                <a:gd name="T32" fmla="*/ 0 w 44"/>
                <a:gd name="T33" fmla="*/ 2147483646 h 41"/>
                <a:gd name="T34" fmla="*/ 0 w 44"/>
                <a:gd name="T35" fmla="*/ 2147483646 h 41"/>
                <a:gd name="T36" fmla="*/ 2147483646 w 44"/>
                <a:gd name="T37" fmla="*/ 2147483646 h 41"/>
                <a:gd name="T38" fmla="*/ 0 w 44"/>
                <a:gd name="T39" fmla="*/ 2147483646 h 41"/>
                <a:gd name="T40" fmla="*/ 0 w 44"/>
                <a:gd name="T41" fmla="*/ 0 h 41"/>
                <a:gd name="T42" fmla="*/ 2147483646 w 44"/>
                <a:gd name="T43" fmla="*/ 2147483646 h 41"/>
                <a:gd name="T44" fmla="*/ 2147483646 w 44"/>
                <a:gd name="T45" fmla="*/ 0 h 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41"/>
                <a:gd name="T71" fmla="*/ 44 w 44"/>
                <a:gd name="T72" fmla="*/ 41 h 4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41">
                  <a:moveTo>
                    <a:pt x="7" y="0"/>
                  </a:moveTo>
                  <a:lnTo>
                    <a:pt x="23" y="2"/>
                  </a:lnTo>
                  <a:lnTo>
                    <a:pt x="30" y="16"/>
                  </a:lnTo>
                  <a:lnTo>
                    <a:pt x="35" y="9"/>
                  </a:lnTo>
                  <a:lnTo>
                    <a:pt x="37" y="5"/>
                  </a:lnTo>
                  <a:lnTo>
                    <a:pt x="37" y="9"/>
                  </a:lnTo>
                  <a:lnTo>
                    <a:pt x="44" y="2"/>
                  </a:lnTo>
                  <a:lnTo>
                    <a:pt x="44" y="5"/>
                  </a:lnTo>
                  <a:lnTo>
                    <a:pt x="41" y="9"/>
                  </a:lnTo>
                  <a:lnTo>
                    <a:pt x="34" y="16"/>
                  </a:lnTo>
                  <a:lnTo>
                    <a:pt x="30" y="25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14" y="36"/>
                  </a:lnTo>
                  <a:lnTo>
                    <a:pt x="2" y="41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04" name="Freeform 191"/>
            <p:cNvSpPr>
              <a:spLocks/>
            </p:cNvSpPr>
            <p:nvPr/>
          </p:nvSpPr>
          <p:spPr bwMode="auto">
            <a:xfrm>
              <a:off x="2955992" y="4304475"/>
              <a:ext cx="98425" cy="36512"/>
            </a:xfrm>
            <a:custGeom>
              <a:avLst/>
              <a:gdLst>
                <a:gd name="T0" fmla="*/ 2147483646 w 62"/>
                <a:gd name="T1" fmla="*/ 2147483646 h 23"/>
                <a:gd name="T2" fmla="*/ 2147483646 w 62"/>
                <a:gd name="T3" fmla="*/ 2147483646 h 23"/>
                <a:gd name="T4" fmla="*/ 2147483646 w 62"/>
                <a:gd name="T5" fmla="*/ 2147483646 h 23"/>
                <a:gd name="T6" fmla="*/ 2147483646 w 62"/>
                <a:gd name="T7" fmla="*/ 2147483646 h 23"/>
                <a:gd name="T8" fmla="*/ 2147483646 w 62"/>
                <a:gd name="T9" fmla="*/ 2147483646 h 23"/>
                <a:gd name="T10" fmla="*/ 2147483646 w 62"/>
                <a:gd name="T11" fmla="*/ 2147483646 h 23"/>
                <a:gd name="T12" fmla="*/ 2147483646 w 62"/>
                <a:gd name="T13" fmla="*/ 2147483646 h 23"/>
                <a:gd name="T14" fmla="*/ 2147483646 w 62"/>
                <a:gd name="T15" fmla="*/ 2147483646 h 23"/>
                <a:gd name="T16" fmla="*/ 2147483646 w 62"/>
                <a:gd name="T17" fmla="*/ 2147483646 h 23"/>
                <a:gd name="T18" fmla="*/ 2147483646 w 62"/>
                <a:gd name="T19" fmla="*/ 2147483646 h 23"/>
                <a:gd name="T20" fmla="*/ 0 w 62"/>
                <a:gd name="T21" fmla="*/ 2147483646 h 23"/>
                <a:gd name="T22" fmla="*/ 2147483646 w 62"/>
                <a:gd name="T23" fmla="*/ 2147483646 h 23"/>
                <a:gd name="T24" fmla="*/ 2147483646 w 62"/>
                <a:gd name="T25" fmla="*/ 2147483646 h 23"/>
                <a:gd name="T26" fmla="*/ 2147483646 w 62"/>
                <a:gd name="T27" fmla="*/ 0 h 23"/>
                <a:gd name="T28" fmla="*/ 2147483646 w 62"/>
                <a:gd name="T29" fmla="*/ 0 h 23"/>
                <a:gd name="T30" fmla="*/ 2147483646 w 62"/>
                <a:gd name="T31" fmla="*/ 2147483646 h 2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2"/>
                <a:gd name="T49" fmla="*/ 0 h 23"/>
                <a:gd name="T50" fmla="*/ 62 w 62"/>
                <a:gd name="T51" fmla="*/ 23 h 2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2" h="23">
                  <a:moveTo>
                    <a:pt x="48" y="2"/>
                  </a:moveTo>
                  <a:lnTo>
                    <a:pt x="62" y="5"/>
                  </a:lnTo>
                  <a:lnTo>
                    <a:pt x="62" y="11"/>
                  </a:lnTo>
                  <a:lnTo>
                    <a:pt x="59" y="13"/>
                  </a:lnTo>
                  <a:lnTo>
                    <a:pt x="50" y="18"/>
                  </a:lnTo>
                  <a:lnTo>
                    <a:pt x="43" y="13"/>
                  </a:lnTo>
                  <a:lnTo>
                    <a:pt x="36" y="14"/>
                  </a:lnTo>
                  <a:lnTo>
                    <a:pt x="22" y="20"/>
                  </a:lnTo>
                  <a:lnTo>
                    <a:pt x="15" y="23"/>
                  </a:lnTo>
                  <a:lnTo>
                    <a:pt x="8" y="23"/>
                  </a:lnTo>
                  <a:lnTo>
                    <a:pt x="0" y="22"/>
                  </a:lnTo>
                  <a:lnTo>
                    <a:pt x="9" y="7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48" y="2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05" name="Freeform 192"/>
            <p:cNvSpPr>
              <a:spLocks/>
            </p:cNvSpPr>
            <p:nvPr/>
          </p:nvSpPr>
          <p:spPr bwMode="auto">
            <a:xfrm>
              <a:off x="2963259" y="4323347"/>
              <a:ext cx="146050" cy="101600"/>
            </a:xfrm>
            <a:custGeom>
              <a:avLst/>
              <a:gdLst>
                <a:gd name="T0" fmla="*/ 2147483646 w 92"/>
                <a:gd name="T1" fmla="*/ 2147483646 h 64"/>
                <a:gd name="T2" fmla="*/ 2147483646 w 92"/>
                <a:gd name="T3" fmla="*/ 2147483646 h 64"/>
                <a:gd name="T4" fmla="*/ 2147483646 w 92"/>
                <a:gd name="T5" fmla="*/ 2147483646 h 64"/>
                <a:gd name="T6" fmla="*/ 2147483646 w 92"/>
                <a:gd name="T7" fmla="*/ 2147483646 h 64"/>
                <a:gd name="T8" fmla="*/ 2147483646 w 92"/>
                <a:gd name="T9" fmla="*/ 2147483646 h 64"/>
                <a:gd name="T10" fmla="*/ 2147483646 w 92"/>
                <a:gd name="T11" fmla="*/ 2147483646 h 64"/>
                <a:gd name="T12" fmla="*/ 2147483646 w 92"/>
                <a:gd name="T13" fmla="*/ 2147483646 h 64"/>
                <a:gd name="T14" fmla="*/ 0 w 92"/>
                <a:gd name="T15" fmla="*/ 2147483646 h 64"/>
                <a:gd name="T16" fmla="*/ 2147483646 w 92"/>
                <a:gd name="T17" fmla="*/ 2147483646 h 64"/>
                <a:gd name="T18" fmla="*/ 2147483646 w 92"/>
                <a:gd name="T19" fmla="*/ 2147483646 h 64"/>
                <a:gd name="T20" fmla="*/ 2147483646 w 92"/>
                <a:gd name="T21" fmla="*/ 2147483646 h 64"/>
                <a:gd name="T22" fmla="*/ 2147483646 w 92"/>
                <a:gd name="T23" fmla="*/ 2147483646 h 64"/>
                <a:gd name="T24" fmla="*/ 2147483646 w 92"/>
                <a:gd name="T25" fmla="*/ 2147483646 h 64"/>
                <a:gd name="T26" fmla="*/ 2147483646 w 92"/>
                <a:gd name="T27" fmla="*/ 2147483646 h 64"/>
                <a:gd name="T28" fmla="*/ 2147483646 w 92"/>
                <a:gd name="T29" fmla="*/ 2147483646 h 64"/>
                <a:gd name="T30" fmla="*/ 2147483646 w 92"/>
                <a:gd name="T31" fmla="*/ 2147483646 h 64"/>
                <a:gd name="T32" fmla="*/ 2147483646 w 92"/>
                <a:gd name="T33" fmla="*/ 2147483646 h 64"/>
                <a:gd name="T34" fmla="*/ 2147483646 w 92"/>
                <a:gd name="T35" fmla="*/ 2147483646 h 64"/>
                <a:gd name="T36" fmla="*/ 2147483646 w 92"/>
                <a:gd name="T37" fmla="*/ 2147483646 h 64"/>
                <a:gd name="T38" fmla="*/ 2147483646 w 92"/>
                <a:gd name="T39" fmla="*/ 2147483646 h 64"/>
                <a:gd name="T40" fmla="*/ 2147483646 w 92"/>
                <a:gd name="T41" fmla="*/ 2147483646 h 64"/>
                <a:gd name="T42" fmla="*/ 2147483646 w 92"/>
                <a:gd name="T43" fmla="*/ 2147483646 h 64"/>
                <a:gd name="T44" fmla="*/ 2147483646 w 92"/>
                <a:gd name="T45" fmla="*/ 2147483646 h 64"/>
                <a:gd name="T46" fmla="*/ 2147483646 w 92"/>
                <a:gd name="T47" fmla="*/ 2147483646 h 64"/>
                <a:gd name="T48" fmla="*/ 2147483646 w 92"/>
                <a:gd name="T49" fmla="*/ 2147483646 h 64"/>
                <a:gd name="T50" fmla="*/ 2147483646 w 92"/>
                <a:gd name="T51" fmla="*/ 2147483646 h 64"/>
                <a:gd name="T52" fmla="*/ 2147483646 w 92"/>
                <a:gd name="T53" fmla="*/ 0 h 64"/>
                <a:gd name="T54" fmla="*/ 2147483646 w 92"/>
                <a:gd name="T55" fmla="*/ 0 h 64"/>
                <a:gd name="T56" fmla="*/ 2147483646 w 92"/>
                <a:gd name="T57" fmla="*/ 2147483646 h 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2"/>
                <a:gd name="T88" fmla="*/ 0 h 64"/>
                <a:gd name="T89" fmla="*/ 92 w 92"/>
                <a:gd name="T90" fmla="*/ 64 h 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2" h="64">
                  <a:moveTo>
                    <a:pt x="90" y="5"/>
                  </a:moveTo>
                  <a:lnTo>
                    <a:pt x="92" y="10"/>
                  </a:lnTo>
                  <a:lnTo>
                    <a:pt x="89" y="12"/>
                  </a:lnTo>
                  <a:lnTo>
                    <a:pt x="87" y="12"/>
                  </a:lnTo>
                  <a:lnTo>
                    <a:pt x="85" y="12"/>
                  </a:lnTo>
                  <a:lnTo>
                    <a:pt x="87" y="17"/>
                  </a:lnTo>
                  <a:lnTo>
                    <a:pt x="2" y="64"/>
                  </a:lnTo>
                  <a:lnTo>
                    <a:pt x="0" y="57"/>
                  </a:lnTo>
                  <a:lnTo>
                    <a:pt x="2" y="51"/>
                  </a:lnTo>
                  <a:lnTo>
                    <a:pt x="4" y="46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5" y="30"/>
                  </a:lnTo>
                  <a:lnTo>
                    <a:pt x="4" y="21"/>
                  </a:lnTo>
                  <a:lnTo>
                    <a:pt x="12" y="21"/>
                  </a:lnTo>
                  <a:lnTo>
                    <a:pt x="19" y="19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7" y="16"/>
                  </a:lnTo>
                  <a:lnTo>
                    <a:pt x="43" y="23"/>
                  </a:lnTo>
                  <a:lnTo>
                    <a:pt x="44" y="19"/>
                  </a:lnTo>
                  <a:lnTo>
                    <a:pt x="48" y="16"/>
                  </a:lnTo>
                  <a:lnTo>
                    <a:pt x="55" y="14"/>
                  </a:lnTo>
                  <a:lnTo>
                    <a:pt x="64" y="10"/>
                  </a:lnTo>
                  <a:lnTo>
                    <a:pt x="67" y="9"/>
                  </a:lnTo>
                  <a:lnTo>
                    <a:pt x="69" y="3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D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06" name="Freeform 195"/>
            <p:cNvSpPr>
              <a:spLocks/>
            </p:cNvSpPr>
            <p:nvPr/>
          </p:nvSpPr>
          <p:spPr bwMode="auto">
            <a:xfrm>
              <a:off x="3411163" y="4359138"/>
              <a:ext cx="98425" cy="65088"/>
            </a:xfrm>
            <a:custGeom>
              <a:avLst/>
              <a:gdLst>
                <a:gd name="T0" fmla="*/ 2147483646 w 62"/>
                <a:gd name="T1" fmla="*/ 2147483646 h 41"/>
                <a:gd name="T2" fmla="*/ 2147483646 w 62"/>
                <a:gd name="T3" fmla="*/ 2147483646 h 41"/>
                <a:gd name="T4" fmla="*/ 2147483646 w 62"/>
                <a:gd name="T5" fmla="*/ 2147483646 h 41"/>
                <a:gd name="T6" fmla="*/ 2147483646 w 62"/>
                <a:gd name="T7" fmla="*/ 2147483646 h 41"/>
                <a:gd name="T8" fmla="*/ 2147483646 w 62"/>
                <a:gd name="T9" fmla="*/ 2147483646 h 41"/>
                <a:gd name="T10" fmla="*/ 2147483646 w 62"/>
                <a:gd name="T11" fmla="*/ 2147483646 h 41"/>
                <a:gd name="T12" fmla="*/ 2147483646 w 62"/>
                <a:gd name="T13" fmla="*/ 2147483646 h 41"/>
                <a:gd name="T14" fmla="*/ 2147483646 w 62"/>
                <a:gd name="T15" fmla="*/ 2147483646 h 41"/>
                <a:gd name="T16" fmla="*/ 2147483646 w 62"/>
                <a:gd name="T17" fmla="*/ 2147483646 h 41"/>
                <a:gd name="T18" fmla="*/ 2147483646 w 62"/>
                <a:gd name="T19" fmla="*/ 2147483646 h 41"/>
                <a:gd name="T20" fmla="*/ 2147483646 w 62"/>
                <a:gd name="T21" fmla="*/ 2147483646 h 41"/>
                <a:gd name="T22" fmla="*/ 2147483646 w 62"/>
                <a:gd name="T23" fmla="*/ 2147483646 h 41"/>
                <a:gd name="T24" fmla="*/ 2147483646 w 62"/>
                <a:gd name="T25" fmla="*/ 2147483646 h 41"/>
                <a:gd name="T26" fmla="*/ 2147483646 w 62"/>
                <a:gd name="T27" fmla="*/ 2147483646 h 41"/>
                <a:gd name="T28" fmla="*/ 2147483646 w 62"/>
                <a:gd name="T29" fmla="*/ 2147483646 h 41"/>
                <a:gd name="T30" fmla="*/ 2147483646 w 62"/>
                <a:gd name="T31" fmla="*/ 2147483646 h 41"/>
                <a:gd name="T32" fmla="*/ 2147483646 w 62"/>
                <a:gd name="T33" fmla="*/ 2147483646 h 41"/>
                <a:gd name="T34" fmla="*/ 2147483646 w 62"/>
                <a:gd name="T35" fmla="*/ 2147483646 h 41"/>
                <a:gd name="T36" fmla="*/ 2147483646 w 62"/>
                <a:gd name="T37" fmla="*/ 2147483646 h 41"/>
                <a:gd name="T38" fmla="*/ 0 w 62"/>
                <a:gd name="T39" fmla="*/ 2147483646 h 41"/>
                <a:gd name="T40" fmla="*/ 2147483646 w 62"/>
                <a:gd name="T41" fmla="*/ 2147483646 h 41"/>
                <a:gd name="T42" fmla="*/ 2147483646 w 62"/>
                <a:gd name="T43" fmla="*/ 0 h 41"/>
                <a:gd name="T44" fmla="*/ 2147483646 w 62"/>
                <a:gd name="T45" fmla="*/ 2147483646 h 41"/>
                <a:gd name="T46" fmla="*/ 2147483646 w 62"/>
                <a:gd name="T47" fmla="*/ 2147483646 h 41"/>
                <a:gd name="T48" fmla="*/ 2147483646 w 62"/>
                <a:gd name="T49" fmla="*/ 2147483646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2"/>
                <a:gd name="T76" fmla="*/ 0 h 41"/>
                <a:gd name="T77" fmla="*/ 62 w 62"/>
                <a:gd name="T78" fmla="*/ 41 h 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2" h="41">
                  <a:moveTo>
                    <a:pt x="16" y="18"/>
                  </a:moveTo>
                  <a:lnTo>
                    <a:pt x="20" y="20"/>
                  </a:lnTo>
                  <a:lnTo>
                    <a:pt x="29" y="9"/>
                  </a:lnTo>
                  <a:lnTo>
                    <a:pt x="34" y="7"/>
                  </a:lnTo>
                  <a:lnTo>
                    <a:pt x="38" y="7"/>
                  </a:lnTo>
                  <a:lnTo>
                    <a:pt x="41" y="9"/>
                  </a:lnTo>
                  <a:lnTo>
                    <a:pt x="43" y="16"/>
                  </a:lnTo>
                  <a:lnTo>
                    <a:pt x="50" y="21"/>
                  </a:lnTo>
                  <a:lnTo>
                    <a:pt x="52" y="20"/>
                  </a:lnTo>
                  <a:lnTo>
                    <a:pt x="62" y="20"/>
                  </a:lnTo>
                  <a:lnTo>
                    <a:pt x="57" y="30"/>
                  </a:lnTo>
                  <a:lnTo>
                    <a:pt x="57" y="41"/>
                  </a:lnTo>
                  <a:lnTo>
                    <a:pt x="46" y="38"/>
                  </a:lnTo>
                  <a:lnTo>
                    <a:pt x="36" y="32"/>
                  </a:lnTo>
                  <a:lnTo>
                    <a:pt x="20" y="30"/>
                  </a:lnTo>
                  <a:lnTo>
                    <a:pt x="13" y="29"/>
                  </a:lnTo>
                  <a:lnTo>
                    <a:pt x="9" y="23"/>
                  </a:lnTo>
                  <a:lnTo>
                    <a:pt x="4" y="23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4" y="5"/>
                  </a:lnTo>
                  <a:lnTo>
                    <a:pt x="2" y="0"/>
                  </a:lnTo>
                  <a:lnTo>
                    <a:pt x="7" y="4"/>
                  </a:lnTo>
                  <a:lnTo>
                    <a:pt x="11" y="7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5E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07" name="Freeform 196"/>
            <p:cNvSpPr>
              <a:spLocks/>
            </p:cNvSpPr>
            <p:nvPr/>
          </p:nvSpPr>
          <p:spPr bwMode="auto">
            <a:xfrm>
              <a:off x="2883094" y="4367191"/>
              <a:ext cx="60325" cy="53975"/>
            </a:xfrm>
            <a:custGeom>
              <a:avLst/>
              <a:gdLst>
                <a:gd name="T0" fmla="*/ 2147483646 w 38"/>
                <a:gd name="T1" fmla="*/ 2147483646 h 34"/>
                <a:gd name="T2" fmla="*/ 2147483646 w 38"/>
                <a:gd name="T3" fmla="*/ 2147483646 h 34"/>
                <a:gd name="T4" fmla="*/ 2147483646 w 38"/>
                <a:gd name="T5" fmla="*/ 2147483646 h 34"/>
                <a:gd name="T6" fmla="*/ 2147483646 w 38"/>
                <a:gd name="T7" fmla="*/ 2147483646 h 34"/>
                <a:gd name="T8" fmla="*/ 0 w 38"/>
                <a:gd name="T9" fmla="*/ 2147483646 h 34"/>
                <a:gd name="T10" fmla="*/ 2147483646 w 38"/>
                <a:gd name="T11" fmla="*/ 2147483646 h 34"/>
                <a:gd name="T12" fmla="*/ 2147483646 w 38"/>
                <a:gd name="T13" fmla="*/ 2147483646 h 34"/>
                <a:gd name="T14" fmla="*/ 0 w 38"/>
                <a:gd name="T15" fmla="*/ 2147483646 h 34"/>
                <a:gd name="T16" fmla="*/ 2147483646 w 38"/>
                <a:gd name="T17" fmla="*/ 2147483646 h 34"/>
                <a:gd name="T18" fmla="*/ 2147483646 w 38"/>
                <a:gd name="T19" fmla="*/ 2147483646 h 34"/>
                <a:gd name="T20" fmla="*/ 2147483646 w 38"/>
                <a:gd name="T21" fmla="*/ 2147483646 h 34"/>
                <a:gd name="T22" fmla="*/ 2147483646 w 38"/>
                <a:gd name="T23" fmla="*/ 0 h 34"/>
                <a:gd name="T24" fmla="*/ 2147483646 w 38"/>
                <a:gd name="T25" fmla="*/ 2147483646 h 34"/>
                <a:gd name="T26" fmla="*/ 2147483646 w 38"/>
                <a:gd name="T27" fmla="*/ 2147483646 h 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8"/>
                <a:gd name="T43" fmla="*/ 0 h 34"/>
                <a:gd name="T44" fmla="*/ 38 w 38"/>
                <a:gd name="T45" fmla="*/ 34 h 3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8" h="34">
                  <a:moveTo>
                    <a:pt x="38" y="8"/>
                  </a:moveTo>
                  <a:lnTo>
                    <a:pt x="36" y="16"/>
                  </a:lnTo>
                  <a:lnTo>
                    <a:pt x="36" y="27"/>
                  </a:lnTo>
                  <a:lnTo>
                    <a:pt x="20" y="33"/>
                  </a:lnTo>
                  <a:lnTo>
                    <a:pt x="0" y="34"/>
                  </a:lnTo>
                  <a:lnTo>
                    <a:pt x="4" y="29"/>
                  </a:lnTo>
                  <a:lnTo>
                    <a:pt x="2" y="25"/>
                  </a:lnTo>
                  <a:lnTo>
                    <a:pt x="0" y="15"/>
                  </a:lnTo>
                  <a:lnTo>
                    <a:pt x="11" y="13"/>
                  </a:lnTo>
                  <a:lnTo>
                    <a:pt x="23" y="4"/>
                  </a:lnTo>
                  <a:lnTo>
                    <a:pt x="27" y="2"/>
                  </a:lnTo>
                  <a:lnTo>
                    <a:pt x="38" y="0"/>
                  </a:lnTo>
                  <a:lnTo>
                    <a:pt x="38" y="4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08" name="Freeform 197"/>
            <p:cNvSpPr>
              <a:spLocks/>
            </p:cNvSpPr>
            <p:nvPr/>
          </p:nvSpPr>
          <p:spPr bwMode="auto">
            <a:xfrm>
              <a:off x="2915033" y="4367396"/>
              <a:ext cx="261937" cy="215900"/>
            </a:xfrm>
            <a:custGeom>
              <a:avLst/>
              <a:gdLst>
                <a:gd name="T0" fmla="*/ 2147483646 w 165"/>
                <a:gd name="T1" fmla="*/ 2147483646 h 136"/>
                <a:gd name="T2" fmla="*/ 2147483646 w 165"/>
                <a:gd name="T3" fmla="*/ 2147483646 h 136"/>
                <a:gd name="T4" fmla="*/ 2147483646 w 165"/>
                <a:gd name="T5" fmla="*/ 2147483646 h 136"/>
                <a:gd name="T6" fmla="*/ 2147483646 w 165"/>
                <a:gd name="T7" fmla="*/ 2147483646 h 136"/>
                <a:gd name="T8" fmla="*/ 2147483646 w 165"/>
                <a:gd name="T9" fmla="*/ 2147483646 h 136"/>
                <a:gd name="T10" fmla="*/ 2147483646 w 165"/>
                <a:gd name="T11" fmla="*/ 2147483646 h 136"/>
                <a:gd name="T12" fmla="*/ 2147483646 w 165"/>
                <a:gd name="T13" fmla="*/ 2147483646 h 136"/>
                <a:gd name="T14" fmla="*/ 2147483646 w 165"/>
                <a:gd name="T15" fmla="*/ 2147483646 h 136"/>
                <a:gd name="T16" fmla="*/ 2147483646 w 165"/>
                <a:gd name="T17" fmla="*/ 2147483646 h 136"/>
                <a:gd name="T18" fmla="*/ 2147483646 w 165"/>
                <a:gd name="T19" fmla="*/ 2147483646 h 136"/>
                <a:gd name="T20" fmla="*/ 2147483646 w 165"/>
                <a:gd name="T21" fmla="*/ 2147483646 h 136"/>
                <a:gd name="T22" fmla="*/ 2147483646 w 165"/>
                <a:gd name="T23" fmla="*/ 2147483646 h 136"/>
                <a:gd name="T24" fmla="*/ 2147483646 w 165"/>
                <a:gd name="T25" fmla="*/ 2147483646 h 136"/>
                <a:gd name="T26" fmla="*/ 2147483646 w 165"/>
                <a:gd name="T27" fmla="*/ 2147483646 h 136"/>
                <a:gd name="T28" fmla="*/ 2147483646 w 165"/>
                <a:gd name="T29" fmla="*/ 2147483646 h 136"/>
                <a:gd name="T30" fmla="*/ 2147483646 w 165"/>
                <a:gd name="T31" fmla="*/ 2147483646 h 136"/>
                <a:gd name="T32" fmla="*/ 2147483646 w 165"/>
                <a:gd name="T33" fmla="*/ 2147483646 h 136"/>
                <a:gd name="T34" fmla="*/ 2147483646 w 165"/>
                <a:gd name="T35" fmla="*/ 2147483646 h 136"/>
                <a:gd name="T36" fmla="*/ 2147483646 w 165"/>
                <a:gd name="T37" fmla="*/ 2147483646 h 136"/>
                <a:gd name="T38" fmla="*/ 2147483646 w 165"/>
                <a:gd name="T39" fmla="*/ 2147483646 h 136"/>
                <a:gd name="T40" fmla="*/ 2147483646 w 165"/>
                <a:gd name="T41" fmla="*/ 2147483646 h 136"/>
                <a:gd name="T42" fmla="*/ 2147483646 w 165"/>
                <a:gd name="T43" fmla="*/ 2147483646 h 136"/>
                <a:gd name="T44" fmla="*/ 2147483646 w 165"/>
                <a:gd name="T45" fmla="*/ 2147483646 h 136"/>
                <a:gd name="T46" fmla="*/ 2147483646 w 165"/>
                <a:gd name="T47" fmla="*/ 2147483646 h 136"/>
                <a:gd name="T48" fmla="*/ 2147483646 w 165"/>
                <a:gd name="T49" fmla="*/ 2147483646 h 136"/>
                <a:gd name="T50" fmla="*/ 2147483646 w 165"/>
                <a:gd name="T51" fmla="*/ 2147483646 h 136"/>
                <a:gd name="T52" fmla="*/ 2147483646 w 165"/>
                <a:gd name="T53" fmla="*/ 2147483646 h 136"/>
                <a:gd name="T54" fmla="*/ 2147483646 w 165"/>
                <a:gd name="T55" fmla="*/ 2147483646 h 136"/>
                <a:gd name="T56" fmla="*/ 2147483646 w 165"/>
                <a:gd name="T57" fmla="*/ 2147483646 h 136"/>
                <a:gd name="T58" fmla="*/ 2147483646 w 165"/>
                <a:gd name="T59" fmla="*/ 2147483646 h 136"/>
                <a:gd name="T60" fmla="*/ 2147483646 w 165"/>
                <a:gd name="T61" fmla="*/ 2147483646 h 136"/>
                <a:gd name="T62" fmla="*/ 2147483646 w 165"/>
                <a:gd name="T63" fmla="*/ 2147483646 h 136"/>
                <a:gd name="T64" fmla="*/ 2147483646 w 165"/>
                <a:gd name="T65" fmla="*/ 2147483646 h 136"/>
                <a:gd name="T66" fmla="*/ 2147483646 w 165"/>
                <a:gd name="T67" fmla="*/ 2147483646 h 136"/>
                <a:gd name="T68" fmla="*/ 2147483646 w 165"/>
                <a:gd name="T69" fmla="*/ 2147483646 h 1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5"/>
                <a:gd name="T106" fmla="*/ 0 h 136"/>
                <a:gd name="T107" fmla="*/ 165 w 165"/>
                <a:gd name="T108" fmla="*/ 136 h 1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5" h="136">
                  <a:moveTo>
                    <a:pt x="126" y="0"/>
                  </a:moveTo>
                  <a:lnTo>
                    <a:pt x="138" y="18"/>
                  </a:lnTo>
                  <a:lnTo>
                    <a:pt x="149" y="36"/>
                  </a:lnTo>
                  <a:lnTo>
                    <a:pt x="157" y="56"/>
                  </a:lnTo>
                  <a:lnTo>
                    <a:pt x="165" y="77"/>
                  </a:lnTo>
                  <a:lnTo>
                    <a:pt x="163" y="77"/>
                  </a:lnTo>
                  <a:lnTo>
                    <a:pt x="154" y="79"/>
                  </a:lnTo>
                  <a:lnTo>
                    <a:pt x="147" y="82"/>
                  </a:lnTo>
                  <a:lnTo>
                    <a:pt x="103" y="95"/>
                  </a:lnTo>
                  <a:lnTo>
                    <a:pt x="99" y="99"/>
                  </a:lnTo>
                  <a:lnTo>
                    <a:pt x="97" y="100"/>
                  </a:lnTo>
                  <a:lnTo>
                    <a:pt x="99" y="102"/>
                  </a:lnTo>
                  <a:lnTo>
                    <a:pt x="99" y="104"/>
                  </a:lnTo>
                  <a:lnTo>
                    <a:pt x="94" y="106"/>
                  </a:lnTo>
                  <a:lnTo>
                    <a:pt x="87" y="106"/>
                  </a:lnTo>
                  <a:lnTo>
                    <a:pt x="74" y="106"/>
                  </a:lnTo>
                  <a:lnTo>
                    <a:pt x="62" y="107"/>
                  </a:lnTo>
                  <a:lnTo>
                    <a:pt x="57" y="111"/>
                  </a:lnTo>
                  <a:lnTo>
                    <a:pt x="53" y="116"/>
                  </a:lnTo>
                  <a:lnTo>
                    <a:pt x="44" y="120"/>
                  </a:lnTo>
                  <a:lnTo>
                    <a:pt x="35" y="122"/>
                  </a:lnTo>
                  <a:lnTo>
                    <a:pt x="2" y="136"/>
                  </a:lnTo>
                  <a:lnTo>
                    <a:pt x="0" y="132"/>
                  </a:lnTo>
                  <a:lnTo>
                    <a:pt x="11" y="120"/>
                  </a:lnTo>
                  <a:lnTo>
                    <a:pt x="16" y="115"/>
                  </a:lnTo>
                  <a:lnTo>
                    <a:pt x="23" y="113"/>
                  </a:lnTo>
                  <a:lnTo>
                    <a:pt x="46" y="106"/>
                  </a:lnTo>
                  <a:lnTo>
                    <a:pt x="48" y="106"/>
                  </a:lnTo>
                  <a:lnTo>
                    <a:pt x="49" y="104"/>
                  </a:lnTo>
                  <a:lnTo>
                    <a:pt x="65" y="100"/>
                  </a:lnTo>
                  <a:lnTo>
                    <a:pt x="73" y="99"/>
                  </a:lnTo>
                  <a:lnTo>
                    <a:pt x="80" y="95"/>
                  </a:lnTo>
                  <a:lnTo>
                    <a:pt x="87" y="93"/>
                  </a:lnTo>
                  <a:lnTo>
                    <a:pt x="90" y="91"/>
                  </a:lnTo>
                  <a:lnTo>
                    <a:pt x="96" y="88"/>
                  </a:lnTo>
                  <a:lnTo>
                    <a:pt x="101" y="86"/>
                  </a:lnTo>
                  <a:lnTo>
                    <a:pt x="111" y="75"/>
                  </a:lnTo>
                  <a:lnTo>
                    <a:pt x="119" y="74"/>
                  </a:lnTo>
                  <a:lnTo>
                    <a:pt x="122" y="70"/>
                  </a:lnTo>
                  <a:lnTo>
                    <a:pt x="115" y="54"/>
                  </a:lnTo>
                  <a:lnTo>
                    <a:pt x="85" y="74"/>
                  </a:lnTo>
                  <a:lnTo>
                    <a:pt x="73" y="79"/>
                  </a:lnTo>
                  <a:lnTo>
                    <a:pt x="62" y="88"/>
                  </a:lnTo>
                  <a:lnTo>
                    <a:pt x="51" y="93"/>
                  </a:lnTo>
                  <a:lnTo>
                    <a:pt x="44" y="95"/>
                  </a:lnTo>
                  <a:lnTo>
                    <a:pt x="35" y="93"/>
                  </a:lnTo>
                  <a:lnTo>
                    <a:pt x="18" y="99"/>
                  </a:lnTo>
                  <a:lnTo>
                    <a:pt x="2" y="107"/>
                  </a:lnTo>
                  <a:lnTo>
                    <a:pt x="0" y="107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93"/>
                  </a:lnTo>
                  <a:lnTo>
                    <a:pt x="0" y="86"/>
                  </a:lnTo>
                  <a:lnTo>
                    <a:pt x="5" y="79"/>
                  </a:lnTo>
                  <a:lnTo>
                    <a:pt x="14" y="72"/>
                  </a:lnTo>
                  <a:lnTo>
                    <a:pt x="32" y="63"/>
                  </a:lnTo>
                  <a:lnTo>
                    <a:pt x="87" y="41"/>
                  </a:lnTo>
                  <a:lnTo>
                    <a:pt x="90" y="41"/>
                  </a:lnTo>
                  <a:lnTo>
                    <a:pt x="90" y="43"/>
                  </a:lnTo>
                  <a:lnTo>
                    <a:pt x="92" y="43"/>
                  </a:lnTo>
                  <a:lnTo>
                    <a:pt x="96" y="41"/>
                  </a:lnTo>
                  <a:lnTo>
                    <a:pt x="106" y="43"/>
                  </a:lnTo>
                  <a:lnTo>
                    <a:pt x="110" y="45"/>
                  </a:lnTo>
                  <a:lnTo>
                    <a:pt x="111" y="40"/>
                  </a:lnTo>
                  <a:lnTo>
                    <a:pt x="113" y="36"/>
                  </a:lnTo>
                  <a:lnTo>
                    <a:pt x="111" y="31"/>
                  </a:lnTo>
                  <a:lnTo>
                    <a:pt x="108" y="24"/>
                  </a:lnTo>
                  <a:lnTo>
                    <a:pt x="99" y="18"/>
                  </a:lnTo>
                  <a:lnTo>
                    <a:pt x="122" y="0"/>
                  </a:lnTo>
                  <a:lnTo>
                    <a:pt x="124" y="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09" name="Freeform 199"/>
            <p:cNvSpPr>
              <a:spLocks/>
            </p:cNvSpPr>
            <p:nvPr/>
          </p:nvSpPr>
          <p:spPr bwMode="auto">
            <a:xfrm>
              <a:off x="3228580" y="4409311"/>
              <a:ext cx="261937" cy="155575"/>
            </a:xfrm>
            <a:custGeom>
              <a:avLst/>
              <a:gdLst>
                <a:gd name="T0" fmla="*/ 2147483646 w 165"/>
                <a:gd name="T1" fmla="*/ 0 h 98"/>
                <a:gd name="T2" fmla="*/ 2147483646 w 165"/>
                <a:gd name="T3" fmla="*/ 2147483646 h 98"/>
                <a:gd name="T4" fmla="*/ 2147483646 w 165"/>
                <a:gd name="T5" fmla="*/ 2147483646 h 98"/>
                <a:gd name="T6" fmla="*/ 2147483646 w 165"/>
                <a:gd name="T7" fmla="*/ 2147483646 h 98"/>
                <a:gd name="T8" fmla="*/ 2147483646 w 165"/>
                <a:gd name="T9" fmla="*/ 2147483646 h 98"/>
                <a:gd name="T10" fmla="*/ 2147483646 w 165"/>
                <a:gd name="T11" fmla="*/ 2147483646 h 98"/>
                <a:gd name="T12" fmla="*/ 2147483646 w 165"/>
                <a:gd name="T13" fmla="*/ 2147483646 h 98"/>
                <a:gd name="T14" fmla="*/ 2147483646 w 165"/>
                <a:gd name="T15" fmla="*/ 2147483646 h 98"/>
                <a:gd name="T16" fmla="*/ 2147483646 w 165"/>
                <a:gd name="T17" fmla="*/ 2147483646 h 98"/>
                <a:gd name="T18" fmla="*/ 2147483646 w 165"/>
                <a:gd name="T19" fmla="*/ 2147483646 h 98"/>
                <a:gd name="T20" fmla="*/ 2147483646 w 165"/>
                <a:gd name="T21" fmla="*/ 2147483646 h 98"/>
                <a:gd name="T22" fmla="*/ 2147483646 w 165"/>
                <a:gd name="T23" fmla="*/ 2147483646 h 98"/>
                <a:gd name="T24" fmla="*/ 2147483646 w 165"/>
                <a:gd name="T25" fmla="*/ 2147483646 h 98"/>
                <a:gd name="T26" fmla="*/ 2147483646 w 165"/>
                <a:gd name="T27" fmla="*/ 2147483646 h 98"/>
                <a:gd name="T28" fmla="*/ 2147483646 w 165"/>
                <a:gd name="T29" fmla="*/ 2147483646 h 98"/>
                <a:gd name="T30" fmla="*/ 2147483646 w 165"/>
                <a:gd name="T31" fmla="*/ 2147483646 h 98"/>
                <a:gd name="T32" fmla="*/ 2147483646 w 165"/>
                <a:gd name="T33" fmla="*/ 2147483646 h 98"/>
                <a:gd name="T34" fmla="*/ 2147483646 w 165"/>
                <a:gd name="T35" fmla="*/ 2147483646 h 98"/>
                <a:gd name="T36" fmla="*/ 2147483646 w 165"/>
                <a:gd name="T37" fmla="*/ 2147483646 h 98"/>
                <a:gd name="T38" fmla="*/ 2147483646 w 165"/>
                <a:gd name="T39" fmla="*/ 2147483646 h 98"/>
                <a:gd name="T40" fmla="*/ 2147483646 w 165"/>
                <a:gd name="T41" fmla="*/ 2147483646 h 98"/>
                <a:gd name="T42" fmla="*/ 2147483646 w 165"/>
                <a:gd name="T43" fmla="*/ 2147483646 h 98"/>
                <a:gd name="T44" fmla="*/ 2147483646 w 165"/>
                <a:gd name="T45" fmla="*/ 2147483646 h 98"/>
                <a:gd name="T46" fmla="*/ 2147483646 w 165"/>
                <a:gd name="T47" fmla="*/ 2147483646 h 98"/>
                <a:gd name="T48" fmla="*/ 2147483646 w 165"/>
                <a:gd name="T49" fmla="*/ 2147483646 h 98"/>
                <a:gd name="T50" fmla="*/ 2147483646 w 165"/>
                <a:gd name="T51" fmla="*/ 2147483646 h 98"/>
                <a:gd name="T52" fmla="*/ 2147483646 w 165"/>
                <a:gd name="T53" fmla="*/ 2147483646 h 98"/>
                <a:gd name="T54" fmla="*/ 2147483646 w 165"/>
                <a:gd name="T55" fmla="*/ 2147483646 h 98"/>
                <a:gd name="T56" fmla="*/ 2147483646 w 165"/>
                <a:gd name="T57" fmla="*/ 2147483646 h 98"/>
                <a:gd name="T58" fmla="*/ 2147483646 w 165"/>
                <a:gd name="T59" fmla="*/ 2147483646 h 98"/>
                <a:gd name="T60" fmla="*/ 2147483646 w 165"/>
                <a:gd name="T61" fmla="*/ 2147483646 h 98"/>
                <a:gd name="T62" fmla="*/ 2147483646 w 165"/>
                <a:gd name="T63" fmla="*/ 2147483646 h 98"/>
                <a:gd name="T64" fmla="*/ 2147483646 w 165"/>
                <a:gd name="T65" fmla="*/ 2147483646 h 98"/>
                <a:gd name="T66" fmla="*/ 2147483646 w 165"/>
                <a:gd name="T67" fmla="*/ 2147483646 h 98"/>
                <a:gd name="T68" fmla="*/ 0 w 165"/>
                <a:gd name="T69" fmla="*/ 2147483646 h 98"/>
                <a:gd name="T70" fmla="*/ 0 w 165"/>
                <a:gd name="T71" fmla="*/ 2147483646 h 98"/>
                <a:gd name="T72" fmla="*/ 0 w 165"/>
                <a:gd name="T73" fmla="*/ 2147483646 h 98"/>
                <a:gd name="T74" fmla="*/ 2147483646 w 165"/>
                <a:gd name="T75" fmla="*/ 2147483646 h 98"/>
                <a:gd name="T76" fmla="*/ 2147483646 w 165"/>
                <a:gd name="T77" fmla="*/ 2147483646 h 98"/>
                <a:gd name="T78" fmla="*/ 2147483646 w 165"/>
                <a:gd name="T79" fmla="*/ 2147483646 h 98"/>
                <a:gd name="T80" fmla="*/ 2147483646 w 165"/>
                <a:gd name="T81" fmla="*/ 2147483646 h 98"/>
                <a:gd name="T82" fmla="*/ 2147483646 w 165"/>
                <a:gd name="T83" fmla="*/ 2147483646 h 98"/>
                <a:gd name="T84" fmla="*/ 2147483646 w 165"/>
                <a:gd name="T85" fmla="*/ 2147483646 h 98"/>
                <a:gd name="T86" fmla="*/ 2147483646 w 165"/>
                <a:gd name="T87" fmla="*/ 2147483646 h 98"/>
                <a:gd name="T88" fmla="*/ 2147483646 w 165"/>
                <a:gd name="T89" fmla="*/ 2147483646 h 98"/>
                <a:gd name="T90" fmla="*/ 2147483646 w 165"/>
                <a:gd name="T91" fmla="*/ 2147483646 h 98"/>
                <a:gd name="T92" fmla="*/ 2147483646 w 165"/>
                <a:gd name="T93" fmla="*/ 2147483646 h 98"/>
                <a:gd name="T94" fmla="*/ 2147483646 w 165"/>
                <a:gd name="T95" fmla="*/ 2147483646 h 98"/>
                <a:gd name="T96" fmla="*/ 2147483646 w 165"/>
                <a:gd name="T97" fmla="*/ 2147483646 h 98"/>
                <a:gd name="T98" fmla="*/ 2147483646 w 165"/>
                <a:gd name="T99" fmla="*/ 2147483646 h 98"/>
                <a:gd name="T100" fmla="*/ 2147483646 w 165"/>
                <a:gd name="T101" fmla="*/ 0 h 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5"/>
                <a:gd name="T154" fmla="*/ 0 h 98"/>
                <a:gd name="T155" fmla="*/ 165 w 165"/>
                <a:gd name="T156" fmla="*/ 98 h 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5" h="98">
                  <a:moveTo>
                    <a:pt x="82" y="0"/>
                  </a:moveTo>
                  <a:lnTo>
                    <a:pt x="76" y="11"/>
                  </a:lnTo>
                  <a:lnTo>
                    <a:pt x="76" y="13"/>
                  </a:lnTo>
                  <a:lnTo>
                    <a:pt x="64" y="23"/>
                  </a:lnTo>
                  <a:lnTo>
                    <a:pt x="59" y="29"/>
                  </a:lnTo>
                  <a:lnTo>
                    <a:pt x="59" y="34"/>
                  </a:lnTo>
                  <a:lnTo>
                    <a:pt x="61" y="38"/>
                  </a:lnTo>
                  <a:lnTo>
                    <a:pt x="84" y="18"/>
                  </a:lnTo>
                  <a:lnTo>
                    <a:pt x="98" y="13"/>
                  </a:lnTo>
                  <a:lnTo>
                    <a:pt x="114" y="13"/>
                  </a:lnTo>
                  <a:lnTo>
                    <a:pt x="117" y="13"/>
                  </a:lnTo>
                  <a:lnTo>
                    <a:pt x="119" y="13"/>
                  </a:lnTo>
                  <a:lnTo>
                    <a:pt x="121" y="13"/>
                  </a:lnTo>
                  <a:lnTo>
                    <a:pt x="122" y="14"/>
                  </a:lnTo>
                  <a:lnTo>
                    <a:pt x="131" y="14"/>
                  </a:lnTo>
                  <a:lnTo>
                    <a:pt x="135" y="14"/>
                  </a:lnTo>
                  <a:lnTo>
                    <a:pt x="138" y="16"/>
                  </a:lnTo>
                  <a:lnTo>
                    <a:pt x="153" y="18"/>
                  </a:lnTo>
                  <a:lnTo>
                    <a:pt x="165" y="25"/>
                  </a:lnTo>
                  <a:lnTo>
                    <a:pt x="161" y="30"/>
                  </a:lnTo>
                  <a:lnTo>
                    <a:pt x="160" y="32"/>
                  </a:lnTo>
                  <a:lnTo>
                    <a:pt x="160" y="36"/>
                  </a:lnTo>
                  <a:lnTo>
                    <a:pt x="130" y="47"/>
                  </a:lnTo>
                  <a:lnTo>
                    <a:pt x="99" y="57"/>
                  </a:lnTo>
                  <a:lnTo>
                    <a:pt x="39" y="82"/>
                  </a:lnTo>
                  <a:lnTo>
                    <a:pt x="30" y="91"/>
                  </a:lnTo>
                  <a:lnTo>
                    <a:pt x="22" y="98"/>
                  </a:lnTo>
                  <a:lnTo>
                    <a:pt x="16" y="95"/>
                  </a:lnTo>
                  <a:lnTo>
                    <a:pt x="13" y="97"/>
                  </a:lnTo>
                  <a:lnTo>
                    <a:pt x="15" y="82"/>
                  </a:lnTo>
                  <a:lnTo>
                    <a:pt x="15" y="75"/>
                  </a:lnTo>
                  <a:lnTo>
                    <a:pt x="11" y="68"/>
                  </a:lnTo>
                  <a:lnTo>
                    <a:pt x="7" y="64"/>
                  </a:lnTo>
                  <a:lnTo>
                    <a:pt x="2" y="72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4" y="45"/>
                  </a:lnTo>
                  <a:lnTo>
                    <a:pt x="9" y="34"/>
                  </a:lnTo>
                  <a:lnTo>
                    <a:pt x="23" y="11"/>
                  </a:lnTo>
                  <a:lnTo>
                    <a:pt x="32" y="6"/>
                  </a:lnTo>
                  <a:lnTo>
                    <a:pt x="36" y="6"/>
                  </a:lnTo>
                  <a:lnTo>
                    <a:pt x="29" y="22"/>
                  </a:lnTo>
                  <a:lnTo>
                    <a:pt x="25" y="30"/>
                  </a:lnTo>
                  <a:lnTo>
                    <a:pt x="18" y="38"/>
                  </a:lnTo>
                  <a:lnTo>
                    <a:pt x="18" y="47"/>
                  </a:lnTo>
                  <a:lnTo>
                    <a:pt x="22" y="45"/>
                  </a:lnTo>
                  <a:lnTo>
                    <a:pt x="22" y="43"/>
                  </a:lnTo>
                  <a:lnTo>
                    <a:pt x="50" y="20"/>
                  </a:lnTo>
                  <a:lnTo>
                    <a:pt x="66" y="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5E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10" name="Freeform 202"/>
            <p:cNvSpPr>
              <a:spLocks/>
            </p:cNvSpPr>
            <p:nvPr/>
          </p:nvSpPr>
          <p:spPr bwMode="auto">
            <a:xfrm>
              <a:off x="2944828" y="4430266"/>
              <a:ext cx="9525" cy="9525"/>
            </a:xfrm>
            <a:custGeom>
              <a:avLst/>
              <a:gdLst>
                <a:gd name="T0" fmla="*/ 2147483646 w 6"/>
                <a:gd name="T1" fmla="*/ 2147483646 h 6"/>
                <a:gd name="T2" fmla="*/ 0 w 6"/>
                <a:gd name="T3" fmla="*/ 2147483646 h 6"/>
                <a:gd name="T4" fmla="*/ 2147483646 w 6"/>
                <a:gd name="T5" fmla="*/ 0 h 6"/>
                <a:gd name="T6" fmla="*/ 2147483646 w 6"/>
                <a:gd name="T7" fmla="*/ 0 h 6"/>
                <a:gd name="T8" fmla="*/ 2147483646 w 6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6" y="2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11" name="Freeform 203"/>
            <p:cNvSpPr>
              <a:spLocks/>
            </p:cNvSpPr>
            <p:nvPr/>
          </p:nvSpPr>
          <p:spPr bwMode="auto">
            <a:xfrm>
              <a:off x="3346166" y="4439721"/>
              <a:ext cx="25400" cy="14288"/>
            </a:xfrm>
            <a:custGeom>
              <a:avLst/>
              <a:gdLst>
                <a:gd name="T0" fmla="*/ 2147483646 w 16"/>
                <a:gd name="T1" fmla="*/ 0 h 9"/>
                <a:gd name="T2" fmla="*/ 0 w 16"/>
                <a:gd name="T3" fmla="*/ 2147483646 h 9"/>
                <a:gd name="T4" fmla="*/ 2147483646 w 16"/>
                <a:gd name="T5" fmla="*/ 2147483646 h 9"/>
                <a:gd name="T6" fmla="*/ 2147483646 w 16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9"/>
                <a:gd name="T14" fmla="*/ 16 w 16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9">
                  <a:moveTo>
                    <a:pt x="16" y="0"/>
                  </a:moveTo>
                  <a:lnTo>
                    <a:pt x="0" y="9"/>
                  </a:lnTo>
                  <a:lnTo>
                    <a:pt x="8" y="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12" name="Freeform 204"/>
            <p:cNvSpPr>
              <a:spLocks/>
            </p:cNvSpPr>
            <p:nvPr/>
          </p:nvSpPr>
          <p:spPr bwMode="auto">
            <a:xfrm>
              <a:off x="2224059" y="4440922"/>
              <a:ext cx="1587" cy="3175"/>
            </a:xfrm>
            <a:custGeom>
              <a:avLst/>
              <a:gdLst>
                <a:gd name="T0" fmla="*/ 2147483646 w 1"/>
                <a:gd name="T1" fmla="*/ 2147483646 h 2"/>
                <a:gd name="T2" fmla="*/ 2147483646 w 1"/>
                <a:gd name="T3" fmla="*/ 2147483646 h 2"/>
                <a:gd name="T4" fmla="*/ 0 w 1"/>
                <a:gd name="T5" fmla="*/ 0 h 2"/>
                <a:gd name="T6" fmla="*/ 2147483646 w 1"/>
                <a:gd name="T7" fmla="*/ 2147483646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1" y="2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13" name="Freeform 205"/>
            <p:cNvSpPr>
              <a:spLocks/>
            </p:cNvSpPr>
            <p:nvPr/>
          </p:nvSpPr>
          <p:spPr bwMode="auto">
            <a:xfrm>
              <a:off x="2892815" y="4439925"/>
              <a:ext cx="47625" cy="25400"/>
            </a:xfrm>
            <a:custGeom>
              <a:avLst/>
              <a:gdLst>
                <a:gd name="T0" fmla="*/ 2147483646 w 30"/>
                <a:gd name="T1" fmla="*/ 2147483646 h 16"/>
                <a:gd name="T2" fmla="*/ 0 w 30"/>
                <a:gd name="T3" fmla="*/ 2147483646 h 16"/>
                <a:gd name="T4" fmla="*/ 2147483646 w 30"/>
                <a:gd name="T5" fmla="*/ 2147483646 h 16"/>
                <a:gd name="T6" fmla="*/ 2147483646 w 30"/>
                <a:gd name="T7" fmla="*/ 2147483646 h 16"/>
                <a:gd name="T8" fmla="*/ 2147483646 w 30"/>
                <a:gd name="T9" fmla="*/ 0 h 16"/>
                <a:gd name="T10" fmla="*/ 2147483646 w 30"/>
                <a:gd name="T11" fmla="*/ 2147483646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6"/>
                <a:gd name="T20" fmla="*/ 30 w 3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6">
                  <a:moveTo>
                    <a:pt x="30" y="2"/>
                  </a:moveTo>
                  <a:lnTo>
                    <a:pt x="0" y="16"/>
                  </a:lnTo>
                  <a:lnTo>
                    <a:pt x="10" y="5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14" name="Freeform 207"/>
            <p:cNvSpPr>
              <a:spLocks/>
            </p:cNvSpPr>
            <p:nvPr/>
          </p:nvSpPr>
          <p:spPr bwMode="auto">
            <a:xfrm>
              <a:off x="1838215" y="4474478"/>
              <a:ext cx="255587" cy="158750"/>
            </a:xfrm>
            <a:custGeom>
              <a:avLst/>
              <a:gdLst>
                <a:gd name="T0" fmla="*/ 2147483646 w 161"/>
                <a:gd name="T1" fmla="*/ 2147483646 h 100"/>
                <a:gd name="T2" fmla="*/ 2147483646 w 161"/>
                <a:gd name="T3" fmla="*/ 2147483646 h 100"/>
                <a:gd name="T4" fmla="*/ 2147483646 w 161"/>
                <a:gd name="T5" fmla="*/ 2147483646 h 100"/>
                <a:gd name="T6" fmla="*/ 2147483646 w 161"/>
                <a:gd name="T7" fmla="*/ 2147483646 h 100"/>
                <a:gd name="T8" fmla="*/ 2147483646 w 161"/>
                <a:gd name="T9" fmla="*/ 2147483646 h 100"/>
                <a:gd name="T10" fmla="*/ 2147483646 w 161"/>
                <a:gd name="T11" fmla="*/ 2147483646 h 100"/>
                <a:gd name="T12" fmla="*/ 2147483646 w 161"/>
                <a:gd name="T13" fmla="*/ 2147483646 h 100"/>
                <a:gd name="T14" fmla="*/ 2147483646 w 161"/>
                <a:gd name="T15" fmla="*/ 2147483646 h 100"/>
                <a:gd name="T16" fmla="*/ 2147483646 w 161"/>
                <a:gd name="T17" fmla="*/ 2147483646 h 100"/>
                <a:gd name="T18" fmla="*/ 2147483646 w 161"/>
                <a:gd name="T19" fmla="*/ 2147483646 h 100"/>
                <a:gd name="T20" fmla="*/ 2147483646 w 161"/>
                <a:gd name="T21" fmla="*/ 2147483646 h 100"/>
                <a:gd name="T22" fmla="*/ 2147483646 w 161"/>
                <a:gd name="T23" fmla="*/ 2147483646 h 100"/>
                <a:gd name="T24" fmla="*/ 2147483646 w 161"/>
                <a:gd name="T25" fmla="*/ 2147483646 h 100"/>
                <a:gd name="T26" fmla="*/ 2147483646 w 161"/>
                <a:gd name="T27" fmla="*/ 2147483646 h 100"/>
                <a:gd name="T28" fmla="*/ 2147483646 w 161"/>
                <a:gd name="T29" fmla="*/ 2147483646 h 100"/>
                <a:gd name="T30" fmla="*/ 2147483646 w 161"/>
                <a:gd name="T31" fmla="*/ 2147483646 h 100"/>
                <a:gd name="T32" fmla="*/ 2147483646 w 161"/>
                <a:gd name="T33" fmla="*/ 2147483646 h 100"/>
                <a:gd name="T34" fmla="*/ 2147483646 w 161"/>
                <a:gd name="T35" fmla="*/ 2147483646 h 100"/>
                <a:gd name="T36" fmla="*/ 2147483646 w 161"/>
                <a:gd name="T37" fmla="*/ 2147483646 h 100"/>
                <a:gd name="T38" fmla="*/ 2147483646 w 161"/>
                <a:gd name="T39" fmla="*/ 2147483646 h 100"/>
                <a:gd name="T40" fmla="*/ 2147483646 w 161"/>
                <a:gd name="T41" fmla="*/ 2147483646 h 100"/>
                <a:gd name="T42" fmla="*/ 2147483646 w 161"/>
                <a:gd name="T43" fmla="*/ 2147483646 h 100"/>
                <a:gd name="T44" fmla="*/ 2147483646 w 161"/>
                <a:gd name="T45" fmla="*/ 2147483646 h 100"/>
                <a:gd name="T46" fmla="*/ 2147483646 w 161"/>
                <a:gd name="T47" fmla="*/ 2147483646 h 100"/>
                <a:gd name="T48" fmla="*/ 2147483646 w 161"/>
                <a:gd name="T49" fmla="*/ 2147483646 h 100"/>
                <a:gd name="T50" fmla="*/ 2147483646 w 161"/>
                <a:gd name="T51" fmla="*/ 2147483646 h 100"/>
                <a:gd name="T52" fmla="*/ 2147483646 w 161"/>
                <a:gd name="T53" fmla="*/ 2147483646 h 100"/>
                <a:gd name="T54" fmla="*/ 2147483646 w 161"/>
                <a:gd name="T55" fmla="*/ 2147483646 h 100"/>
                <a:gd name="T56" fmla="*/ 2147483646 w 161"/>
                <a:gd name="T57" fmla="*/ 2147483646 h 100"/>
                <a:gd name="T58" fmla="*/ 2147483646 w 161"/>
                <a:gd name="T59" fmla="*/ 2147483646 h 100"/>
                <a:gd name="T60" fmla="*/ 2147483646 w 161"/>
                <a:gd name="T61" fmla="*/ 2147483646 h 100"/>
                <a:gd name="T62" fmla="*/ 2147483646 w 161"/>
                <a:gd name="T63" fmla="*/ 2147483646 h 100"/>
                <a:gd name="T64" fmla="*/ 2147483646 w 161"/>
                <a:gd name="T65" fmla="*/ 2147483646 h 100"/>
                <a:gd name="T66" fmla="*/ 2147483646 w 161"/>
                <a:gd name="T67" fmla="*/ 2147483646 h 100"/>
                <a:gd name="T68" fmla="*/ 0 w 161"/>
                <a:gd name="T69" fmla="*/ 2147483646 h 100"/>
                <a:gd name="T70" fmla="*/ 2147483646 w 161"/>
                <a:gd name="T71" fmla="*/ 2147483646 h 100"/>
                <a:gd name="T72" fmla="*/ 2147483646 w 161"/>
                <a:gd name="T73" fmla="*/ 2147483646 h 100"/>
                <a:gd name="T74" fmla="*/ 2147483646 w 161"/>
                <a:gd name="T75" fmla="*/ 2147483646 h 100"/>
                <a:gd name="T76" fmla="*/ 2147483646 w 161"/>
                <a:gd name="T77" fmla="*/ 2147483646 h 100"/>
                <a:gd name="T78" fmla="*/ 2147483646 w 161"/>
                <a:gd name="T79" fmla="*/ 2147483646 h 100"/>
                <a:gd name="T80" fmla="*/ 2147483646 w 161"/>
                <a:gd name="T81" fmla="*/ 2147483646 h 100"/>
                <a:gd name="T82" fmla="*/ 2147483646 w 161"/>
                <a:gd name="T83" fmla="*/ 2147483646 h 100"/>
                <a:gd name="T84" fmla="*/ 2147483646 w 161"/>
                <a:gd name="T85" fmla="*/ 2147483646 h 100"/>
                <a:gd name="T86" fmla="*/ 2147483646 w 161"/>
                <a:gd name="T87" fmla="*/ 2147483646 h 100"/>
                <a:gd name="T88" fmla="*/ 2147483646 w 161"/>
                <a:gd name="T89" fmla="*/ 2147483646 h 100"/>
                <a:gd name="T90" fmla="*/ 2147483646 w 161"/>
                <a:gd name="T91" fmla="*/ 2147483646 h 100"/>
                <a:gd name="T92" fmla="*/ 2147483646 w 161"/>
                <a:gd name="T93" fmla="*/ 0 h 100"/>
                <a:gd name="T94" fmla="*/ 2147483646 w 161"/>
                <a:gd name="T95" fmla="*/ 2147483646 h 100"/>
                <a:gd name="T96" fmla="*/ 2147483646 w 161"/>
                <a:gd name="T97" fmla="*/ 2147483646 h 100"/>
                <a:gd name="T98" fmla="*/ 2147483646 w 161"/>
                <a:gd name="T99" fmla="*/ 2147483646 h 100"/>
                <a:gd name="T100" fmla="*/ 2147483646 w 161"/>
                <a:gd name="T101" fmla="*/ 2147483646 h 100"/>
                <a:gd name="T102" fmla="*/ 2147483646 w 161"/>
                <a:gd name="T103" fmla="*/ 2147483646 h 100"/>
                <a:gd name="T104" fmla="*/ 2147483646 w 161"/>
                <a:gd name="T105" fmla="*/ 2147483646 h 100"/>
                <a:gd name="T106" fmla="*/ 2147483646 w 161"/>
                <a:gd name="T107" fmla="*/ 0 h 100"/>
                <a:gd name="T108" fmla="*/ 2147483646 w 161"/>
                <a:gd name="T109" fmla="*/ 2147483646 h 100"/>
                <a:gd name="T110" fmla="*/ 2147483646 w 161"/>
                <a:gd name="T111" fmla="*/ 2147483646 h 100"/>
                <a:gd name="T112" fmla="*/ 2147483646 w 161"/>
                <a:gd name="T113" fmla="*/ 2147483646 h 1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1"/>
                <a:gd name="T172" fmla="*/ 0 h 100"/>
                <a:gd name="T173" fmla="*/ 161 w 161"/>
                <a:gd name="T174" fmla="*/ 100 h 10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1" h="100">
                  <a:moveTo>
                    <a:pt x="161" y="9"/>
                  </a:moveTo>
                  <a:lnTo>
                    <a:pt x="161" y="13"/>
                  </a:lnTo>
                  <a:lnTo>
                    <a:pt x="156" y="14"/>
                  </a:lnTo>
                  <a:lnTo>
                    <a:pt x="145" y="14"/>
                  </a:lnTo>
                  <a:lnTo>
                    <a:pt x="135" y="20"/>
                  </a:lnTo>
                  <a:lnTo>
                    <a:pt x="131" y="14"/>
                  </a:lnTo>
                  <a:lnTo>
                    <a:pt x="128" y="16"/>
                  </a:lnTo>
                  <a:lnTo>
                    <a:pt x="124" y="16"/>
                  </a:lnTo>
                  <a:lnTo>
                    <a:pt x="120" y="20"/>
                  </a:lnTo>
                  <a:lnTo>
                    <a:pt x="120" y="25"/>
                  </a:lnTo>
                  <a:lnTo>
                    <a:pt x="120" y="31"/>
                  </a:lnTo>
                  <a:lnTo>
                    <a:pt x="119" y="34"/>
                  </a:lnTo>
                  <a:lnTo>
                    <a:pt x="115" y="36"/>
                  </a:lnTo>
                  <a:lnTo>
                    <a:pt x="119" y="39"/>
                  </a:lnTo>
                  <a:lnTo>
                    <a:pt x="120" y="39"/>
                  </a:lnTo>
                  <a:lnTo>
                    <a:pt x="119" y="59"/>
                  </a:lnTo>
                  <a:lnTo>
                    <a:pt x="117" y="73"/>
                  </a:lnTo>
                  <a:lnTo>
                    <a:pt x="115" y="80"/>
                  </a:lnTo>
                  <a:lnTo>
                    <a:pt x="108" y="82"/>
                  </a:lnTo>
                  <a:lnTo>
                    <a:pt x="82" y="88"/>
                  </a:lnTo>
                  <a:lnTo>
                    <a:pt x="80" y="86"/>
                  </a:lnTo>
                  <a:lnTo>
                    <a:pt x="62" y="93"/>
                  </a:lnTo>
                  <a:lnTo>
                    <a:pt x="44" y="100"/>
                  </a:lnTo>
                  <a:lnTo>
                    <a:pt x="44" y="97"/>
                  </a:lnTo>
                  <a:lnTo>
                    <a:pt x="44" y="91"/>
                  </a:lnTo>
                  <a:lnTo>
                    <a:pt x="44" y="80"/>
                  </a:lnTo>
                  <a:lnTo>
                    <a:pt x="46" y="72"/>
                  </a:lnTo>
                  <a:lnTo>
                    <a:pt x="51" y="56"/>
                  </a:lnTo>
                  <a:lnTo>
                    <a:pt x="51" y="50"/>
                  </a:lnTo>
                  <a:lnTo>
                    <a:pt x="48" y="48"/>
                  </a:lnTo>
                  <a:lnTo>
                    <a:pt x="43" y="47"/>
                  </a:lnTo>
                  <a:lnTo>
                    <a:pt x="39" y="43"/>
                  </a:lnTo>
                  <a:lnTo>
                    <a:pt x="4" y="48"/>
                  </a:lnTo>
                  <a:lnTo>
                    <a:pt x="0" y="39"/>
                  </a:lnTo>
                  <a:lnTo>
                    <a:pt x="13" y="31"/>
                  </a:lnTo>
                  <a:lnTo>
                    <a:pt x="20" y="29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46" y="9"/>
                  </a:lnTo>
                  <a:lnTo>
                    <a:pt x="59" y="4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8" y="6"/>
                  </a:lnTo>
                  <a:lnTo>
                    <a:pt x="82" y="6"/>
                  </a:lnTo>
                  <a:lnTo>
                    <a:pt x="82" y="2"/>
                  </a:lnTo>
                  <a:lnTo>
                    <a:pt x="87" y="0"/>
                  </a:lnTo>
                  <a:lnTo>
                    <a:pt x="90" y="2"/>
                  </a:lnTo>
                  <a:lnTo>
                    <a:pt x="94" y="4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4"/>
                  </a:lnTo>
                  <a:lnTo>
                    <a:pt x="119" y="2"/>
                  </a:lnTo>
                  <a:lnTo>
                    <a:pt x="126" y="0"/>
                  </a:lnTo>
                  <a:lnTo>
                    <a:pt x="143" y="2"/>
                  </a:lnTo>
                  <a:lnTo>
                    <a:pt x="152" y="4"/>
                  </a:lnTo>
                  <a:lnTo>
                    <a:pt x="161" y="9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15" name="Freeform 208"/>
            <p:cNvSpPr>
              <a:spLocks/>
            </p:cNvSpPr>
            <p:nvPr/>
          </p:nvSpPr>
          <p:spPr bwMode="auto">
            <a:xfrm>
              <a:off x="2861493" y="4484460"/>
              <a:ext cx="47625" cy="76200"/>
            </a:xfrm>
            <a:custGeom>
              <a:avLst/>
              <a:gdLst>
                <a:gd name="T0" fmla="*/ 2147483646 w 30"/>
                <a:gd name="T1" fmla="*/ 2147483646 h 48"/>
                <a:gd name="T2" fmla="*/ 2147483646 w 30"/>
                <a:gd name="T3" fmla="*/ 2147483646 h 48"/>
                <a:gd name="T4" fmla="*/ 2147483646 w 30"/>
                <a:gd name="T5" fmla="*/ 2147483646 h 48"/>
                <a:gd name="T6" fmla="*/ 2147483646 w 30"/>
                <a:gd name="T7" fmla="*/ 2147483646 h 48"/>
                <a:gd name="T8" fmla="*/ 2147483646 w 30"/>
                <a:gd name="T9" fmla="*/ 2147483646 h 48"/>
                <a:gd name="T10" fmla="*/ 2147483646 w 30"/>
                <a:gd name="T11" fmla="*/ 2147483646 h 48"/>
                <a:gd name="T12" fmla="*/ 2147483646 w 30"/>
                <a:gd name="T13" fmla="*/ 2147483646 h 48"/>
                <a:gd name="T14" fmla="*/ 0 w 30"/>
                <a:gd name="T15" fmla="*/ 2147483646 h 48"/>
                <a:gd name="T16" fmla="*/ 0 w 30"/>
                <a:gd name="T17" fmla="*/ 2147483646 h 48"/>
                <a:gd name="T18" fmla="*/ 2147483646 w 30"/>
                <a:gd name="T19" fmla="*/ 2147483646 h 48"/>
                <a:gd name="T20" fmla="*/ 2147483646 w 30"/>
                <a:gd name="T21" fmla="*/ 0 h 48"/>
                <a:gd name="T22" fmla="*/ 2147483646 w 30"/>
                <a:gd name="T23" fmla="*/ 2147483646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48"/>
                <a:gd name="T38" fmla="*/ 30 w 30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48">
                  <a:moveTo>
                    <a:pt x="18" y="8"/>
                  </a:moveTo>
                  <a:lnTo>
                    <a:pt x="22" y="21"/>
                  </a:lnTo>
                  <a:lnTo>
                    <a:pt x="23" y="28"/>
                  </a:lnTo>
                  <a:lnTo>
                    <a:pt x="27" y="33"/>
                  </a:lnTo>
                  <a:lnTo>
                    <a:pt x="30" y="35"/>
                  </a:lnTo>
                  <a:lnTo>
                    <a:pt x="18" y="41"/>
                  </a:lnTo>
                  <a:lnTo>
                    <a:pt x="7" y="48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17"/>
                  </a:lnTo>
                  <a:lnTo>
                    <a:pt x="16" y="0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16" name="Freeform 211"/>
            <p:cNvSpPr>
              <a:spLocks/>
            </p:cNvSpPr>
            <p:nvPr/>
          </p:nvSpPr>
          <p:spPr bwMode="auto">
            <a:xfrm>
              <a:off x="2067893" y="4496157"/>
              <a:ext cx="115887" cy="125412"/>
            </a:xfrm>
            <a:custGeom>
              <a:avLst/>
              <a:gdLst>
                <a:gd name="T0" fmla="*/ 2147483646 w 73"/>
                <a:gd name="T1" fmla="*/ 2147483646 h 79"/>
                <a:gd name="T2" fmla="*/ 2147483646 w 73"/>
                <a:gd name="T3" fmla="*/ 2147483646 h 79"/>
                <a:gd name="T4" fmla="*/ 2147483646 w 73"/>
                <a:gd name="T5" fmla="*/ 2147483646 h 79"/>
                <a:gd name="T6" fmla="*/ 2147483646 w 73"/>
                <a:gd name="T7" fmla="*/ 2147483646 h 79"/>
                <a:gd name="T8" fmla="*/ 2147483646 w 73"/>
                <a:gd name="T9" fmla="*/ 2147483646 h 79"/>
                <a:gd name="T10" fmla="*/ 2147483646 w 73"/>
                <a:gd name="T11" fmla="*/ 2147483646 h 79"/>
                <a:gd name="T12" fmla="*/ 2147483646 w 73"/>
                <a:gd name="T13" fmla="*/ 2147483646 h 79"/>
                <a:gd name="T14" fmla="*/ 2147483646 w 73"/>
                <a:gd name="T15" fmla="*/ 2147483646 h 79"/>
                <a:gd name="T16" fmla="*/ 2147483646 w 73"/>
                <a:gd name="T17" fmla="*/ 2147483646 h 79"/>
                <a:gd name="T18" fmla="*/ 0 w 73"/>
                <a:gd name="T19" fmla="*/ 2147483646 h 79"/>
                <a:gd name="T20" fmla="*/ 2147483646 w 73"/>
                <a:gd name="T21" fmla="*/ 2147483646 h 79"/>
                <a:gd name="T22" fmla="*/ 2147483646 w 73"/>
                <a:gd name="T23" fmla="*/ 2147483646 h 79"/>
                <a:gd name="T24" fmla="*/ 2147483646 w 73"/>
                <a:gd name="T25" fmla="*/ 2147483646 h 79"/>
                <a:gd name="T26" fmla="*/ 2147483646 w 73"/>
                <a:gd name="T27" fmla="*/ 2147483646 h 79"/>
                <a:gd name="T28" fmla="*/ 2147483646 w 73"/>
                <a:gd name="T29" fmla="*/ 2147483646 h 79"/>
                <a:gd name="T30" fmla="*/ 2147483646 w 73"/>
                <a:gd name="T31" fmla="*/ 2147483646 h 79"/>
                <a:gd name="T32" fmla="*/ 2147483646 w 73"/>
                <a:gd name="T33" fmla="*/ 2147483646 h 79"/>
                <a:gd name="T34" fmla="*/ 2147483646 w 73"/>
                <a:gd name="T35" fmla="*/ 0 h 79"/>
                <a:gd name="T36" fmla="*/ 2147483646 w 73"/>
                <a:gd name="T37" fmla="*/ 2147483646 h 79"/>
                <a:gd name="T38" fmla="*/ 2147483646 w 73"/>
                <a:gd name="T39" fmla="*/ 2147483646 h 79"/>
                <a:gd name="T40" fmla="*/ 2147483646 w 73"/>
                <a:gd name="T41" fmla="*/ 2147483646 h 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3"/>
                <a:gd name="T64" fmla="*/ 0 h 79"/>
                <a:gd name="T65" fmla="*/ 73 w 73"/>
                <a:gd name="T66" fmla="*/ 79 h 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3" h="79">
                  <a:moveTo>
                    <a:pt x="57" y="2"/>
                  </a:moveTo>
                  <a:lnTo>
                    <a:pt x="73" y="4"/>
                  </a:lnTo>
                  <a:lnTo>
                    <a:pt x="55" y="17"/>
                  </a:lnTo>
                  <a:lnTo>
                    <a:pt x="52" y="18"/>
                  </a:lnTo>
                  <a:lnTo>
                    <a:pt x="48" y="15"/>
                  </a:lnTo>
                  <a:lnTo>
                    <a:pt x="46" y="17"/>
                  </a:lnTo>
                  <a:lnTo>
                    <a:pt x="45" y="29"/>
                  </a:lnTo>
                  <a:lnTo>
                    <a:pt x="43" y="52"/>
                  </a:lnTo>
                  <a:lnTo>
                    <a:pt x="43" y="74"/>
                  </a:lnTo>
                  <a:lnTo>
                    <a:pt x="0" y="79"/>
                  </a:lnTo>
                  <a:lnTo>
                    <a:pt x="4" y="63"/>
                  </a:lnTo>
                  <a:lnTo>
                    <a:pt x="2" y="47"/>
                  </a:lnTo>
                  <a:lnTo>
                    <a:pt x="6" y="33"/>
                  </a:lnTo>
                  <a:lnTo>
                    <a:pt x="9" y="25"/>
                  </a:lnTo>
                  <a:lnTo>
                    <a:pt x="15" y="20"/>
                  </a:lnTo>
                  <a:lnTo>
                    <a:pt x="36" y="4"/>
                  </a:lnTo>
                  <a:lnTo>
                    <a:pt x="41" y="6"/>
                  </a:lnTo>
                  <a:lnTo>
                    <a:pt x="43" y="0"/>
                  </a:lnTo>
                  <a:lnTo>
                    <a:pt x="50" y="2"/>
                  </a:lnTo>
                  <a:lnTo>
                    <a:pt x="55" y="4"/>
                  </a:lnTo>
                  <a:lnTo>
                    <a:pt x="57" y="2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17" name="Freeform 212"/>
            <p:cNvSpPr>
              <a:spLocks/>
            </p:cNvSpPr>
            <p:nvPr/>
          </p:nvSpPr>
          <p:spPr bwMode="auto">
            <a:xfrm>
              <a:off x="2867053" y="4499745"/>
              <a:ext cx="665163" cy="266700"/>
            </a:xfrm>
            <a:custGeom>
              <a:avLst/>
              <a:gdLst>
                <a:gd name="T0" fmla="*/ 2147483646 w 419"/>
                <a:gd name="T1" fmla="*/ 2147483646 h 168"/>
                <a:gd name="T2" fmla="*/ 2147483646 w 419"/>
                <a:gd name="T3" fmla="*/ 2147483646 h 168"/>
                <a:gd name="T4" fmla="*/ 2147483646 w 419"/>
                <a:gd name="T5" fmla="*/ 2147483646 h 168"/>
                <a:gd name="T6" fmla="*/ 2147483646 w 419"/>
                <a:gd name="T7" fmla="*/ 2147483646 h 168"/>
                <a:gd name="T8" fmla="*/ 2147483646 w 419"/>
                <a:gd name="T9" fmla="*/ 2147483646 h 168"/>
                <a:gd name="T10" fmla="*/ 2147483646 w 419"/>
                <a:gd name="T11" fmla="*/ 2147483646 h 168"/>
                <a:gd name="T12" fmla="*/ 2147483646 w 419"/>
                <a:gd name="T13" fmla="*/ 2147483646 h 168"/>
                <a:gd name="T14" fmla="*/ 2147483646 w 419"/>
                <a:gd name="T15" fmla="*/ 2147483646 h 168"/>
                <a:gd name="T16" fmla="*/ 2147483646 w 419"/>
                <a:gd name="T17" fmla="*/ 2147483646 h 168"/>
                <a:gd name="T18" fmla="*/ 2147483646 w 419"/>
                <a:gd name="T19" fmla="*/ 2147483646 h 168"/>
                <a:gd name="T20" fmla="*/ 2147483646 w 419"/>
                <a:gd name="T21" fmla="*/ 2147483646 h 168"/>
                <a:gd name="T22" fmla="*/ 2147483646 w 419"/>
                <a:gd name="T23" fmla="*/ 2147483646 h 168"/>
                <a:gd name="T24" fmla="*/ 2147483646 w 419"/>
                <a:gd name="T25" fmla="*/ 2147483646 h 168"/>
                <a:gd name="T26" fmla="*/ 2147483646 w 419"/>
                <a:gd name="T27" fmla="*/ 2147483646 h 168"/>
                <a:gd name="T28" fmla="*/ 2147483646 w 419"/>
                <a:gd name="T29" fmla="*/ 2147483646 h 168"/>
                <a:gd name="T30" fmla="*/ 2147483646 w 419"/>
                <a:gd name="T31" fmla="*/ 2147483646 h 168"/>
                <a:gd name="T32" fmla="*/ 2147483646 w 419"/>
                <a:gd name="T33" fmla="*/ 2147483646 h 168"/>
                <a:gd name="T34" fmla="*/ 2147483646 w 419"/>
                <a:gd name="T35" fmla="*/ 2147483646 h 168"/>
                <a:gd name="T36" fmla="*/ 2147483646 w 419"/>
                <a:gd name="T37" fmla="*/ 2147483646 h 168"/>
                <a:gd name="T38" fmla="*/ 2147483646 w 419"/>
                <a:gd name="T39" fmla="*/ 2147483646 h 168"/>
                <a:gd name="T40" fmla="*/ 2147483646 w 419"/>
                <a:gd name="T41" fmla="*/ 2147483646 h 168"/>
                <a:gd name="T42" fmla="*/ 2147483646 w 419"/>
                <a:gd name="T43" fmla="*/ 2147483646 h 168"/>
                <a:gd name="T44" fmla="*/ 2147483646 w 419"/>
                <a:gd name="T45" fmla="*/ 2147483646 h 168"/>
                <a:gd name="T46" fmla="*/ 2147483646 w 419"/>
                <a:gd name="T47" fmla="*/ 2147483646 h 168"/>
                <a:gd name="T48" fmla="*/ 2147483646 w 419"/>
                <a:gd name="T49" fmla="*/ 2147483646 h 168"/>
                <a:gd name="T50" fmla="*/ 2147483646 w 419"/>
                <a:gd name="T51" fmla="*/ 2147483646 h 168"/>
                <a:gd name="T52" fmla="*/ 2147483646 w 419"/>
                <a:gd name="T53" fmla="*/ 2147483646 h 168"/>
                <a:gd name="T54" fmla="*/ 2147483646 w 419"/>
                <a:gd name="T55" fmla="*/ 2147483646 h 168"/>
                <a:gd name="T56" fmla="*/ 2147483646 w 419"/>
                <a:gd name="T57" fmla="*/ 2147483646 h 168"/>
                <a:gd name="T58" fmla="*/ 2147483646 w 419"/>
                <a:gd name="T59" fmla="*/ 2147483646 h 168"/>
                <a:gd name="T60" fmla="*/ 2147483646 w 419"/>
                <a:gd name="T61" fmla="*/ 2147483646 h 168"/>
                <a:gd name="T62" fmla="*/ 2147483646 w 419"/>
                <a:gd name="T63" fmla="*/ 2147483646 h 168"/>
                <a:gd name="T64" fmla="*/ 2147483646 w 419"/>
                <a:gd name="T65" fmla="*/ 2147483646 h 168"/>
                <a:gd name="T66" fmla="*/ 2147483646 w 419"/>
                <a:gd name="T67" fmla="*/ 2147483646 h 168"/>
                <a:gd name="T68" fmla="*/ 0 w 419"/>
                <a:gd name="T69" fmla="*/ 2147483646 h 168"/>
                <a:gd name="T70" fmla="*/ 2147483646 w 419"/>
                <a:gd name="T71" fmla="*/ 2147483646 h 168"/>
                <a:gd name="T72" fmla="*/ 2147483646 w 419"/>
                <a:gd name="T73" fmla="*/ 2147483646 h 168"/>
                <a:gd name="T74" fmla="*/ 2147483646 w 419"/>
                <a:gd name="T75" fmla="*/ 2147483646 h 168"/>
                <a:gd name="T76" fmla="*/ 2147483646 w 419"/>
                <a:gd name="T77" fmla="*/ 2147483646 h 168"/>
                <a:gd name="T78" fmla="*/ 2147483646 w 419"/>
                <a:gd name="T79" fmla="*/ 2147483646 h 168"/>
                <a:gd name="T80" fmla="*/ 2147483646 w 419"/>
                <a:gd name="T81" fmla="*/ 2147483646 h 168"/>
                <a:gd name="T82" fmla="*/ 2147483646 w 419"/>
                <a:gd name="T83" fmla="*/ 2147483646 h 168"/>
                <a:gd name="T84" fmla="*/ 2147483646 w 419"/>
                <a:gd name="T85" fmla="*/ 2147483646 h 168"/>
                <a:gd name="T86" fmla="*/ 2147483646 w 419"/>
                <a:gd name="T87" fmla="*/ 2147483646 h 168"/>
                <a:gd name="T88" fmla="*/ 2147483646 w 419"/>
                <a:gd name="T89" fmla="*/ 2147483646 h 168"/>
                <a:gd name="T90" fmla="*/ 2147483646 w 419"/>
                <a:gd name="T91" fmla="*/ 2147483646 h 168"/>
                <a:gd name="T92" fmla="*/ 2147483646 w 419"/>
                <a:gd name="T93" fmla="*/ 2147483646 h 168"/>
                <a:gd name="T94" fmla="*/ 2147483646 w 419"/>
                <a:gd name="T95" fmla="*/ 2147483646 h 168"/>
                <a:gd name="T96" fmla="*/ 2147483646 w 419"/>
                <a:gd name="T97" fmla="*/ 2147483646 h 168"/>
                <a:gd name="T98" fmla="*/ 2147483646 w 419"/>
                <a:gd name="T99" fmla="*/ 2147483646 h 168"/>
                <a:gd name="T100" fmla="*/ 2147483646 w 419"/>
                <a:gd name="T101" fmla="*/ 2147483646 h 168"/>
                <a:gd name="T102" fmla="*/ 2147483646 w 419"/>
                <a:gd name="T103" fmla="*/ 2147483646 h 168"/>
                <a:gd name="T104" fmla="*/ 2147483646 w 419"/>
                <a:gd name="T105" fmla="*/ 2147483646 h 168"/>
                <a:gd name="T106" fmla="*/ 2147483646 w 419"/>
                <a:gd name="T107" fmla="*/ 2147483646 h 168"/>
                <a:gd name="T108" fmla="*/ 2147483646 w 419"/>
                <a:gd name="T109" fmla="*/ 2147483646 h 168"/>
                <a:gd name="T110" fmla="*/ 2147483646 w 419"/>
                <a:gd name="T111" fmla="*/ 2147483646 h 168"/>
                <a:gd name="T112" fmla="*/ 2147483646 w 419"/>
                <a:gd name="T113" fmla="*/ 2147483646 h 168"/>
                <a:gd name="T114" fmla="*/ 2147483646 w 419"/>
                <a:gd name="T115" fmla="*/ 2147483646 h 168"/>
                <a:gd name="T116" fmla="*/ 2147483646 w 419"/>
                <a:gd name="T117" fmla="*/ 2147483646 h 168"/>
                <a:gd name="T118" fmla="*/ 2147483646 w 419"/>
                <a:gd name="T119" fmla="*/ 2147483646 h 168"/>
                <a:gd name="T120" fmla="*/ 2147483646 w 419"/>
                <a:gd name="T121" fmla="*/ 2147483646 h 168"/>
                <a:gd name="T122" fmla="*/ 2147483646 w 419"/>
                <a:gd name="T123" fmla="*/ 2147483646 h 168"/>
                <a:gd name="T124" fmla="*/ 2147483646 w 419"/>
                <a:gd name="T125" fmla="*/ 0 h 1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19"/>
                <a:gd name="T190" fmla="*/ 0 h 168"/>
                <a:gd name="T191" fmla="*/ 419 w 419"/>
                <a:gd name="T192" fmla="*/ 168 h 16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19" h="168">
                  <a:moveTo>
                    <a:pt x="418" y="0"/>
                  </a:moveTo>
                  <a:lnTo>
                    <a:pt x="414" y="20"/>
                  </a:lnTo>
                  <a:lnTo>
                    <a:pt x="380" y="93"/>
                  </a:lnTo>
                  <a:lnTo>
                    <a:pt x="382" y="95"/>
                  </a:lnTo>
                  <a:lnTo>
                    <a:pt x="393" y="81"/>
                  </a:lnTo>
                  <a:lnTo>
                    <a:pt x="402" y="64"/>
                  </a:lnTo>
                  <a:lnTo>
                    <a:pt x="416" y="32"/>
                  </a:lnTo>
                  <a:lnTo>
                    <a:pt x="419" y="38"/>
                  </a:lnTo>
                  <a:lnTo>
                    <a:pt x="418" y="43"/>
                  </a:lnTo>
                  <a:lnTo>
                    <a:pt x="414" y="57"/>
                  </a:lnTo>
                  <a:lnTo>
                    <a:pt x="412" y="64"/>
                  </a:lnTo>
                  <a:lnTo>
                    <a:pt x="409" y="72"/>
                  </a:lnTo>
                  <a:lnTo>
                    <a:pt x="407" y="79"/>
                  </a:lnTo>
                  <a:lnTo>
                    <a:pt x="407" y="81"/>
                  </a:lnTo>
                  <a:lnTo>
                    <a:pt x="403" y="91"/>
                  </a:lnTo>
                  <a:lnTo>
                    <a:pt x="396" y="98"/>
                  </a:lnTo>
                  <a:lnTo>
                    <a:pt x="396" y="102"/>
                  </a:lnTo>
                  <a:lnTo>
                    <a:pt x="395" y="104"/>
                  </a:lnTo>
                  <a:lnTo>
                    <a:pt x="393" y="106"/>
                  </a:lnTo>
                  <a:lnTo>
                    <a:pt x="393" y="109"/>
                  </a:lnTo>
                  <a:lnTo>
                    <a:pt x="389" y="113"/>
                  </a:lnTo>
                  <a:lnTo>
                    <a:pt x="389" y="116"/>
                  </a:lnTo>
                  <a:lnTo>
                    <a:pt x="379" y="143"/>
                  </a:lnTo>
                  <a:lnTo>
                    <a:pt x="366" y="154"/>
                  </a:lnTo>
                  <a:lnTo>
                    <a:pt x="366" y="157"/>
                  </a:lnTo>
                  <a:lnTo>
                    <a:pt x="361" y="159"/>
                  </a:lnTo>
                  <a:lnTo>
                    <a:pt x="354" y="159"/>
                  </a:lnTo>
                  <a:lnTo>
                    <a:pt x="340" y="159"/>
                  </a:lnTo>
                  <a:lnTo>
                    <a:pt x="327" y="159"/>
                  </a:lnTo>
                  <a:lnTo>
                    <a:pt x="324" y="159"/>
                  </a:lnTo>
                  <a:lnTo>
                    <a:pt x="320" y="161"/>
                  </a:lnTo>
                  <a:lnTo>
                    <a:pt x="317" y="161"/>
                  </a:lnTo>
                  <a:lnTo>
                    <a:pt x="313" y="159"/>
                  </a:lnTo>
                  <a:lnTo>
                    <a:pt x="292" y="163"/>
                  </a:lnTo>
                  <a:lnTo>
                    <a:pt x="281" y="163"/>
                  </a:lnTo>
                  <a:lnTo>
                    <a:pt x="269" y="163"/>
                  </a:lnTo>
                  <a:lnTo>
                    <a:pt x="256" y="161"/>
                  </a:lnTo>
                  <a:lnTo>
                    <a:pt x="239" y="159"/>
                  </a:lnTo>
                  <a:lnTo>
                    <a:pt x="237" y="159"/>
                  </a:lnTo>
                  <a:lnTo>
                    <a:pt x="235" y="159"/>
                  </a:lnTo>
                  <a:lnTo>
                    <a:pt x="233" y="159"/>
                  </a:lnTo>
                  <a:lnTo>
                    <a:pt x="221" y="157"/>
                  </a:lnTo>
                  <a:lnTo>
                    <a:pt x="191" y="159"/>
                  </a:lnTo>
                  <a:lnTo>
                    <a:pt x="189" y="161"/>
                  </a:lnTo>
                  <a:lnTo>
                    <a:pt x="187" y="161"/>
                  </a:lnTo>
                  <a:lnTo>
                    <a:pt x="182" y="161"/>
                  </a:lnTo>
                  <a:lnTo>
                    <a:pt x="157" y="164"/>
                  </a:lnTo>
                  <a:lnTo>
                    <a:pt x="141" y="164"/>
                  </a:lnTo>
                  <a:lnTo>
                    <a:pt x="136" y="164"/>
                  </a:lnTo>
                  <a:lnTo>
                    <a:pt x="122" y="164"/>
                  </a:lnTo>
                  <a:lnTo>
                    <a:pt x="113" y="164"/>
                  </a:lnTo>
                  <a:lnTo>
                    <a:pt x="101" y="163"/>
                  </a:lnTo>
                  <a:lnTo>
                    <a:pt x="88" y="163"/>
                  </a:lnTo>
                  <a:lnTo>
                    <a:pt x="83" y="164"/>
                  </a:lnTo>
                  <a:lnTo>
                    <a:pt x="79" y="163"/>
                  </a:lnTo>
                  <a:lnTo>
                    <a:pt x="58" y="164"/>
                  </a:lnTo>
                  <a:lnTo>
                    <a:pt x="41" y="168"/>
                  </a:lnTo>
                  <a:lnTo>
                    <a:pt x="28" y="164"/>
                  </a:lnTo>
                  <a:lnTo>
                    <a:pt x="14" y="166"/>
                  </a:lnTo>
                  <a:lnTo>
                    <a:pt x="12" y="168"/>
                  </a:lnTo>
                  <a:lnTo>
                    <a:pt x="7" y="168"/>
                  </a:lnTo>
                  <a:lnTo>
                    <a:pt x="5" y="163"/>
                  </a:lnTo>
                  <a:lnTo>
                    <a:pt x="7" y="161"/>
                  </a:lnTo>
                  <a:lnTo>
                    <a:pt x="3" y="152"/>
                  </a:lnTo>
                  <a:lnTo>
                    <a:pt x="2" y="143"/>
                  </a:lnTo>
                  <a:lnTo>
                    <a:pt x="2" y="125"/>
                  </a:lnTo>
                  <a:lnTo>
                    <a:pt x="0" y="123"/>
                  </a:lnTo>
                  <a:lnTo>
                    <a:pt x="3" y="132"/>
                  </a:lnTo>
                  <a:lnTo>
                    <a:pt x="5" y="143"/>
                  </a:lnTo>
                  <a:lnTo>
                    <a:pt x="10" y="152"/>
                  </a:lnTo>
                  <a:lnTo>
                    <a:pt x="16" y="152"/>
                  </a:lnTo>
                  <a:lnTo>
                    <a:pt x="23" y="150"/>
                  </a:lnTo>
                  <a:lnTo>
                    <a:pt x="23" y="139"/>
                  </a:lnTo>
                  <a:lnTo>
                    <a:pt x="21" y="131"/>
                  </a:lnTo>
                  <a:lnTo>
                    <a:pt x="28" y="138"/>
                  </a:lnTo>
                  <a:lnTo>
                    <a:pt x="35" y="141"/>
                  </a:lnTo>
                  <a:lnTo>
                    <a:pt x="39" y="138"/>
                  </a:lnTo>
                  <a:lnTo>
                    <a:pt x="49" y="138"/>
                  </a:lnTo>
                  <a:lnTo>
                    <a:pt x="60" y="138"/>
                  </a:lnTo>
                  <a:lnTo>
                    <a:pt x="71" y="138"/>
                  </a:lnTo>
                  <a:lnTo>
                    <a:pt x="79" y="134"/>
                  </a:lnTo>
                  <a:lnTo>
                    <a:pt x="81" y="136"/>
                  </a:lnTo>
                  <a:lnTo>
                    <a:pt x="95" y="132"/>
                  </a:lnTo>
                  <a:lnTo>
                    <a:pt x="108" y="132"/>
                  </a:lnTo>
                  <a:lnTo>
                    <a:pt x="120" y="131"/>
                  </a:lnTo>
                  <a:lnTo>
                    <a:pt x="122" y="131"/>
                  </a:lnTo>
                  <a:lnTo>
                    <a:pt x="126" y="129"/>
                  </a:lnTo>
                  <a:lnTo>
                    <a:pt x="141" y="129"/>
                  </a:lnTo>
                  <a:lnTo>
                    <a:pt x="143" y="127"/>
                  </a:lnTo>
                  <a:lnTo>
                    <a:pt x="150" y="125"/>
                  </a:lnTo>
                  <a:lnTo>
                    <a:pt x="175" y="123"/>
                  </a:lnTo>
                  <a:lnTo>
                    <a:pt x="200" y="113"/>
                  </a:lnTo>
                  <a:lnTo>
                    <a:pt x="205" y="111"/>
                  </a:lnTo>
                  <a:lnTo>
                    <a:pt x="210" y="107"/>
                  </a:lnTo>
                  <a:lnTo>
                    <a:pt x="216" y="104"/>
                  </a:lnTo>
                  <a:lnTo>
                    <a:pt x="221" y="98"/>
                  </a:lnTo>
                  <a:lnTo>
                    <a:pt x="228" y="97"/>
                  </a:lnTo>
                  <a:lnTo>
                    <a:pt x="239" y="88"/>
                  </a:lnTo>
                  <a:lnTo>
                    <a:pt x="244" y="86"/>
                  </a:lnTo>
                  <a:lnTo>
                    <a:pt x="248" y="82"/>
                  </a:lnTo>
                  <a:lnTo>
                    <a:pt x="251" y="79"/>
                  </a:lnTo>
                  <a:lnTo>
                    <a:pt x="255" y="77"/>
                  </a:lnTo>
                  <a:lnTo>
                    <a:pt x="269" y="63"/>
                  </a:lnTo>
                  <a:lnTo>
                    <a:pt x="276" y="63"/>
                  </a:lnTo>
                  <a:lnTo>
                    <a:pt x="281" y="57"/>
                  </a:lnTo>
                  <a:lnTo>
                    <a:pt x="285" y="52"/>
                  </a:lnTo>
                  <a:lnTo>
                    <a:pt x="292" y="52"/>
                  </a:lnTo>
                  <a:lnTo>
                    <a:pt x="313" y="36"/>
                  </a:lnTo>
                  <a:lnTo>
                    <a:pt x="327" y="32"/>
                  </a:lnTo>
                  <a:lnTo>
                    <a:pt x="336" y="29"/>
                  </a:lnTo>
                  <a:lnTo>
                    <a:pt x="345" y="27"/>
                  </a:lnTo>
                  <a:lnTo>
                    <a:pt x="347" y="23"/>
                  </a:lnTo>
                  <a:lnTo>
                    <a:pt x="350" y="23"/>
                  </a:lnTo>
                  <a:lnTo>
                    <a:pt x="356" y="20"/>
                  </a:lnTo>
                  <a:lnTo>
                    <a:pt x="364" y="18"/>
                  </a:lnTo>
                  <a:lnTo>
                    <a:pt x="375" y="13"/>
                  </a:lnTo>
                  <a:lnTo>
                    <a:pt x="379" y="11"/>
                  </a:lnTo>
                  <a:lnTo>
                    <a:pt x="384" y="13"/>
                  </a:lnTo>
                  <a:lnTo>
                    <a:pt x="389" y="13"/>
                  </a:lnTo>
                  <a:lnTo>
                    <a:pt x="395" y="9"/>
                  </a:lnTo>
                  <a:lnTo>
                    <a:pt x="402" y="9"/>
                  </a:lnTo>
                  <a:lnTo>
                    <a:pt x="407" y="6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18" name="Freeform 213"/>
            <p:cNvSpPr>
              <a:spLocks/>
            </p:cNvSpPr>
            <p:nvPr/>
          </p:nvSpPr>
          <p:spPr bwMode="auto">
            <a:xfrm>
              <a:off x="2668243" y="4505713"/>
              <a:ext cx="6350" cy="3175"/>
            </a:xfrm>
            <a:custGeom>
              <a:avLst/>
              <a:gdLst>
                <a:gd name="T0" fmla="*/ 2147483646 w 4"/>
                <a:gd name="T1" fmla="*/ 2147483646 h 2"/>
                <a:gd name="T2" fmla="*/ 0 w 4"/>
                <a:gd name="T3" fmla="*/ 0 h 2"/>
                <a:gd name="T4" fmla="*/ 2147483646 w 4"/>
                <a:gd name="T5" fmla="*/ 0 h 2"/>
                <a:gd name="T6" fmla="*/ 2147483646 w 4"/>
                <a:gd name="T7" fmla="*/ 2147483646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4" y="2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19" name="Freeform 214"/>
            <p:cNvSpPr>
              <a:spLocks/>
            </p:cNvSpPr>
            <p:nvPr/>
          </p:nvSpPr>
          <p:spPr bwMode="auto">
            <a:xfrm>
              <a:off x="2805427" y="4509725"/>
              <a:ext cx="47625" cy="49212"/>
            </a:xfrm>
            <a:custGeom>
              <a:avLst/>
              <a:gdLst>
                <a:gd name="T0" fmla="*/ 2147483646 w 30"/>
                <a:gd name="T1" fmla="*/ 2147483646 h 31"/>
                <a:gd name="T2" fmla="*/ 2147483646 w 30"/>
                <a:gd name="T3" fmla="*/ 2147483646 h 31"/>
                <a:gd name="T4" fmla="*/ 2147483646 w 30"/>
                <a:gd name="T5" fmla="*/ 2147483646 h 31"/>
                <a:gd name="T6" fmla="*/ 2147483646 w 30"/>
                <a:gd name="T7" fmla="*/ 2147483646 h 31"/>
                <a:gd name="T8" fmla="*/ 2147483646 w 30"/>
                <a:gd name="T9" fmla="*/ 2147483646 h 31"/>
                <a:gd name="T10" fmla="*/ 2147483646 w 30"/>
                <a:gd name="T11" fmla="*/ 2147483646 h 31"/>
                <a:gd name="T12" fmla="*/ 2147483646 w 30"/>
                <a:gd name="T13" fmla="*/ 2147483646 h 31"/>
                <a:gd name="T14" fmla="*/ 2147483646 w 30"/>
                <a:gd name="T15" fmla="*/ 2147483646 h 31"/>
                <a:gd name="T16" fmla="*/ 2147483646 w 30"/>
                <a:gd name="T17" fmla="*/ 2147483646 h 31"/>
                <a:gd name="T18" fmla="*/ 2147483646 w 30"/>
                <a:gd name="T19" fmla="*/ 2147483646 h 31"/>
                <a:gd name="T20" fmla="*/ 0 w 30"/>
                <a:gd name="T21" fmla="*/ 2147483646 h 31"/>
                <a:gd name="T22" fmla="*/ 2147483646 w 30"/>
                <a:gd name="T23" fmla="*/ 2147483646 h 31"/>
                <a:gd name="T24" fmla="*/ 2147483646 w 30"/>
                <a:gd name="T25" fmla="*/ 2147483646 h 31"/>
                <a:gd name="T26" fmla="*/ 2147483646 w 30"/>
                <a:gd name="T27" fmla="*/ 2147483646 h 31"/>
                <a:gd name="T28" fmla="*/ 2147483646 w 30"/>
                <a:gd name="T29" fmla="*/ 2147483646 h 31"/>
                <a:gd name="T30" fmla="*/ 2147483646 w 30"/>
                <a:gd name="T31" fmla="*/ 2147483646 h 31"/>
                <a:gd name="T32" fmla="*/ 2147483646 w 30"/>
                <a:gd name="T33" fmla="*/ 0 h 31"/>
                <a:gd name="T34" fmla="*/ 2147483646 w 30"/>
                <a:gd name="T35" fmla="*/ 2147483646 h 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31"/>
                <a:gd name="T56" fmla="*/ 30 w 30"/>
                <a:gd name="T57" fmla="*/ 31 h 3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31">
                  <a:moveTo>
                    <a:pt x="25" y="4"/>
                  </a:moveTo>
                  <a:lnTo>
                    <a:pt x="21" y="11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6" y="24"/>
                  </a:lnTo>
                  <a:lnTo>
                    <a:pt x="30" y="31"/>
                  </a:lnTo>
                  <a:lnTo>
                    <a:pt x="26" y="29"/>
                  </a:lnTo>
                  <a:lnTo>
                    <a:pt x="16" y="29"/>
                  </a:lnTo>
                  <a:lnTo>
                    <a:pt x="3" y="27"/>
                  </a:lnTo>
                  <a:lnTo>
                    <a:pt x="0" y="24"/>
                  </a:lnTo>
                  <a:lnTo>
                    <a:pt x="5" y="24"/>
                  </a:lnTo>
                  <a:lnTo>
                    <a:pt x="3" y="18"/>
                  </a:lnTo>
                  <a:lnTo>
                    <a:pt x="5" y="13"/>
                  </a:lnTo>
                  <a:lnTo>
                    <a:pt x="12" y="6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rgbClr val="F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20" name="Freeform 215"/>
            <p:cNvSpPr>
              <a:spLocks/>
            </p:cNvSpPr>
            <p:nvPr/>
          </p:nvSpPr>
          <p:spPr bwMode="auto">
            <a:xfrm>
              <a:off x="3097013" y="4509446"/>
              <a:ext cx="92075" cy="28575"/>
            </a:xfrm>
            <a:custGeom>
              <a:avLst/>
              <a:gdLst>
                <a:gd name="T0" fmla="*/ 2147483646 w 58"/>
                <a:gd name="T1" fmla="*/ 0 h 18"/>
                <a:gd name="T2" fmla="*/ 2147483646 w 58"/>
                <a:gd name="T3" fmla="*/ 2147483646 h 18"/>
                <a:gd name="T4" fmla="*/ 2147483646 w 58"/>
                <a:gd name="T5" fmla="*/ 2147483646 h 18"/>
                <a:gd name="T6" fmla="*/ 2147483646 w 58"/>
                <a:gd name="T7" fmla="*/ 2147483646 h 18"/>
                <a:gd name="T8" fmla="*/ 2147483646 w 58"/>
                <a:gd name="T9" fmla="*/ 2147483646 h 18"/>
                <a:gd name="T10" fmla="*/ 2147483646 w 58"/>
                <a:gd name="T11" fmla="*/ 2147483646 h 18"/>
                <a:gd name="T12" fmla="*/ 2147483646 w 58"/>
                <a:gd name="T13" fmla="*/ 2147483646 h 18"/>
                <a:gd name="T14" fmla="*/ 2147483646 w 58"/>
                <a:gd name="T15" fmla="*/ 2147483646 h 18"/>
                <a:gd name="T16" fmla="*/ 2147483646 w 58"/>
                <a:gd name="T17" fmla="*/ 2147483646 h 18"/>
                <a:gd name="T18" fmla="*/ 0 w 58"/>
                <a:gd name="T19" fmla="*/ 2147483646 h 18"/>
                <a:gd name="T20" fmla="*/ 2147483646 w 58"/>
                <a:gd name="T21" fmla="*/ 2147483646 h 18"/>
                <a:gd name="T22" fmla="*/ 2147483646 w 58"/>
                <a:gd name="T23" fmla="*/ 2147483646 h 18"/>
                <a:gd name="T24" fmla="*/ 2147483646 w 58"/>
                <a:gd name="T25" fmla="*/ 2147483646 h 18"/>
                <a:gd name="T26" fmla="*/ 2147483646 w 58"/>
                <a:gd name="T27" fmla="*/ 2147483646 h 18"/>
                <a:gd name="T28" fmla="*/ 2147483646 w 58"/>
                <a:gd name="T29" fmla="*/ 2147483646 h 18"/>
                <a:gd name="T30" fmla="*/ 2147483646 w 58"/>
                <a:gd name="T31" fmla="*/ 2147483646 h 18"/>
                <a:gd name="T32" fmla="*/ 2147483646 w 58"/>
                <a:gd name="T33" fmla="*/ 2147483646 h 18"/>
                <a:gd name="T34" fmla="*/ 2147483646 w 58"/>
                <a:gd name="T35" fmla="*/ 2147483646 h 18"/>
                <a:gd name="T36" fmla="*/ 2147483646 w 58"/>
                <a:gd name="T37" fmla="*/ 0 h 18"/>
                <a:gd name="T38" fmla="*/ 2147483646 w 58"/>
                <a:gd name="T39" fmla="*/ 0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8"/>
                <a:gd name="T62" fmla="*/ 58 w 58"/>
                <a:gd name="T63" fmla="*/ 18 h 1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8">
                  <a:moveTo>
                    <a:pt x="55" y="0"/>
                  </a:moveTo>
                  <a:lnTo>
                    <a:pt x="58" y="4"/>
                  </a:lnTo>
                  <a:lnTo>
                    <a:pt x="23" y="15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18" y="18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1" y="15"/>
                  </a:lnTo>
                  <a:lnTo>
                    <a:pt x="0" y="13"/>
                  </a:lnTo>
                  <a:lnTo>
                    <a:pt x="4" y="11"/>
                  </a:lnTo>
                  <a:lnTo>
                    <a:pt x="4" y="9"/>
                  </a:lnTo>
                  <a:lnTo>
                    <a:pt x="5" y="8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8" y="4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21" name="Freeform 216"/>
            <p:cNvSpPr>
              <a:spLocks/>
            </p:cNvSpPr>
            <p:nvPr/>
          </p:nvSpPr>
          <p:spPr bwMode="auto">
            <a:xfrm>
              <a:off x="877803" y="4513856"/>
              <a:ext cx="241300" cy="209550"/>
            </a:xfrm>
            <a:custGeom>
              <a:avLst/>
              <a:gdLst>
                <a:gd name="T0" fmla="*/ 2147483646 w 152"/>
                <a:gd name="T1" fmla="*/ 2147483646 h 132"/>
                <a:gd name="T2" fmla="*/ 2147483646 w 152"/>
                <a:gd name="T3" fmla="*/ 2147483646 h 132"/>
                <a:gd name="T4" fmla="*/ 2147483646 w 152"/>
                <a:gd name="T5" fmla="*/ 2147483646 h 132"/>
                <a:gd name="T6" fmla="*/ 2147483646 w 152"/>
                <a:gd name="T7" fmla="*/ 2147483646 h 132"/>
                <a:gd name="T8" fmla="*/ 2147483646 w 152"/>
                <a:gd name="T9" fmla="*/ 2147483646 h 132"/>
                <a:gd name="T10" fmla="*/ 2147483646 w 152"/>
                <a:gd name="T11" fmla="*/ 2147483646 h 132"/>
                <a:gd name="T12" fmla="*/ 2147483646 w 152"/>
                <a:gd name="T13" fmla="*/ 2147483646 h 132"/>
                <a:gd name="T14" fmla="*/ 2147483646 w 152"/>
                <a:gd name="T15" fmla="*/ 2147483646 h 132"/>
                <a:gd name="T16" fmla="*/ 2147483646 w 152"/>
                <a:gd name="T17" fmla="*/ 2147483646 h 132"/>
                <a:gd name="T18" fmla="*/ 2147483646 w 152"/>
                <a:gd name="T19" fmla="*/ 2147483646 h 132"/>
                <a:gd name="T20" fmla="*/ 2147483646 w 152"/>
                <a:gd name="T21" fmla="*/ 2147483646 h 132"/>
                <a:gd name="T22" fmla="*/ 2147483646 w 152"/>
                <a:gd name="T23" fmla="*/ 2147483646 h 132"/>
                <a:gd name="T24" fmla="*/ 2147483646 w 152"/>
                <a:gd name="T25" fmla="*/ 2147483646 h 132"/>
                <a:gd name="T26" fmla="*/ 2147483646 w 152"/>
                <a:gd name="T27" fmla="*/ 2147483646 h 132"/>
                <a:gd name="T28" fmla="*/ 2147483646 w 152"/>
                <a:gd name="T29" fmla="*/ 2147483646 h 132"/>
                <a:gd name="T30" fmla="*/ 2147483646 w 152"/>
                <a:gd name="T31" fmla="*/ 2147483646 h 132"/>
                <a:gd name="T32" fmla="*/ 2147483646 w 152"/>
                <a:gd name="T33" fmla="*/ 2147483646 h 132"/>
                <a:gd name="T34" fmla="*/ 2147483646 w 152"/>
                <a:gd name="T35" fmla="*/ 2147483646 h 132"/>
                <a:gd name="T36" fmla="*/ 2147483646 w 152"/>
                <a:gd name="T37" fmla="*/ 2147483646 h 132"/>
                <a:gd name="T38" fmla="*/ 2147483646 w 152"/>
                <a:gd name="T39" fmla="*/ 2147483646 h 132"/>
                <a:gd name="T40" fmla="*/ 2147483646 w 152"/>
                <a:gd name="T41" fmla="*/ 2147483646 h 132"/>
                <a:gd name="T42" fmla="*/ 2147483646 w 152"/>
                <a:gd name="T43" fmla="*/ 2147483646 h 132"/>
                <a:gd name="T44" fmla="*/ 2147483646 w 152"/>
                <a:gd name="T45" fmla="*/ 2147483646 h 132"/>
                <a:gd name="T46" fmla="*/ 2147483646 w 152"/>
                <a:gd name="T47" fmla="*/ 2147483646 h 132"/>
                <a:gd name="T48" fmla="*/ 2147483646 w 152"/>
                <a:gd name="T49" fmla="*/ 2147483646 h 132"/>
                <a:gd name="T50" fmla="*/ 2147483646 w 152"/>
                <a:gd name="T51" fmla="*/ 2147483646 h 132"/>
                <a:gd name="T52" fmla="*/ 2147483646 w 152"/>
                <a:gd name="T53" fmla="*/ 2147483646 h 132"/>
                <a:gd name="T54" fmla="*/ 2147483646 w 152"/>
                <a:gd name="T55" fmla="*/ 2147483646 h 132"/>
                <a:gd name="T56" fmla="*/ 2147483646 w 152"/>
                <a:gd name="T57" fmla="*/ 2147483646 h 132"/>
                <a:gd name="T58" fmla="*/ 2147483646 w 152"/>
                <a:gd name="T59" fmla="*/ 2147483646 h 132"/>
                <a:gd name="T60" fmla="*/ 2147483646 w 152"/>
                <a:gd name="T61" fmla="*/ 2147483646 h 132"/>
                <a:gd name="T62" fmla="*/ 2147483646 w 152"/>
                <a:gd name="T63" fmla="*/ 2147483646 h 132"/>
                <a:gd name="T64" fmla="*/ 2147483646 w 152"/>
                <a:gd name="T65" fmla="*/ 2147483646 h 132"/>
                <a:gd name="T66" fmla="*/ 2147483646 w 152"/>
                <a:gd name="T67" fmla="*/ 2147483646 h 132"/>
                <a:gd name="T68" fmla="*/ 2147483646 w 152"/>
                <a:gd name="T69" fmla="*/ 2147483646 h 132"/>
                <a:gd name="T70" fmla="*/ 2147483646 w 152"/>
                <a:gd name="T71" fmla="*/ 2147483646 h 132"/>
                <a:gd name="T72" fmla="*/ 2147483646 w 152"/>
                <a:gd name="T73" fmla="*/ 2147483646 h 132"/>
                <a:gd name="T74" fmla="*/ 2147483646 w 152"/>
                <a:gd name="T75" fmla="*/ 2147483646 h 132"/>
                <a:gd name="T76" fmla="*/ 2147483646 w 152"/>
                <a:gd name="T77" fmla="*/ 2147483646 h 132"/>
                <a:gd name="T78" fmla="*/ 0 w 152"/>
                <a:gd name="T79" fmla="*/ 2147483646 h 132"/>
                <a:gd name="T80" fmla="*/ 2147483646 w 152"/>
                <a:gd name="T81" fmla="*/ 2147483646 h 132"/>
                <a:gd name="T82" fmla="*/ 2147483646 w 152"/>
                <a:gd name="T83" fmla="*/ 2147483646 h 132"/>
                <a:gd name="T84" fmla="*/ 2147483646 w 152"/>
                <a:gd name="T85" fmla="*/ 2147483646 h 132"/>
                <a:gd name="T86" fmla="*/ 2147483646 w 152"/>
                <a:gd name="T87" fmla="*/ 2147483646 h 132"/>
                <a:gd name="T88" fmla="*/ 2147483646 w 152"/>
                <a:gd name="T89" fmla="*/ 2147483646 h 132"/>
                <a:gd name="T90" fmla="*/ 2147483646 w 152"/>
                <a:gd name="T91" fmla="*/ 2147483646 h 132"/>
                <a:gd name="T92" fmla="*/ 2147483646 w 152"/>
                <a:gd name="T93" fmla="*/ 2147483646 h 132"/>
                <a:gd name="T94" fmla="*/ 2147483646 w 152"/>
                <a:gd name="T95" fmla="*/ 2147483646 h 132"/>
                <a:gd name="T96" fmla="*/ 2147483646 w 152"/>
                <a:gd name="T97" fmla="*/ 2147483646 h 132"/>
                <a:gd name="T98" fmla="*/ 2147483646 w 152"/>
                <a:gd name="T99" fmla="*/ 0 h 132"/>
                <a:gd name="T100" fmla="*/ 2147483646 w 152"/>
                <a:gd name="T101" fmla="*/ 2147483646 h 132"/>
                <a:gd name="T102" fmla="*/ 2147483646 w 152"/>
                <a:gd name="T103" fmla="*/ 2147483646 h 1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2"/>
                <a:gd name="T157" fmla="*/ 0 h 132"/>
                <a:gd name="T158" fmla="*/ 152 w 152"/>
                <a:gd name="T159" fmla="*/ 132 h 1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2" h="132">
                  <a:moveTo>
                    <a:pt x="133" y="4"/>
                  </a:moveTo>
                  <a:lnTo>
                    <a:pt x="143" y="6"/>
                  </a:lnTo>
                  <a:lnTo>
                    <a:pt x="145" y="6"/>
                  </a:lnTo>
                  <a:lnTo>
                    <a:pt x="149" y="6"/>
                  </a:lnTo>
                  <a:lnTo>
                    <a:pt x="152" y="13"/>
                  </a:lnTo>
                  <a:lnTo>
                    <a:pt x="149" y="14"/>
                  </a:lnTo>
                  <a:lnTo>
                    <a:pt x="140" y="14"/>
                  </a:lnTo>
                  <a:lnTo>
                    <a:pt x="134" y="13"/>
                  </a:lnTo>
                  <a:lnTo>
                    <a:pt x="129" y="14"/>
                  </a:lnTo>
                  <a:lnTo>
                    <a:pt x="127" y="14"/>
                  </a:lnTo>
                  <a:lnTo>
                    <a:pt x="124" y="16"/>
                  </a:lnTo>
                  <a:lnTo>
                    <a:pt x="115" y="20"/>
                  </a:lnTo>
                  <a:lnTo>
                    <a:pt x="126" y="31"/>
                  </a:lnTo>
                  <a:lnTo>
                    <a:pt x="118" y="66"/>
                  </a:lnTo>
                  <a:lnTo>
                    <a:pt x="117" y="86"/>
                  </a:lnTo>
                  <a:lnTo>
                    <a:pt x="117" y="105"/>
                  </a:lnTo>
                  <a:lnTo>
                    <a:pt x="110" y="104"/>
                  </a:lnTo>
                  <a:lnTo>
                    <a:pt x="101" y="105"/>
                  </a:lnTo>
                  <a:lnTo>
                    <a:pt x="71" y="114"/>
                  </a:lnTo>
                  <a:lnTo>
                    <a:pt x="41" y="123"/>
                  </a:lnTo>
                  <a:lnTo>
                    <a:pt x="34" y="132"/>
                  </a:lnTo>
                  <a:lnTo>
                    <a:pt x="28" y="122"/>
                  </a:lnTo>
                  <a:lnTo>
                    <a:pt x="28" y="107"/>
                  </a:lnTo>
                  <a:lnTo>
                    <a:pt x="46" y="73"/>
                  </a:lnTo>
                  <a:lnTo>
                    <a:pt x="49" y="68"/>
                  </a:lnTo>
                  <a:lnTo>
                    <a:pt x="53" y="63"/>
                  </a:lnTo>
                  <a:lnTo>
                    <a:pt x="62" y="52"/>
                  </a:lnTo>
                  <a:lnTo>
                    <a:pt x="53" y="48"/>
                  </a:lnTo>
                  <a:lnTo>
                    <a:pt x="44" y="47"/>
                  </a:lnTo>
                  <a:lnTo>
                    <a:pt x="35" y="48"/>
                  </a:lnTo>
                  <a:lnTo>
                    <a:pt x="26" y="45"/>
                  </a:lnTo>
                  <a:lnTo>
                    <a:pt x="23" y="47"/>
                  </a:lnTo>
                  <a:lnTo>
                    <a:pt x="19" y="45"/>
                  </a:lnTo>
                  <a:lnTo>
                    <a:pt x="18" y="45"/>
                  </a:lnTo>
                  <a:lnTo>
                    <a:pt x="14" y="47"/>
                  </a:lnTo>
                  <a:lnTo>
                    <a:pt x="11" y="43"/>
                  </a:lnTo>
                  <a:lnTo>
                    <a:pt x="5" y="43"/>
                  </a:lnTo>
                  <a:lnTo>
                    <a:pt x="2" y="43"/>
                  </a:lnTo>
                  <a:lnTo>
                    <a:pt x="0" y="39"/>
                  </a:lnTo>
                  <a:lnTo>
                    <a:pt x="3" y="29"/>
                  </a:lnTo>
                  <a:lnTo>
                    <a:pt x="12" y="27"/>
                  </a:lnTo>
                  <a:lnTo>
                    <a:pt x="23" y="23"/>
                  </a:lnTo>
                  <a:lnTo>
                    <a:pt x="35" y="14"/>
                  </a:lnTo>
                  <a:lnTo>
                    <a:pt x="49" y="9"/>
                  </a:lnTo>
                  <a:lnTo>
                    <a:pt x="80" y="2"/>
                  </a:lnTo>
                  <a:lnTo>
                    <a:pt x="87" y="6"/>
                  </a:lnTo>
                  <a:lnTo>
                    <a:pt x="94" y="6"/>
                  </a:lnTo>
                  <a:lnTo>
                    <a:pt x="106" y="2"/>
                  </a:lnTo>
                  <a:lnTo>
                    <a:pt x="118" y="0"/>
                  </a:lnTo>
                  <a:lnTo>
                    <a:pt x="126" y="2"/>
                  </a:lnTo>
                  <a:lnTo>
                    <a:pt x="133" y="4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22" name="Freeform 217"/>
            <p:cNvSpPr>
              <a:spLocks/>
            </p:cNvSpPr>
            <p:nvPr/>
          </p:nvSpPr>
          <p:spPr bwMode="auto">
            <a:xfrm>
              <a:off x="1097612" y="4529276"/>
              <a:ext cx="128588" cy="161925"/>
            </a:xfrm>
            <a:custGeom>
              <a:avLst/>
              <a:gdLst>
                <a:gd name="T0" fmla="*/ 2147483646 w 81"/>
                <a:gd name="T1" fmla="*/ 2147483646 h 102"/>
                <a:gd name="T2" fmla="*/ 2147483646 w 81"/>
                <a:gd name="T3" fmla="*/ 2147483646 h 102"/>
                <a:gd name="T4" fmla="*/ 2147483646 w 81"/>
                <a:gd name="T5" fmla="*/ 2147483646 h 102"/>
                <a:gd name="T6" fmla="*/ 2147483646 w 81"/>
                <a:gd name="T7" fmla="*/ 2147483646 h 102"/>
                <a:gd name="T8" fmla="*/ 2147483646 w 81"/>
                <a:gd name="T9" fmla="*/ 2147483646 h 102"/>
                <a:gd name="T10" fmla="*/ 2147483646 w 81"/>
                <a:gd name="T11" fmla="*/ 2147483646 h 102"/>
                <a:gd name="T12" fmla="*/ 2147483646 w 81"/>
                <a:gd name="T13" fmla="*/ 2147483646 h 102"/>
                <a:gd name="T14" fmla="*/ 2147483646 w 81"/>
                <a:gd name="T15" fmla="*/ 2147483646 h 102"/>
                <a:gd name="T16" fmla="*/ 2147483646 w 81"/>
                <a:gd name="T17" fmla="*/ 2147483646 h 102"/>
                <a:gd name="T18" fmla="*/ 2147483646 w 81"/>
                <a:gd name="T19" fmla="*/ 2147483646 h 102"/>
                <a:gd name="T20" fmla="*/ 2147483646 w 81"/>
                <a:gd name="T21" fmla="*/ 2147483646 h 102"/>
                <a:gd name="T22" fmla="*/ 2147483646 w 81"/>
                <a:gd name="T23" fmla="*/ 2147483646 h 102"/>
                <a:gd name="T24" fmla="*/ 2147483646 w 81"/>
                <a:gd name="T25" fmla="*/ 2147483646 h 102"/>
                <a:gd name="T26" fmla="*/ 2147483646 w 81"/>
                <a:gd name="T27" fmla="*/ 2147483646 h 102"/>
                <a:gd name="T28" fmla="*/ 2147483646 w 81"/>
                <a:gd name="T29" fmla="*/ 2147483646 h 102"/>
                <a:gd name="T30" fmla="*/ 2147483646 w 81"/>
                <a:gd name="T31" fmla="*/ 2147483646 h 102"/>
                <a:gd name="T32" fmla="*/ 2147483646 w 81"/>
                <a:gd name="T33" fmla="*/ 2147483646 h 102"/>
                <a:gd name="T34" fmla="*/ 0 w 81"/>
                <a:gd name="T35" fmla="*/ 2147483646 h 102"/>
                <a:gd name="T36" fmla="*/ 0 w 81"/>
                <a:gd name="T37" fmla="*/ 2147483646 h 102"/>
                <a:gd name="T38" fmla="*/ 2147483646 w 81"/>
                <a:gd name="T39" fmla="*/ 2147483646 h 102"/>
                <a:gd name="T40" fmla="*/ 2147483646 w 81"/>
                <a:gd name="T41" fmla="*/ 2147483646 h 102"/>
                <a:gd name="T42" fmla="*/ 2147483646 w 81"/>
                <a:gd name="T43" fmla="*/ 2147483646 h 102"/>
                <a:gd name="T44" fmla="*/ 2147483646 w 81"/>
                <a:gd name="T45" fmla="*/ 2147483646 h 102"/>
                <a:gd name="T46" fmla="*/ 2147483646 w 81"/>
                <a:gd name="T47" fmla="*/ 2147483646 h 102"/>
                <a:gd name="T48" fmla="*/ 2147483646 w 81"/>
                <a:gd name="T49" fmla="*/ 2147483646 h 102"/>
                <a:gd name="T50" fmla="*/ 2147483646 w 81"/>
                <a:gd name="T51" fmla="*/ 0 h 102"/>
                <a:gd name="T52" fmla="*/ 2147483646 w 81"/>
                <a:gd name="T53" fmla="*/ 0 h 102"/>
                <a:gd name="T54" fmla="*/ 2147483646 w 81"/>
                <a:gd name="T55" fmla="*/ 2147483646 h 102"/>
                <a:gd name="T56" fmla="*/ 2147483646 w 81"/>
                <a:gd name="T57" fmla="*/ 2147483646 h 102"/>
                <a:gd name="T58" fmla="*/ 2147483646 w 81"/>
                <a:gd name="T59" fmla="*/ 2147483646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1"/>
                <a:gd name="T91" fmla="*/ 0 h 102"/>
                <a:gd name="T92" fmla="*/ 81 w 81"/>
                <a:gd name="T93" fmla="*/ 102 h 10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1" h="102">
                  <a:moveTo>
                    <a:pt x="58" y="2"/>
                  </a:moveTo>
                  <a:lnTo>
                    <a:pt x="72" y="9"/>
                  </a:lnTo>
                  <a:lnTo>
                    <a:pt x="78" y="9"/>
                  </a:lnTo>
                  <a:lnTo>
                    <a:pt x="80" y="9"/>
                  </a:lnTo>
                  <a:lnTo>
                    <a:pt x="81" y="13"/>
                  </a:lnTo>
                  <a:lnTo>
                    <a:pt x="57" y="18"/>
                  </a:lnTo>
                  <a:lnTo>
                    <a:pt x="49" y="18"/>
                  </a:lnTo>
                  <a:lnTo>
                    <a:pt x="51" y="22"/>
                  </a:lnTo>
                  <a:lnTo>
                    <a:pt x="55" y="23"/>
                  </a:lnTo>
                  <a:lnTo>
                    <a:pt x="53" y="34"/>
                  </a:lnTo>
                  <a:lnTo>
                    <a:pt x="53" y="36"/>
                  </a:lnTo>
                  <a:lnTo>
                    <a:pt x="49" y="59"/>
                  </a:lnTo>
                  <a:lnTo>
                    <a:pt x="49" y="77"/>
                  </a:lnTo>
                  <a:lnTo>
                    <a:pt x="53" y="91"/>
                  </a:lnTo>
                  <a:lnTo>
                    <a:pt x="28" y="98"/>
                  </a:lnTo>
                  <a:lnTo>
                    <a:pt x="2" y="102"/>
                  </a:lnTo>
                  <a:lnTo>
                    <a:pt x="0" y="89"/>
                  </a:lnTo>
                  <a:lnTo>
                    <a:pt x="0" y="84"/>
                  </a:lnTo>
                  <a:lnTo>
                    <a:pt x="2" y="79"/>
                  </a:lnTo>
                  <a:lnTo>
                    <a:pt x="2" y="77"/>
                  </a:lnTo>
                  <a:lnTo>
                    <a:pt x="7" y="46"/>
                  </a:lnTo>
                  <a:lnTo>
                    <a:pt x="7" y="29"/>
                  </a:lnTo>
                  <a:lnTo>
                    <a:pt x="14" y="18"/>
                  </a:lnTo>
                  <a:lnTo>
                    <a:pt x="25" y="11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58" y="2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23" name="Freeform 218"/>
            <p:cNvSpPr>
              <a:spLocks/>
            </p:cNvSpPr>
            <p:nvPr/>
          </p:nvSpPr>
          <p:spPr bwMode="auto">
            <a:xfrm>
              <a:off x="3344927" y="4535968"/>
              <a:ext cx="157163" cy="50800"/>
            </a:xfrm>
            <a:custGeom>
              <a:avLst/>
              <a:gdLst>
                <a:gd name="T0" fmla="*/ 2147483646 w 99"/>
                <a:gd name="T1" fmla="*/ 0 h 32"/>
                <a:gd name="T2" fmla="*/ 2147483646 w 99"/>
                <a:gd name="T3" fmla="*/ 2147483646 h 32"/>
                <a:gd name="T4" fmla="*/ 2147483646 w 99"/>
                <a:gd name="T5" fmla="*/ 2147483646 h 32"/>
                <a:gd name="T6" fmla="*/ 2147483646 w 99"/>
                <a:gd name="T7" fmla="*/ 2147483646 h 32"/>
                <a:gd name="T8" fmla="*/ 2147483646 w 99"/>
                <a:gd name="T9" fmla="*/ 2147483646 h 32"/>
                <a:gd name="T10" fmla="*/ 2147483646 w 99"/>
                <a:gd name="T11" fmla="*/ 2147483646 h 32"/>
                <a:gd name="T12" fmla="*/ 2147483646 w 99"/>
                <a:gd name="T13" fmla="*/ 2147483646 h 32"/>
                <a:gd name="T14" fmla="*/ 2147483646 w 99"/>
                <a:gd name="T15" fmla="*/ 2147483646 h 32"/>
                <a:gd name="T16" fmla="*/ 2147483646 w 99"/>
                <a:gd name="T17" fmla="*/ 2147483646 h 32"/>
                <a:gd name="T18" fmla="*/ 2147483646 w 99"/>
                <a:gd name="T19" fmla="*/ 2147483646 h 32"/>
                <a:gd name="T20" fmla="*/ 0 w 99"/>
                <a:gd name="T21" fmla="*/ 2147483646 h 32"/>
                <a:gd name="T22" fmla="*/ 2147483646 w 99"/>
                <a:gd name="T23" fmla="*/ 2147483646 h 32"/>
                <a:gd name="T24" fmla="*/ 2147483646 w 99"/>
                <a:gd name="T25" fmla="*/ 0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9"/>
                <a:gd name="T40" fmla="*/ 0 h 32"/>
                <a:gd name="T41" fmla="*/ 99 w 99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9" h="32">
                  <a:moveTo>
                    <a:pt x="99" y="0"/>
                  </a:moveTo>
                  <a:lnTo>
                    <a:pt x="97" y="5"/>
                  </a:lnTo>
                  <a:lnTo>
                    <a:pt x="92" y="9"/>
                  </a:lnTo>
                  <a:lnTo>
                    <a:pt x="81" y="12"/>
                  </a:lnTo>
                  <a:lnTo>
                    <a:pt x="69" y="14"/>
                  </a:lnTo>
                  <a:lnTo>
                    <a:pt x="56" y="16"/>
                  </a:lnTo>
                  <a:lnTo>
                    <a:pt x="47" y="21"/>
                  </a:lnTo>
                  <a:lnTo>
                    <a:pt x="39" y="26"/>
                  </a:lnTo>
                  <a:lnTo>
                    <a:pt x="30" y="28"/>
                  </a:lnTo>
                  <a:lnTo>
                    <a:pt x="10" y="30"/>
                  </a:lnTo>
                  <a:lnTo>
                    <a:pt x="0" y="32"/>
                  </a:lnTo>
                  <a:lnTo>
                    <a:pt x="65" y="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24" name="Freeform 219"/>
            <p:cNvSpPr>
              <a:spLocks/>
            </p:cNvSpPr>
            <p:nvPr/>
          </p:nvSpPr>
          <p:spPr bwMode="auto">
            <a:xfrm>
              <a:off x="3148240" y="4543242"/>
              <a:ext cx="77788" cy="33337"/>
            </a:xfrm>
            <a:custGeom>
              <a:avLst/>
              <a:gdLst>
                <a:gd name="T0" fmla="*/ 2147483646 w 49"/>
                <a:gd name="T1" fmla="*/ 0 h 21"/>
                <a:gd name="T2" fmla="*/ 2147483646 w 49"/>
                <a:gd name="T3" fmla="*/ 0 h 21"/>
                <a:gd name="T4" fmla="*/ 2147483646 w 49"/>
                <a:gd name="T5" fmla="*/ 2147483646 h 21"/>
                <a:gd name="T6" fmla="*/ 2147483646 w 49"/>
                <a:gd name="T7" fmla="*/ 2147483646 h 21"/>
                <a:gd name="T8" fmla="*/ 2147483646 w 49"/>
                <a:gd name="T9" fmla="*/ 2147483646 h 21"/>
                <a:gd name="T10" fmla="*/ 2147483646 w 49"/>
                <a:gd name="T11" fmla="*/ 2147483646 h 21"/>
                <a:gd name="T12" fmla="*/ 2147483646 w 49"/>
                <a:gd name="T13" fmla="*/ 2147483646 h 21"/>
                <a:gd name="T14" fmla="*/ 2147483646 w 49"/>
                <a:gd name="T15" fmla="*/ 2147483646 h 21"/>
                <a:gd name="T16" fmla="*/ 2147483646 w 49"/>
                <a:gd name="T17" fmla="*/ 2147483646 h 21"/>
                <a:gd name="T18" fmla="*/ 2147483646 w 49"/>
                <a:gd name="T19" fmla="*/ 2147483646 h 21"/>
                <a:gd name="T20" fmla="*/ 2147483646 w 49"/>
                <a:gd name="T21" fmla="*/ 2147483646 h 21"/>
                <a:gd name="T22" fmla="*/ 2147483646 w 49"/>
                <a:gd name="T23" fmla="*/ 2147483646 h 21"/>
                <a:gd name="T24" fmla="*/ 2147483646 w 49"/>
                <a:gd name="T25" fmla="*/ 2147483646 h 21"/>
                <a:gd name="T26" fmla="*/ 2147483646 w 49"/>
                <a:gd name="T27" fmla="*/ 2147483646 h 21"/>
                <a:gd name="T28" fmla="*/ 2147483646 w 49"/>
                <a:gd name="T29" fmla="*/ 2147483646 h 21"/>
                <a:gd name="T30" fmla="*/ 2147483646 w 49"/>
                <a:gd name="T31" fmla="*/ 2147483646 h 21"/>
                <a:gd name="T32" fmla="*/ 0 w 49"/>
                <a:gd name="T33" fmla="*/ 2147483646 h 21"/>
                <a:gd name="T34" fmla="*/ 2147483646 w 49"/>
                <a:gd name="T35" fmla="*/ 2147483646 h 21"/>
                <a:gd name="T36" fmla="*/ 0 w 49"/>
                <a:gd name="T37" fmla="*/ 2147483646 h 21"/>
                <a:gd name="T38" fmla="*/ 2147483646 w 49"/>
                <a:gd name="T39" fmla="*/ 2147483646 h 21"/>
                <a:gd name="T40" fmla="*/ 2147483646 w 49"/>
                <a:gd name="T41" fmla="*/ 2147483646 h 21"/>
                <a:gd name="T42" fmla="*/ 2147483646 w 49"/>
                <a:gd name="T43" fmla="*/ 2147483646 h 21"/>
                <a:gd name="T44" fmla="*/ 2147483646 w 49"/>
                <a:gd name="T45" fmla="*/ 0 h 2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9"/>
                <a:gd name="T70" fmla="*/ 0 h 21"/>
                <a:gd name="T71" fmla="*/ 49 w 49"/>
                <a:gd name="T72" fmla="*/ 21 h 2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9" h="21">
                  <a:moveTo>
                    <a:pt x="32" y="0"/>
                  </a:moveTo>
                  <a:lnTo>
                    <a:pt x="33" y="0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2" y="7"/>
                  </a:lnTo>
                  <a:lnTo>
                    <a:pt x="39" y="9"/>
                  </a:lnTo>
                  <a:lnTo>
                    <a:pt x="35" y="11"/>
                  </a:lnTo>
                  <a:lnTo>
                    <a:pt x="42" y="16"/>
                  </a:lnTo>
                  <a:lnTo>
                    <a:pt x="46" y="20"/>
                  </a:lnTo>
                  <a:lnTo>
                    <a:pt x="49" y="18"/>
                  </a:lnTo>
                  <a:lnTo>
                    <a:pt x="49" y="21"/>
                  </a:lnTo>
                  <a:lnTo>
                    <a:pt x="39" y="20"/>
                  </a:lnTo>
                  <a:lnTo>
                    <a:pt x="30" y="16"/>
                  </a:lnTo>
                  <a:lnTo>
                    <a:pt x="21" y="18"/>
                  </a:lnTo>
                  <a:lnTo>
                    <a:pt x="10" y="20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2" y="7"/>
                  </a:lnTo>
                  <a:lnTo>
                    <a:pt x="12" y="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4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25" name="Freeform 223"/>
            <p:cNvSpPr>
              <a:spLocks/>
            </p:cNvSpPr>
            <p:nvPr/>
          </p:nvSpPr>
          <p:spPr bwMode="auto">
            <a:xfrm>
              <a:off x="2933467" y="4554211"/>
              <a:ext cx="96837" cy="65088"/>
            </a:xfrm>
            <a:custGeom>
              <a:avLst/>
              <a:gdLst>
                <a:gd name="T0" fmla="*/ 2147483646 w 61"/>
                <a:gd name="T1" fmla="*/ 0 h 41"/>
                <a:gd name="T2" fmla="*/ 2147483646 w 61"/>
                <a:gd name="T3" fmla="*/ 2147483646 h 41"/>
                <a:gd name="T4" fmla="*/ 2147483646 w 61"/>
                <a:gd name="T5" fmla="*/ 2147483646 h 41"/>
                <a:gd name="T6" fmla="*/ 2147483646 w 61"/>
                <a:gd name="T7" fmla="*/ 2147483646 h 41"/>
                <a:gd name="T8" fmla="*/ 2147483646 w 61"/>
                <a:gd name="T9" fmla="*/ 2147483646 h 41"/>
                <a:gd name="T10" fmla="*/ 2147483646 w 61"/>
                <a:gd name="T11" fmla="*/ 2147483646 h 41"/>
                <a:gd name="T12" fmla="*/ 2147483646 w 61"/>
                <a:gd name="T13" fmla="*/ 2147483646 h 41"/>
                <a:gd name="T14" fmla="*/ 2147483646 w 61"/>
                <a:gd name="T15" fmla="*/ 2147483646 h 41"/>
                <a:gd name="T16" fmla="*/ 2147483646 w 61"/>
                <a:gd name="T17" fmla="*/ 2147483646 h 41"/>
                <a:gd name="T18" fmla="*/ 2147483646 w 61"/>
                <a:gd name="T19" fmla="*/ 2147483646 h 41"/>
                <a:gd name="T20" fmla="*/ 2147483646 w 61"/>
                <a:gd name="T21" fmla="*/ 2147483646 h 41"/>
                <a:gd name="T22" fmla="*/ 2147483646 w 61"/>
                <a:gd name="T23" fmla="*/ 2147483646 h 41"/>
                <a:gd name="T24" fmla="*/ 2147483646 w 61"/>
                <a:gd name="T25" fmla="*/ 2147483646 h 41"/>
                <a:gd name="T26" fmla="*/ 0 w 61"/>
                <a:gd name="T27" fmla="*/ 2147483646 h 41"/>
                <a:gd name="T28" fmla="*/ 2147483646 w 61"/>
                <a:gd name="T29" fmla="*/ 2147483646 h 41"/>
                <a:gd name="T30" fmla="*/ 2147483646 w 61"/>
                <a:gd name="T31" fmla="*/ 2147483646 h 41"/>
                <a:gd name="T32" fmla="*/ 2147483646 w 61"/>
                <a:gd name="T33" fmla="*/ 2147483646 h 41"/>
                <a:gd name="T34" fmla="*/ 2147483646 w 61"/>
                <a:gd name="T35" fmla="*/ 2147483646 h 41"/>
                <a:gd name="T36" fmla="*/ 2147483646 w 61"/>
                <a:gd name="T37" fmla="*/ 2147483646 h 41"/>
                <a:gd name="T38" fmla="*/ 2147483646 w 61"/>
                <a:gd name="T39" fmla="*/ 2147483646 h 41"/>
                <a:gd name="T40" fmla="*/ 2147483646 w 61"/>
                <a:gd name="T41" fmla="*/ 2147483646 h 41"/>
                <a:gd name="T42" fmla="*/ 2147483646 w 61"/>
                <a:gd name="T43" fmla="*/ 2147483646 h 41"/>
                <a:gd name="T44" fmla="*/ 2147483646 w 61"/>
                <a:gd name="T45" fmla="*/ 2147483646 h 41"/>
                <a:gd name="T46" fmla="*/ 2147483646 w 61"/>
                <a:gd name="T47" fmla="*/ 0 h 4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1"/>
                <a:gd name="T73" fmla="*/ 0 h 41"/>
                <a:gd name="T74" fmla="*/ 61 w 61"/>
                <a:gd name="T75" fmla="*/ 41 h 4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1" h="41">
                  <a:moveTo>
                    <a:pt x="61" y="0"/>
                  </a:moveTo>
                  <a:lnTo>
                    <a:pt x="53" y="4"/>
                  </a:lnTo>
                  <a:lnTo>
                    <a:pt x="46" y="11"/>
                  </a:lnTo>
                  <a:lnTo>
                    <a:pt x="43" y="14"/>
                  </a:lnTo>
                  <a:lnTo>
                    <a:pt x="37" y="16"/>
                  </a:lnTo>
                  <a:lnTo>
                    <a:pt x="30" y="22"/>
                  </a:lnTo>
                  <a:lnTo>
                    <a:pt x="27" y="29"/>
                  </a:lnTo>
                  <a:lnTo>
                    <a:pt x="23" y="34"/>
                  </a:lnTo>
                  <a:lnTo>
                    <a:pt x="20" y="36"/>
                  </a:lnTo>
                  <a:lnTo>
                    <a:pt x="14" y="36"/>
                  </a:lnTo>
                  <a:lnTo>
                    <a:pt x="11" y="39"/>
                  </a:lnTo>
                  <a:lnTo>
                    <a:pt x="6" y="41"/>
                  </a:lnTo>
                  <a:lnTo>
                    <a:pt x="2" y="39"/>
                  </a:lnTo>
                  <a:lnTo>
                    <a:pt x="0" y="39"/>
                  </a:lnTo>
                  <a:lnTo>
                    <a:pt x="2" y="38"/>
                  </a:lnTo>
                  <a:lnTo>
                    <a:pt x="6" y="39"/>
                  </a:lnTo>
                  <a:lnTo>
                    <a:pt x="4" y="30"/>
                  </a:lnTo>
                  <a:lnTo>
                    <a:pt x="11" y="23"/>
                  </a:lnTo>
                  <a:lnTo>
                    <a:pt x="14" y="20"/>
                  </a:lnTo>
                  <a:lnTo>
                    <a:pt x="16" y="16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22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26" name="Freeform 224"/>
            <p:cNvSpPr>
              <a:spLocks/>
            </p:cNvSpPr>
            <p:nvPr/>
          </p:nvSpPr>
          <p:spPr bwMode="auto">
            <a:xfrm>
              <a:off x="3002179" y="4554829"/>
              <a:ext cx="149225" cy="122238"/>
            </a:xfrm>
            <a:custGeom>
              <a:avLst/>
              <a:gdLst>
                <a:gd name="T0" fmla="*/ 2147483646 w 94"/>
                <a:gd name="T1" fmla="*/ 2147483646 h 77"/>
                <a:gd name="T2" fmla="*/ 2147483646 w 94"/>
                <a:gd name="T3" fmla="*/ 2147483646 h 77"/>
                <a:gd name="T4" fmla="*/ 2147483646 w 94"/>
                <a:gd name="T5" fmla="*/ 2147483646 h 77"/>
                <a:gd name="T6" fmla="*/ 2147483646 w 94"/>
                <a:gd name="T7" fmla="*/ 2147483646 h 77"/>
                <a:gd name="T8" fmla="*/ 2147483646 w 94"/>
                <a:gd name="T9" fmla="*/ 2147483646 h 77"/>
                <a:gd name="T10" fmla="*/ 2147483646 w 94"/>
                <a:gd name="T11" fmla="*/ 2147483646 h 77"/>
                <a:gd name="T12" fmla="*/ 2147483646 w 94"/>
                <a:gd name="T13" fmla="*/ 2147483646 h 77"/>
                <a:gd name="T14" fmla="*/ 2147483646 w 94"/>
                <a:gd name="T15" fmla="*/ 2147483646 h 77"/>
                <a:gd name="T16" fmla="*/ 2147483646 w 94"/>
                <a:gd name="T17" fmla="*/ 2147483646 h 77"/>
                <a:gd name="T18" fmla="*/ 2147483646 w 94"/>
                <a:gd name="T19" fmla="*/ 2147483646 h 77"/>
                <a:gd name="T20" fmla="*/ 2147483646 w 94"/>
                <a:gd name="T21" fmla="*/ 2147483646 h 77"/>
                <a:gd name="T22" fmla="*/ 2147483646 w 94"/>
                <a:gd name="T23" fmla="*/ 2147483646 h 77"/>
                <a:gd name="T24" fmla="*/ 2147483646 w 94"/>
                <a:gd name="T25" fmla="*/ 2147483646 h 77"/>
                <a:gd name="T26" fmla="*/ 2147483646 w 94"/>
                <a:gd name="T27" fmla="*/ 2147483646 h 77"/>
                <a:gd name="T28" fmla="*/ 2147483646 w 94"/>
                <a:gd name="T29" fmla="*/ 2147483646 h 77"/>
                <a:gd name="T30" fmla="*/ 2147483646 w 94"/>
                <a:gd name="T31" fmla="*/ 2147483646 h 77"/>
                <a:gd name="T32" fmla="*/ 2147483646 w 94"/>
                <a:gd name="T33" fmla="*/ 2147483646 h 77"/>
                <a:gd name="T34" fmla="*/ 2147483646 w 94"/>
                <a:gd name="T35" fmla="*/ 2147483646 h 77"/>
                <a:gd name="T36" fmla="*/ 0 w 94"/>
                <a:gd name="T37" fmla="*/ 2147483646 h 77"/>
                <a:gd name="T38" fmla="*/ 2147483646 w 94"/>
                <a:gd name="T39" fmla="*/ 2147483646 h 77"/>
                <a:gd name="T40" fmla="*/ 2147483646 w 94"/>
                <a:gd name="T41" fmla="*/ 2147483646 h 77"/>
                <a:gd name="T42" fmla="*/ 2147483646 w 94"/>
                <a:gd name="T43" fmla="*/ 2147483646 h 77"/>
                <a:gd name="T44" fmla="*/ 2147483646 w 94"/>
                <a:gd name="T45" fmla="*/ 2147483646 h 77"/>
                <a:gd name="T46" fmla="*/ 2147483646 w 94"/>
                <a:gd name="T47" fmla="*/ 2147483646 h 77"/>
                <a:gd name="T48" fmla="*/ 2147483646 w 94"/>
                <a:gd name="T49" fmla="*/ 2147483646 h 77"/>
                <a:gd name="T50" fmla="*/ 2147483646 w 94"/>
                <a:gd name="T51" fmla="*/ 2147483646 h 77"/>
                <a:gd name="T52" fmla="*/ 2147483646 w 94"/>
                <a:gd name="T53" fmla="*/ 2147483646 h 77"/>
                <a:gd name="T54" fmla="*/ 2147483646 w 94"/>
                <a:gd name="T55" fmla="*/ 2147483646 h 77"/>
                <a:gd name="T56" fmla="*/ 2147483646 w 94"/>
                <a:gd name="T57" fmla="*/ 2147483646 h 77"/>
                <a:gd name="T58" fmla="*/ 2147483646 w 94"/>
                <a:gd name="T59" fmla="*/ 2147483646 h 77"/>
                <a:gd name="T60" fmla="*/ 2147483646 w 94"/>
                <a:gd name="T61" fmla="*/ 2147483646 h 77"/>
                <a:gd name="T62" fmla="*/ 2147483646 w 94"/>
                <a:gd name="T63" fmla="*/ 2147483646 h 77"/>
                <a:gd name="T64" fmla="*/ 2147483646 w 94"/>
                <a:gd name="T65" fmla="*/ 2147483646 h 77"/>
                <a:gd name="T66" fmla="*/ 2147483646 w 94"/>
                <a:gd name="T67" fmla="*/ 2147483646 h 77"/>
                <a:gd name="T68" fmla="*/ 2147483646 w 94"/>
                <a:gd name="T69" fmla="*/ 2147483646 h 77"/>
                <a:gd name="T70" fmla="*/ 2147483646 w 94"/>
                <a:gd name="T71" fmla="*/ 0 h 77"/>
                <a:gd name="T72" fmla="*/ 2147483646 w 94"/>
                <a:gd name="T73" fmla="*/ 0 h 77"/>
                <a:gd name="T74" fmla="*/ 2147483646 w 94"/>
                <a:gd name="T75" fmla="*/ 0 h 77"/>
                <a:gd name="T76" fmla="*/ 2147483646 w 94"/>
                <a:gd name="T77" fmla="*/ 2147483646 h 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4"/>
                <a:gd name="T118" fmla="*/ 0 h 77"/>
                <a:gd name="T119" fmla="*/ 94 w 94"/>
                <a:gd name="T120" fmla="*/ 77 h 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4" h="77">
                  <a:moveTo>
                    <a:pt x="67" y="2"/>
                  </a:moveTo>
                  <a:lnTo>
                    <a:pt x="74" y="6"/>
                  </a:lnTo>
                  <a:lnTo>
                    <a:pt x="72" y="6"/>
                  </a:lnTo>
                  <a:lnTo>
                    <a:pt x="76" y="13"/>
                  </a:lnTo>
                  <a:lnTo>
                    <a:pt x="79" y="22"/>
                  </a:lnTo>
                  <a:lnTo>
                    <a:pt x="87" y="41"/>
                  </a:lnTo>
                  <a:lnTo>
                    <a:pt x="87" y="50"/>
                  </a:lnTo>
                  <a:lnTo>
                    <a:pt x="88" y="57"/>
                  </a:lnTo>
                  <a:lnTo>
                    <a:pt x="94" y="57"/>
                  </a:lnTo>
                  <a:lnTo>
                    <a:pt x="94" y="61"/>
                  </a:lnTo>
                  <a:lnTo>
                    <a:pt x="28" y="77"/>
                  </a:lnTo>
                  <a:lnTo>
                    <a:pt x="25" y="77"/>
                  </a:lnTo>
                  <a:lnTo>
                    <a:pt x="21" y="77"/>
                  </a:lnTo>
                  <a:lnTo>
                    <a:pt x="21" y="73"/>
                  </a:lnTo>
                  <a:lnTo>
                    <a:pt x="16" y="61"/>
                  </a:lnTo>
                  <a:lnTo>
                    <a:pt x="9" y="48"/>
                  </a:lnTo>
                  <a:lnTo>
                    <a:pt x="5" y="54"/>
                  </a:lnTo>
                  <a:lnTo>
                    <a:pt x="2" y="52"/>
                  </a:lnTo>
                  <a:lnTo>
                    <a:pt x="0" y="47"/>
                  </a:lnTo>
                  <a:lnTo>
                    <a:pt x="2" y="41"/>
                  </a:lnTo>
                  <a:lnTo>
                    <a:pt x="3" y="36"/>
                  </a:lnTo>
                  <a:lnTo>
                    <a:pt x="12" y="29"/>
                  </a:lnTo>
                  <a:lnTo>
                    <a:pt x="23" y="25"/>
                  </a:lnTo>
                  <a:lnTo>
                    <a:pt x="28" y="25"/>
                  </a:lnTo>
                  <a:lnTo>
                    <a:pt x="32" y="20"/>
                  </a:lnTo>
                  <a:lnTo>
                    <a:pt x="35" y="20"/>
                  </a:lnTo>
                  <a:lnTo>
                    <a:pt x="44" y="18"/>
                  </a:lnTo>
                  <a:lnTo>
                    <a:pt x="48" y="14"/>
                  </a:lnTo>
                  <a:lnTo>
                    <a:pt x="48" y="9"/>
                  </a:lnTo>
                  <a:lnTo>
                    <a:pt x="44" y="7"/>
                  </a:lnTo>
                  <a:lnTo>
                    <a:pt x="42" y="7"/>
                  </a:lnTo>
                  <a:lnTo>
                    <a:pt x="35" y="7"/>
                  </a:lnTo>
                  <a:lnTo>
                    <a:pt x="26" y="13"/>
                  </a:lnTo>
                  <a:lnTo>
                    <a:pt x="32" y="6"/>
                  </a:lnTo>
                  <a:lnTo>
                    <a:pt x="39" y="2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7" y="2"/>
                  </a:lnTo>
                  <a:close/>
                </a:path>
              </a:pathLst>
            </a:custGeom>
            <a:solidFill>
              <a:srgbClr val="FF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27" name="Freeform 226"/>
            <p:cNvSpPr>
              <a:spLocks/>
            </p:cNvSpPr>
            <p:nvPr/>
          </p:nvSpPr>
          <p:spPr bwMode="auto">
            <a:xfrm>
              <a:off x="2861350" y="4586699"/>
              <a:ext cx="65088" cy="112713"/>
            </a:xfrm>
            <a:custGeom>
              <a:avLst/>
              <a:gdLst>
                <a:gd name="T0" fmla="*/ 2147483646 w 41"/>
                <a:gd name="T1" fmla="*/ 2147483646 h 71"/>
                <a:gd name="T2" fmla="*/ 2147483646 w 41"/>
                <a:gd name="T3" fmla="*/ 2147483646 h 71"/>
                <a:gd name="T4" fmla="*/ 2147483646 w 41"/>
                <a:gd name="T5" fmla="*/ 2147483646 h 71"/>
                <a:gd name="T6" fmla="*/ 2147483646 w 41"/>
                <a:gd name="T7" fmla="*/ 2147483646 h 71"/>
                <a:gd name="T8" fmla="*/ 2147483646 w 41"/>
                <a:gd name="T9" fmla="*/ 2147483646 h 71"/>
                <a:gd name="T10" fmla="*/ 2147483646 w 41"/>
                <a:gd name="T11" fmla="*/ 2147483646 h 71"/>
                <a:gd name="T12" fmla="*/ 2147483646 w 41"/>
                <a:gd name="T13" fmla="*/ 2147483646 h 71"/>
                <a:gd name="T14" fmla="*/ 2147483646 w 41"/>
                <a:gd name="T15" fmla="*/ 2147483646 h 71"/>
                <a:gd name="T16" fmla="*/ 2147483646 w 41"/>
                <a:gd name="T17" fmla="*/ 2147483646 h 71"/>
                <a:gd name="T18" fmla="*/ 2147483646 w 41"/>
                <a:gd name="T19" fmla="*/ 2147483646 h 71"/>
                <a:gd name="T20" fmla="*/ 2147483646 w 41"/>
                <a:gd name="T21" fmla="*/ 2147483646 h 71"/>
                <a:gd name="T22" fmla="*/ 2147483646 w 41"/>
                <a:gd name="T23" fmla="*/ 2147483646 h 71"/>
                <a:gd name="T24" fmla="*/ 2147483646 w 41"/>
                <a:gd name="T25" fmla="*/ 2147483646 h 71"/>
                <a:gd name="T26" fmla="*/ 2147483646 w 41"/>
                <a:gd name="T27" fmla="*/ 2147483646 h 71"/>
                <a:gd name="T28" fmla="*/ 2147483646 w 41"/>
                <a:gd name="T29" fmla="*/ 2147483646 h 71"/>
                <a:gd name="T30" fmla="*/ 2147483646 w 41"/>
                <a:gd name="T31" fmla="*/ 2147483646 h 71"/>
                <a:gd name="T32" fmla="*/ 2147483646 w 41"/>
                <a:gd name="T33" fmla="*/ 2147483646 h 71"/>
                <a:gd name="T34" fmla="*/ 0 w 41"/>
                <a:gd name="T35" fmla="*/ 2147483646 h 71"/>
                <a:gd name="T36" fmla="*/ 0 w 41"/>
                <a:gd name="T37" fmla="*/ 2147483646 h 71"/>
                <a:gd name="T38" fmla="*/ 2147483646 w 41"/>
                <a:gd name="T39" fmla="*/ 0 h 71"/>
                <a:gd name="T40" fmla="*/ 2147483646 w 41"/>
                <a:gd name="T41" fmla="*/ 2147483646 h 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1"/>
                <a:gd name="T64" fmla="*/ 0 h 71"/>
                <a:gd name="T65" fmla="*/ 41 w 41"/>
                <a:gd name="T66" fmla="*/ 71 h 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1" h="71">
                  <a:moveTo>
                    <a:pt x="6" y="2"/>
                  </a:moveTo>
                  <a:lnTo>
                    <a:pt x="7" y="2"/>
                  </a:lnTo>
                  <a:lnTo>
                    <a:pt x="11" y="5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14" y="28"/>
                  </a:lnTo>
                  <a:lnTo>
                    <a:pt x="22" y="43"/>
                  </a:lnTo>
                  <a:lnTo>
                    <a:pt x="41" y="68"/>
                  </a:lnTo>
                  <a:lnTo>
                    <a:pt x="34" y="69"/>
                  </a:lnTo>
                  <a:lnTo>
                    <a:pt x="25" y="71"/>
                  </a:lnTo>
                  <a:lnTo>
                    <a:pt x="22" y="66"/>
                  </a:lnTo>
                  <a:lnTo>
                    <a:pt x="18" y="62"/>
                  </a:lnTo>
                  <a:lnTo>
                    <a:pt x="16" y="64"/>
                  </a:lnTo>
                  <a:lnTo>
                    <a:pt x="14" y="64"/>
                  </a:lnTo>
                  <a:lnTo>
                    <a:pt x="6" y="43"/>
                  </a:lnTo>
                  <a:lnTo>
                    <a:pt x="0" y="19"/>
                  </a:lnTo>
                  <a:lnTo>
                    <a:pt x="0" y="7"/>
                  </a:lnTo>
                  <a:lnTo>
                    <a:pt x="2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28" name="Freeform 227"/>
            <p:cNvSpPr>
              <a:spLocks/>
            </p:cNvSpPr>
            <p:nvPr/>
          </p:nvSpPr>
          <p:spPr bwMode="auto">
            <a:xfrm>
              <a:off x="2273695" y="4591931"/>
              <a:ext cx="12700" cy="3175"/>
            </a:xfrm>
            <a:custGeom>
              <a:avLst/>
              <a:gdLst>
                <a:gd name="T0" fmla="*/ 0 w 8"/>
                <a:gd name="T1" fmla="*/ 2147483646 h 2"/>
                <a:gd name="T2" fmla="*/ 2147483646 w 8"/>
                <a:gd name="T3" fmla="*/ 0 h 2"/>
                <a:gd name="T4" fmla="*/ 2147483646 w 8"/>
                <a:gd name="T5" fmla="*/ 0 h 2"/>
                <a:gd name="T6" fmla="*/ 0 w 8"/>
                <a:gd name="T7" fmla="*/ 2147483646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2"/>
                <a:gd name="T14" fmla="*/ 8 w 8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2">
                  <a:moveTo>
                    <a:pt x="0" y="2"/>
                  </a:moveTo>
                  <a:lnTo>
                    <a:pt x="2" y="0"/>
                  </a:lnTo>
                  <a:lnTo>
                    <a:pt x="8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29" name="Freeform 228"/>
            <p:cNvSpPr>
              <a:spLocks/>
            </p:cNvSpPr>
            <p:nvPr/>
          </p:nvSpPr>
          <p:spPr bwMode="auto">
            <a:xfrm>
              <a:off x="3166658" y="4608731"/>
              <a:ext cx="20637" cy="28575"/>
            </a:xfrm>
            <a:custGeom>
              <a:avLst/>
              <a:gdLst>
                <a:gd name="T0" fmla="*/ 2147483646 w 13"/>
                <a:gd name="T1" fmla="*/ 0 h 18"/>
                <a:gd name="T2" fmla="*/ 2147483646 w 13"/>
                <a:gd name="T3" fmla="*/ 2147483646 h 18"/>
                <a:gd name="T4" fmla="*/ 2147483646 w 13"/>
                <a:gd name="T5" fmla="*/ 2147483646 h 18"/>
                <a:gd name="T6" fmla="*/ 0 w 13"/>
                <a:gd name="T7" fmla="*/ 2147483646 h 18"/>
                <a:gd name="T8" fmla="*/ 0 w 13"/>
                <a:gd name="T9" fmla="*/ 2147483646 h 18"/>
                <a:gd name="T10" fmla="*/ 2147483646 w 13"/>
                <a:gd name="T11" fmla="*/ 2147483646 h 18"/>
                <a:gd name="T12" fmla="*/ 2147483646 w 13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18"/>
                <a:gd name="T23" fmla="*/ 13 w 13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18">
                  <a:moveTo>
                    <a:pt x="13" y="0"/>
                  </a:moveTo>
                  <a:lnTo>
                    <a:pt x="9" y="11"/>
                  </a:lnTo>
                  <a:lnTo>
                    <a:pt x="2" y="18"/>
                  </a:lnTo>
                  <a:lnTo>
                    <a:pt x="0" y="9"/>
                  </a:lnTo>
                  <a:lnTo>
                    <a:pt x="0" y="5"/>
                  </a:lnTo>
                  <a:lnTo>
                    <a:pt x="4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30" name="Freeform 229"/>
            <p:cNvSpPr>
              <a:spLocks/>
            </p:cNvSpPr>
            <p:nvPr/>
          </p:nvSpPr>
          <p:spPr bwMode="auto">
            <a:xfrm>
              <a:off x="2078406" y="4609475"/>
              <a:ext cx="533400" cy="322262"/>
            </a:xfrm>
            <a:custGeom>
              <a:avLst/>
              <a:gdLst>
                <a:gd name="T0" fmla="*/ 2147483646 w 336"/>
                <a:gd name="T1" fmla="*/ 2147483646 h 203"/>
                <a:gd name="T2" fmla="*/ 2147483646 w 336"/>
                <a:gd name="T3" fmla="*/ 2147483646 h 203"/>
                <a:gd name="T4" fmla="*/ 2147483646 w 336"/>
                <a:gd name="T5" fmla="*/ 2147483646 h 203"/>
                <a:gd name="T6" fmla="*/ 2147483646 w 336"/>
                <a:gd name="T7" fmla="*/ 2147483646 h 203"/>
                <a:gd name="T8" fmla="*/ 2147483646 w 336"/>
                <a:gd name="T9" fmla="*/ 2147483646 h 203"/>
                <a:gd name="T10" fmla="*/ 2147483646 w 336"/>
                <a:gd name="T11" fmla="*/ 2147483646 h 203"/>
                <a:gd name="T12" fmla="*/ 2147483646 w 336"/>
                <a:gd name="T13" fmla="*/ 2147483646 h 203"/>
                <a:gd name="T14" fmla="*/ 2147483646 w 336"/>
                <a:gd name="T15" fmla="*/ 2147483646 h 203"/>
                <a:gd name="T16" fmla="*/ 2147483646 w 336"/>
                <a:gd name="T17" fmla="*/ 2147483646 h 203"/>
                <a:gd name="T18" fmla="*/ 2147483646 w 336"/>
                <a:gd name="T19" fmla="*/ 2147483646 h 203"/>
                <a:gd name="T20" fmla="*/ 2147483646 w 336"/>
                <a:gd name="T21" fmla="*/ 2147483646 h 203"/>
                <a:gd name="T22" fmla="*/ 2147483646 w 336"/>
                <a:gd name="T23" fmla="*/ 2147483646 h 203"/>
                <a:gd name="T24" fmla="*/ 2147483646 w 336"/>
                <a:gd name="T25" fmla="*/ 2147483646 h 203"/>
                <a:gd name="T26" fmla="*/ 2147483646 w 336"/>
                <a:gd name="T27" fmla="*/ 2147483646 h 203"/>
                <a:gd name="T28" fmla="*/ 2147483646 w 336"/>
                <a:gd name="T29" fmla="*/ 2147483646 h 203"/>
                <a:gd name="T30" fmla="*/ 2147483646 w 336"/>
                <a:gd name="T31" fmla="*/ 2147483646 h 203"/>
                <a:gd name="T32" fmla="*/ 2147483646 w 336"/>
                <a:gd name="T33" fmla="*/ 2147483646 h 203"/>
                <a:gd name="T34" fmla="*/ 2147483646 w 336"/>
                <a:gd name="T35" fmla="*/ 2147483646 h 203"/>
                <a:gd name="T36" fmla="*/ 2147483646 w 336"/>
                <a:gd name="T37" fmla="*/ 2147483646 h 203"/>
                <a:gd name="T38" fmla="*/ 2147483646 w 336"/>
                <a:gd name="T39" fmla="*/ 2147483646 h 203"/>
                <a:gd name="T40" fmla="*/ 2147483646 w 336"/>
                <a:gd name="T41" fmla="*/ 2147483646 h 203"/>
                <a:gd name="T42" fmla="*/ 2147483646 w 336"/>
                <a:gd name="T43" fmla="*/ 2147483646 h 203"/>
                <a:gd name="T44" fmla="*/ 2147483646 w 336"/>
                <a:gd name="T45" fmla="*/ 2147483646 h 203"/>
                <a:gd name="T46" fmla="*/ 2147483646 w 336"/>
                <a:gd name="T47" fmla="*/ 2147483646 h 203"/>
                <a:gd name="T48" fmla="*/ 2147483646 w 336"/>
                <a:gd name="T49" fmla="*/ 2147483646 h 203"/>
                <a:gd name="T50" fmla="*/ 2147483646 w 336"/>
                <a:gd name="T51" fmla="*/ 2147483646 h 203"/>
                <a:gd name="T52" fmla="*/ 2147483646 w 336"/>
                <a:gd name="T53" fmla="*/ 2147483646 h 203"/>
                <a:gd name="T54" fmla="*/ 2147483646 w 336"/>
                <a:gd name="T55" fmla="*/ 2147483646 h 203"/>
                <a:gd name="T56" fmla="*/ 2147483646 w 336"/>
                <a:gd name="T57" fmla="*/ 2147483646 h 203"/>
                <a:gd name="T58" fmla="*/ 2147483646 w 336"/>
                <a:gd name="T59" fmla="*/ 2147483646 h 203"/>
                <a:gd name="T60" fmla="*/ 2147483646 w 336"/>
                <a:gd name="T61" fmla="*/ 2147483646 h 203"/>
                <a:gd name="T62" fmla="*/ 2147483646 w 336"/>
                <a:gd name="T63" fmla="*/ 2147483646 h 203"/>
                <a:gd name="T64" fmla="*/ 2147483646 w 336"/>
                <a:gd name="T65" fmla="*/ 2147483646 h 203"/>
                <a:gd name="T66" fmla="*/ 2147483646 w 336"/>
                <a:gd name="T67" fmla="*/ 2147483646 h 203"/>
                <a:gd name="T68" fmla="*/ 2147483646 w 336"/>
                <a:gd name="T69" fmla="*/ 2147483646 h 203"/>
                <a:gd name="T70" fmla="*/ 2147483646 w 336"/>
                <a:gd name="T71" fmla="*/ 2147483646 h 203"/>
                <a:gd name="T72" fmla="*/ 2147483646 w 336"/>
                <a:gd name="T73" fmla="*/ 0 h 20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6"/>
                <a:gd name="T112" fmla="*/ 0 h 203"/>
                <a:gd name="T113" fmla="*/ 336 w 336"/>
                <a:gd name="T114" fmla="*/ 203 h 20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6" h="203">
                  <a:moveTo>
                    <a:pt x="254" y="0"/>
                  </a:moveTo>
                  <a:lnTo>
                    <a:pt x="253" y="3"/>
                  </a:lnTo>
                  <a:lnTo>
                    <a:pt x="240" y="28"/>
                  </a:lnTo>
                  <a:lnTo>
                    <a:pt x="231" y="53"/>
                  </a:lnTo>
                  <a:lnTo>
                    <a:pt x="226" y="57"/>
                  </a:lnTo>
                  <a:lnTo>
                    <a:pt x="228" y="62"/>
                  </a:lnTo>
                  <a:lnTo>
                    <a:pt x="230" y="73"/>
                  </a:lnTo>
                  <a:lnTo>
                    <a:pt x="231" y="75"/>
                  </a:lnTo>
                  <a:lnTo>
                    <a:pt x="230" y="77"/>
                  </a:lnTo>
                  <a:lnTo>
                    <a:pt x="235" y="102"/>
                  </a:lnTo>
                  <a:lnTo>
                    <a:pt x="238" y="114"/>
                  </a:lnTo>
                  <a:lnTo>
                    <a:pt x="246" y="125"/>
                  </a:lnTo>
                  <a:lnTo>
                    <a:pt x="249" y="130"/>
                  </a:lnTo>
                  <a:lnTo>
                    <a:pt x="253" y="134"/>
                  </a:lnTo>
                  <a:lnTo>
                    <a:pt x="265" y="139"/>
                  </a:lnTo>
                  <a:lnTo>
                    <a:pt x="281" y="143"/>
                  </a:lnTo>
                  <a:lnTo>
                    <a:pt x="297" y="144"/>
                  </a:lnTo>
                  <a:lnTo>
                    <a:pt x="300" y="141"/>
                  </a:lnTo>
                  <a:lnTo>
                    <a:pt x="316" y="164"/>
                  </a:lnTo>
                  <a:lnTo>
                    <a:pt x="336" y="187"/>
                  </a:lnTo>
                  <a:lnTo>
                    <a:pt x="334" y="193"/>
                  </a:lnTo>
                  <a:lnTo>
                    <a:pt x="331" y="196"/>
                  </a:lnTo>
                  <a:lnTo>
                    <a:pt x="323" y="203"/>
                  </a:lnTo>
                  <a:lnTo>
                    <a:pt x="309" y="189"/>
                  </a:lnTo>
                  <a:lnTo>
                    <a:pt x="302" y="182"/>
                  </a:lnTo>
                  <a:lnTo>
                    <a:pt x="299" y="173"/>
                  </a:lnTo>
                  <a:lnTo>
                    <a:pt x="283" y="164"/>
                  </a:lnTo>
                  <a:lnTo>
                    <a:pt x="254" y="159"/>
                  </a:lnTo>
                  <a:lnTo>
                    <a:pt x="238" y="159"/>
                  </a:lnTo>
                  <a:lnTo>
                    <a:pt x="224" y="162"/>
                  </a:lnTo>
                  <a:lnTo>
                    <a:pt x="221" y="160"/>
                  </a:lnTo>
                  <a:lnTo>
                    <a:pt x="217" y="159"/>
                  </a:lnTo>
                  <a:lnTo>
                    <a:pt x="212" y="153"/>
                  </a:lnTo>
                  <a:lnTo>
                    <a:pt x="168" y="119"/>
                  </a:lnTo>
                  <a:lnTo>
                    <a:pt x="152" y="112"/>
                  </a:lnTo>
                  <a:lnTo>
                    <a:pt x="150" y="114"/>
                  </a:lnTo>
                  <a:lnTo>
                    <a:pt x="150" y="118"/>
                  </a:lnTo>
                  <a:lnTo>
                    <a:pt x="152" y="121"/>
                  </a:lnTo>
                  <a:lnTo>
                    <a:pt x="154" y="128"/>
                  </a:lnTo>
                  <a:lnTo>
                    <a:pt x="146" y="130"/>
                  </a:lnTo>
                  <a:lnTo>
                    <a:pt x="139" y="128"/>
                  </a:lnTo>
                  <a:lnTo>
                    <a:pt x="139" y="130"/>
                  </a:lnTo>
                  <a:lnTo>
                    <a:pt x="79" y="127"/>
                  </a:lnTo>
                  <a:lnTo>
                    <a:pt x="79" y="128"/>
                  </a:lnTo>
                  <a:lnTo>
                    <a:pt x="0" y="128"/>
                  </a:lnTo>
                  <a:lnTo>
                    <a:pt x="3" y="73"/>
                  </a:lnTo>
                  <a:lnTo>
                    <a:pt x="3" y="71"/>
                  </a:lnTo>
                  <a:lnTo>
                    <a:pt x="5" y="61"/>
                  </a:lnTo>
                  <a:lnTo>
                    <a:pt x="8" y="39"/>
                  </a:lnTo>
                  <a:lnTo>
                    <a:pt x="12" y="30"/>
                  </a:lnTo>
                  <a:lnTo>
                    <a:pt x="15" y="32"/>
                  </a:lnTo>
                  <a:lnTo>
                    <a:pt x="19" y="32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8" y="27"/>
                  </a:lnTo>
                  <a:lnTo>
                    <a:pt x="31" y="27"/>
                  </a:lnTo>
                  <a:lnTo>
                    <a:pt x="35" y="28"/>
                  </a:lnTo>
                  <a:lnTo>
                    <a:pt x="40" y="27"/>
                  </a:lnTo>
                  <a:lnTo>
                    <a:pt x="62" y="25"/>
                  </a:lnTo>
                  <a:lnTo>
                    <a:pt x="65" y="25"/>
                  </a:lnTo>
                  <a:lnTo>
                    <a:pt x="69" y="25"/>
                  </a:lnTo>
                  <a:lnTo>
                    <a:pt x="70" y="23"/>
                  </a:lnTo>
                  <a:lnTo>
                    <a:pt x="74" y="25"/>
                  </a:lnTo>
                  <a:lnTo>
                    <a:pt x="83" y="21"/>
                  </a:lnTo>
                  <a:lnTo>
                    <a:pt x="102" y="19"/>
                  </a:lnTo>
                  <a:lnTo>
                    <a:pt x="109" y="19"/>
                  </a:lnTo>
                  <a:lnTo>
                    <a:pt x="116" y="16"/>
                  </a:lnTo>
                  <a:lnTo>
                    <a:pt x="184" y="7"/>
                  </a:lnTo>
                  <a:lnTo>
                    <a:pt x="200" y="7"/>
                  </a:lnTo>
                  <a:lnTo>
                    <a:pt x="230" y="5"/>
                  </a:lnTo>
                  <a:lnTo>
                    <a:pt x="231" y="7"/>
                  </a:lnTo>
                  <a:lnTo>
                    <a:pt x="238" y="9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31" name="Freeform 230"/>
            <p:cNvSpPr>
              <a:spLocks/>
            </p:cNvSpPr>
            <p:nvPr/>
          </p:nvSpPr>
          <p:spPr bwMode="auto">
            <a:xfrm>
              <a:off x="1093950" y="4614265"/>
              <a:ext cx="573087" cy="334963"/>
            </a:xfrm>
            <a:custGeom>
              <a:avLst/>
              <a:gdLst>
                <a:gd name="T0" fmla="*/ 2147483646 w 361"/>
                <a:gd name="T1" fmla="*/ 2147483646 h 211"/>
                <a:gd name="T2" fmla="*/ 2147483646 w 361"/>
                <a:gd name="T3" fmla="*/ 2147483646 h 211"/>
                <a:gd name="T4" fmla="*/ 2147483646 w 361"/>
                <a:gd name="T5" fmla="*/ 2147483646 h 211"/>
                <a:gd name="T6" fmla="*/ 2147483646 w 361"/>
                <a:gd name="T7" fmla="*/ 2147483646 h 211"/>
                <a:gd name="T8" fmla="*/ 2147483646 w 361"/>
                <a:gd name="T9" fmla="*/ 2147483646 h 211"/>
                <a:gd name="T10" fmla="*/ 2147483646 w 361"/>
                <a:gd name="T11" fmla="*/ 2147483646 h 211"/>
                <a:gd name="T12" fmla="*/ 2147483646 w 361"/>
                <a:gd name="T13" fmla="*/ 2147483646 h 211"/>
                <a:gd name="T14" fmla="*/ 2147483646 w 361"/>
                <a:gd name="T15" fmla="*/ 2147483646 h 211"/>
                <a:gd name="T16" fmla="*/ 2147483646 w 361"/>
                <a:gd name="T17" fmla="*/ 2147483646 h 211"/>
                <a:gd name="T18" fmla="*/ 2147483646 w 361"/>
                <a:gd name="T19" fmla="*/ 2147483646 h 211"/>
                <a:gd name="T20" fmla="*/ 2147483646 w 361"/>
                <a:gd name="T21" fmla="*/ 2147483646 h 211"/>
                <a:gd name="T22" fmla="*/ 2147483646 w 361"/>
                <a:gd name="T23" fmla="*/ 2147483646 h 211"/>
                <a:gd name="T24" fmla="*/ 2147483646 w 361"/>
                <a:gd name="T25" fmla="*/ 2147483646 h 211"/>
                <a:gd name="T26" fmla="*/ 2147483646 w 361"/>
                <a:gd name="T27" fmla="*/ 2147483646 h 211"/>
                <a:gd name="T28" fmla="*/ 2147483646 w 361"/>
                <a:gd name="T29" fmla="*/ 2147483646 h 211"/>
                <a:gd name="T30" fmla="*/ 2147483646 w 361"/>
                <a:gd name="T31" fmla="*/ 2147483646 h 211"/>
                <a:gd name="T32" fmla="*/ 2147483646 w 361"/>
                <a:gd name="T33" fmla="*/ 2147483646 h 211"/>
                <a:gd name="T34" fmla="*/ 2147483646 w 361"/>
                <a:gd name="T35" fmla="*/ 2147483646 h 211"/>
                <a:gd name="T36" fmla="*/ 2147483646 w 361"/>
                <a:gd name="T37" fmla="*/ 2147483646 h 211"/>
                <a:gd name="T38" fmla="*/ 2147483646 w 361"/>
                <a:gd name="T39" fmla="*/ 2147483646 h 211"/>
                <a:gd name="T40" fmla="*/ 2147483646 w 361"/>
                <a:gd name="T41" fmla="*/ 2147483646 h 211"/>
                <a:gd name="T42" fmla="*/ 2147483646 w 361"/>
                <a:gd name="T43" fmla="*/ 2147483646 h 211"/>
                <a:gd name="T44" fmla="*/ 2147483646 w 361"/>
                <a:gd name="T45" fmla="*/ 2147483646 h 211"/>
                <a:gd name="T46" fmla="*/ 2147483646 w 361"/>
                <a:gd name="T47" fmla="*/ 2147483646 h 211"/>
                <a:gd name="T48" fmla="*/ 2147483646 w 361"/>
                <a:gd name="T49" fmla="*/ 2147483646 h 211"/>
                <a:gd name="T50" fmla="*/ 2147483646 w 361"/>
                <a:gd name="T51" fmla="*/ 2147483646 h 211"/>
                <a:gd name="T52" fmla="*/ 2147483646 w 361"/>
                <a:gd name="T53" fmla="*/ 2147483646 h 211"/>
                <a:gd name="T54" fmla="*/ 2147483646 w 361"/>
                <a:gd name="T55" fmla="*/ 2147483646 h 211"/>
                <a:gd name="T56" fmla="*/ 2147483646 w 361"/>
                <a:gd name="T57" fmla="*/ 2147483646 h 211"/>
                <a:gd name="T58" fmla="*/ 2147483646 w 361"/>
                <a:gd name="T59" fmla="*/ 2147483646 h 211"/>
                <a:gd name="T60" fmla="*/ 2147483646 w 361"/>
                <a:gd name="T61" fmla="*/ 2147483646 h 211"/>
                <a:gd name="T62" fmla="*/ 2147483646 w 361"/>
                <a:gd name="T63" fmla="*/ 2147483646 h 211"/>
                <a:gd name="T64" fmla="*/ 2147483646 w 361"/>
                <a:gd name="T65" fmla="*/ 2147483646 h 211"/>
                <a:gd name="T66" fmla="*/ 2147483646 w 361"/>
                <a:gd name="T67" fmla="*/ 2147483646 h 211"/>
                <a:gd name="T68" fmla="*/ 2147483646 w 361"/>
                <a:gd name="T69" fmla="*/ 2147483646 h 211"/>
                <a:gd name="T70" fmla="*/ 2147483646 w 361"/>
                <a:gd name="T71" fmla="*/ 2147483646 h 211"/>
                <a:gd name="T72" fmla="*/ 2147483646 w 361"/>
                <a:gd name="T73" fmla="*/ 2147483646 h 211"/>
                <a:gd name="T74" fmla="*/ 2147483646 w 361"/>
                <a:gd name="T75" fmla="*/ 2147483646 h 211"/>
                <a:gd name="T76" fmla="*/ 2147483646 w 361"/>
                <a:gd name="T77" fmla="*/ 2147483646 h 211"/>
                <a:gd name="T78" fmla="*/ 2147483646 w 361"/>
                <a:gd name="T79" fmla="*/ 2147483646 h 211"/>
                <a:gd name="T80" fmla="*/ 2147483646 w 361"/>
                <a:gd name="T81" fmla="*/ 2147483646 h 211"/>
                <a:gd name="T82" fmla="*/ 2147483646 w 361"/>
                <a:gd name="T83" fmla="*/ 2147483646 h 211"/>
                <a:gd name="T84" fmla="*/ 2147483646 w 361"/>
                <a:gd name="T85" fmla="*/ 2147483646 h 211"/>
                <a:gd name="T86" fmla="*/ 2147483646 w 361"/>
                <a:gd name="T87" fmla="*/ 2147483646 h 211"/>
                <a:gd name="T88" fmla="*/ 2147483646 w 361"/>
                <a:gd name="T89" fmla="*/ 2147483646 h 211"/>
                <a:gd name="T90" fmla="*/ 2147483646 w 361"/>
                <a:gd name="T91" fmla="*/ 2147483646 h 211"/>
                <a:gd name="T92" fmla="*/ 2147483646 w 361"/>
                <a:gd name="T93" fmla="*/ 2147483646 h 211"/>
                <a:gd name="T94" fmla="*/ 2147483646 w 361"/>
                <a:gd name="T95" fmla="*/ 2147483646 h 211"/>
                <a:gd name="T96" fmla="*/ 2147483646 w 361"/>
                <a:gd name="T97" fmla="*/ 0 h 2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1"/>
                <a:gd name="T148" fmla="*/ 0 h 211"/>
                <a:gd name="T149" fmla="*/ 361 w 361"/>
                <a:gd name="T150" fmla="*/ 211 h 2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1" h="211">
                  <a:moveTo>
                    <a:pt x="266" y="15"/>
                  </a:moveTo>
                  <a:lnTo>
                    <a:pt x="264" y="24"/>
                  </a:lnTo>
                  <a:lnTo>
                    <a:pt x="260" y="31"/>
                  </a:lnTo>
                  <a:lnTo>
                    <a:pt x="262" y="34"/>
                  </a:lnTo>
                  <a:lnTo>
                    <a:pt x="262" y="38"/>
                  </a:lnTo>
                  <a:lnTo>
                    <a:pt x="260" y="41"/>
                  </a:lnTo>
                  <a:lnTo>
                    <a:pt x="262" y="45"/>
                  </a:lnTo>
                  <a:lnTo>
                    <a:pt x="262" y="49"/>
                  </a:lnTo>
                  <a:lnTo>
                    <a:pt x="259" y="56"/>
                  </a:lnTo>
                  <a:lnTo>
                    <a:pt x="251" y="84"/>
                  </a:lnTo>
                  <a:lnTo>
                    <a:pt x="250" y="84"/>
                  </a:lnTo>
                  <a:lnTo>
                    <a:pt x="251" y="100"/>
                  </a:lnTo>
                  <a:lnTo>
                    <a:pt x="255" y="113"/>
                  </a:lnTo>
                  <a:lnTo>
                    <a:pt x="262" y="125"/>
                  </a:lnTo>
                  <a:lnTo>
                    <a:pt x="282" y="147"/>
                  </a:lnTo>
                  <a:lnTo>
                    <a:pt x="289" y="150"/>
                  </a:lnTo>
                  <a:lnTo>
                    <a:pt x="292" y="152"/>
                  </a:lnTo>
                  <a:lnTo>
                    <a:pt x="296" y="149"/>
                  </a:lnTo>
                  <a:lnTo>
                    <a:pt x="305" y="149"/>
                  </a:lnTo>
                  <a:lnTo>
                    <a:pt x="313" y="150"/>
                  </a:lnTo>
                  <a:lnTo>
                    <a:pt x="326" y="161"/>
                  </a:lnTo>
                  <a:lnTo>
                    <a:pt x="345" y="190"/>
                  </a:lnTo>
                  <a:lnTo>
                    <a:pt x="361" y="202"/>
                  </a:lnTo>
                  <a:lnTo>
                    <a:pt x="342" y="211"/>
                  </a:lnTo>
                  <a:lnTo>
                    <a:pt x="317" y="188"/>
                  </a:lnTo>
                  <a:lnTo>
                    <a:pt x="305" y="177"/>
                  </a:lnTo>
                  <a:lnTo>
                    <a:pt x="290" y="172"/>
                  </a:lnTo>
                  <a:lnTo>
                    <a:pt x="255" y="170"/>
                  </a:lnTo>
                  <a:lnTo>
                    <a:pt x="221" y="170"/>
                  </a:lnTo>
                  <a:lnTo>
                    <a:pt x="209" y="161"/>
                  </a:lnTo>
                  <a:lnTo>
                    <a:pt x="195" y="152"/>
                  </a:lnTo>
                  <a:lnTo>
                    <a:pt x="167" y="132"/>
                  </a:lnTo>
                  <a:lnTo>
                    <a:pt x="165" y="136"/>
                  </a:lnTo>
                  <a:lnTo>
                    <a:pt x="165" y="138"/>
                  </a:lnTo>
                  <a:lnTo>
                    <a:pt x="167" y="141"/>
                  </a:lnTo>
                  <a:lnTo>
                    <a:pt x="165" y="145"/>
                  </a:lnTo>
                  <a:lnTo>
                    <a:pt x="168" y="150"/>
                  </a:lnTo>
                  <a:lnTo>
                    <a:pt x="167" y="152"/>
                  </a:lnTo>
                  <a:lnTo>
                    <a:pt x="168" y="152"/>
                  </a:lnTo>
                  <a:lnTo>
                    <a:pt x="145" y="152"/>
                  </a:lnTo>
                  <a:lnTo>
                    <a:pt x="124" y="154"/>
                  </a:lnTo>
                  <a:lnTo>
                    <a:pt x="108" y="157"/>
                  </a:lnTo>
                  <a:lnTo>
                    <a:pt x="94" y="156"/>
                  </a:lnTo>
                  <a:lnTo>
                    <a:pt x="80" y="157"/>
                  </a:lnTo>
                  <a:lnTo>
                    <a:pt x="66" y="157"/>
                  </a:lnTo>
                  <a:lnTo>
                    <a:pt x="64" y="157"/>
                  </a:lnTo>
                  <a:lnTo>
                    <a:pt x="57" y="156"/>
                  </a:lnTo>
                  <a:lnTo>
                    <a:pt x="50" y="157"/>
                  </a:lnTo>
                  <a:lnTo>
                    <a:pt x="11" y="161"/>
                  </a:lnTo>
                  <a:lnTo>
                    <a:pt x="4" y="161"/>
                  </a:lnTo>
                  <a:lnTo>
                    <a:pt x="2" y="161"/>
                  </a:lnTo>
                  <a:lnTo>
                    <a:pt x="0" y="161"/>
                  </a:lnTo>
                  <a:lnTo>
                    <a:pt x="2" y="159"/>
                  </a:lnTo>
                  <a:lnTo>
                    <a:pt x="0" y="159"/>
                  </a:lnTo>
                  <a:lnTo>
                    <a:pt x="2" y="157"/>
                  </a:lnTo>
                  <a:lnTo>
                    <a:pt x="0" y="156"/>
                  </a:lnTo>
                  <a:lnTo>
                    <a:pt x="2" y="154"/>
                  </a:lnTo>
                  <a:lnTo>
                    <a:pt x="0" y="154"/>
                  </a:lnTo>
                  <a:lnTo>
                    <a:pt x="2" y="150"/>
                  </a:lnTo>
                  <a:lnTo>
                    <a:pt x="2" y="147"/>
                  </a:lnTo>
                  <a:lnTo>
                    <a:pt x="4" y="143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7" y="132"/>
                  </a:lnTo>
                  <a:lnTo>
                    <a:pt x="9" y="122"/>
                  </a:lnTo>
                  <a:lnTo>
                    <a:pt x="7" y="120"/>
                  </a:lnTo>
                  <a:lnTo>
                    <a:pt x="11" y="111"/>
                  </a:lnTo>
                  <a:lnTo>
                    <a:pt x="13" y="97"/>
                  </a:lnTo>
                  <a:lnTo>
                    <a:pt x="13" y="82"/>
                  </a:lnTo>
                  <a:lnTo>
                    <a:pt x="13" y="77"/>
                  </a:lnTo>
                  <a:lnTo>
                    <a:pt x="13" y="66"/>
                  </a:lnTo>
                  <a:lnTo>
                    <a:pt x="20" y="66"/>
                  </a:lnTo>
                  <a:lnTo>
                    <a:pt x="25" y="63"/>
                  </a:lnTo>
                  <a:lnTo>
                    <a:pt x="36" y="63"/>
                  </a:lnTo>
                  <a:lnTo>
                    <a:pt x="46" y="58"/>
                  </a:lnTo>
                  <a:lnTo>
                    <a:pt x="57" y="58"/>
                  </a:lnTo>
                  <a:lnTo>
                    <a:pt x="62" y="58"/>
                  </a:lnTo>
                  <a:lnTo>
                    <a:pt x="67" y="56"/>
                  </a:lnTo>
                  <a:lnTo>
                    <a:pt x="73" y="56"/>
                  </a:lnTo>
                  <a:lnTo>
                    <a:pt x="78" y="54"/>
                  </a:lnTo>
                  <a:lnTo>
                    <a:pt x="85" y="54"/>
                  </a:lnTo>
                  <a:lnTo>
                    <a:pt x="115" y="50"/>
                  </a:lnTo>
                  <a:lnTo>
                    <a:pt x="129" y="49"/>
                  </a:lnTo>
                  <a:lnTo>
                    <a:pt x="144" y="43"/>
                  </a:lnTo>
                  <a:lnTo>
                    <a:pt x="154" y="43"/>
                  </a:lnTo>
                  <a:lnTo>
                    <a:pt x="179" y="41"/>
                  </a:lnTo>
                  <a:lnTo>
                    <a:pt x="202" y="38"/>
                  </a:lnTo>
                  <a:lnTo>
                    <a:pt x="209" y="38"/>
                  </a:lnTo>
                  <a:lnTo>
                    <a:pt x="214" y="36"/>
                  </a:lnTo>
                  <a:lnTo>
                    <a:pt x="225" y="31"/>
                  </a:lnTo>
                  <a:lnTo>
                    <a:pt x="230" y="31"/>
                  </a:lnTo>
                  <a:lnTo>
                    <a:pt x="230" y="29"/>
                  </a:lnTo>
                  <a:lnTo>
                    <a:pt x="230" y="31"/>
                  </a:lnTo>
                  <a:lnTo>
                    <a:pt x="248" y="18"/>
                  </a:lnTo>
                  <a:lnTo>
                    <a:pt x="262" y="2"/>
                  </a:lnTo>
                  <a:lnTo>
                    <a:pt x="267" y="0"/>
                  </a:lnTo>
                  <a:lnTo>
                    <a:pt x="266" y="15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32" name="Freeform 231"/>
            <p:cNvSpPr>
              <a:spLocks/>
            </p:cNvSpPr>
            <p:nvPr/>
          </p:nvSpPr>
          <p:spPr bwMode="auto">
            <a:xfrm>
              <a:off x="3262519" y="4616246"/>
              <a:ext cx="46038" cy="46038"/>
            </a:xfrm>
            <a:custGeom>
              <a:avLst/>
              <a:gdLst>
                <a:gd name="T0" fmla="*/ 2147483646 w 29"/>
                <a:gd name="T1" fmla="*/ 0 h 29"/>
                <a:gd name="T2" fmla="*/ 2147483646 w 29"/>
                <a:gd name="T3" fmla="*/ 2147483646 h 29"/>
                <a:gd name="T4" fmla="*/ 0 w 29"/>
                <a:gd name="T5" fmla="*/ 2147483646 h 29"/>
                <a:gd name="T6" fmla="*/ 2147483646 w 29"/>
                <a:gd name="T7" fmla="*/ 2147483646 h 29"/>
                <a:gd name="T8" fmla="*/ 2147483646 w 29"/>
                <a:gd name="T9" fmla="*/ 2147483646 h 29"/>
                <a:gd name="T10" fmla="*/ 2147483646 w 29"/>
                <a:gd name="T11" fmla="*/ 0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9"/>
                <a:gd name="T20" fmla="*/ 29 w 29"/>
                <a:gd name="T21" fmla="*/ 29 h 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9">
                  <a:moveTo>
                    <a:pt x="29" y="0"/>
                  </a:moveTo>
                  <a:lnTo>
                    <a:pt x="16" y="16"/>
                  </a:lnTo>
                  <a:lnTo>
                    <a:pt x="0" y="29"/>
                  </a:lnTo>
                  <a:lnTo>
                    <a:pt x="15" y="13"/>
                  </a:lnTo>
                  <a:lnTo>
                    <a:pt x="22" y="6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33" name="Freeform 232"/>
            <p:cNvSpPr>
              <a:spLocks/>
            </p:cNvSpPr>
            <p:nvPr/>
          </p:nvSpPr>
          <p:spPr bwMode="auto">
            <a:xfrm>
              <a:off x="2470422" y="4620138"/>
              <a:ext cx="230187" cy="303212"/>
            </a:xfrm>
            <a:custGeom>
              <a:avLst/>
              <a:gdLst>
                <a:gd name="T0" fmla="*/ 2147483646 w 145"/>
                <a:gd name="T1" fmla="*/ 0 h 191"/>
                <a:gd name="T2" fmla="*/ 2147483646 w 145"/>
                <a:gd name="T3" fmla="*/ 2147483646 h 191"/>
                <a:gd name="T4" fmla="*/ 2147483646 w 145"/>
                <a:gd name="T5" fmla="*/ 2147483646 h 191"/>
                <a:gd name="T6" fmla="*/ 2147483646 w 145"/>
                <a:gd name="T7" fmla="*/ 2147483646 h 191"/>
                <a:gd name="T8" fmla="*/ 2147483646 w 145"/>
                <a:gd name="T9" fmla="*/ 2147483646 h 191"/>
                <a:gd name="T10" fmla="*/ 2147483646 w 145"/>
                <a:gd name="T11" fmla="*/ 2147483646 h 191"/>
                <a:gd name="T12" fmla="*/ 2147483646 w 145"/>
                <a:gd name="T13" fmla="*/ 2147483646 h 191"/>
                <a:gd name="T14" fmla="*/ 2147483646 w 145"/>
                <a:gd name="T15" fmla="*/ 2147483646 h 191"/>
                <a:gd name="T16" fmla="*/ 2147483646 w 145"/>
                <a:gd name="T17" fmla="*/ 2147483646 h 191"/>
                <a:gd name="T18" fmla="*/ 2147483646 w 145"/>
                <a:gd name="T19" fmla="*/ 2147483646 h 191"/>
                <a:gd name="T20" fmla="*/ 2147483646 w 145"/>
                <a:gd name="T21" fmla="*/ 2147483646 h 191"/>
                <a:gd name="T22" fmla="*/ 2147483646 w 145"/>
                <a:gd name="T23" fmla="*/ 2147483646 h 191"/>
                <a:gd name="T24" fmla="*/ 2147483646 w 145"/>
                <a:gd name="T25" fmla="*/ 2147483646 h 191"/>
                <a:gd name="T26" fmla="*/ 2147483646 w 145"/>
                <a:gd name="T27" fmla="*/ 2147483646 h 191"/>
                <a:gd name="T28" fmla="*/ 2147483646 w 145"/>
                <a:gd name="T29" fmla="*/ 2147483646 h 191"/>
                <a:gd name="T30" fmla="*/ 2147483646 w 145"/>
                <a:gd name="T31" fmla="*/ 2147483646 h 191"/>
                <a:gd name="T32" fmla="*/ 2147483646 w 145"/>
                <a:gd name="T33" fmla="*/ 2147483646 h 191"/>
                <a:gd name="T34" fmla="*/ 2147483646 w 145"/>
                <a:gd name="T35" fmla="*/ 2147483646 h 191"/>
                <a:gd name="T36" fmla="*/ 2147483646 w 145"/>
                <a:gd name="T37" fmla="*/ 2147483646 h 191"/>
                <a:gd name="T38" fmla="*/ 2147483646 w 145"/>
                <a:gd name="T39" fmla="*/ 2147483646 h 191"/>
                <a:gd name="T40" fmla="*/ 2147483646 w 145"/>
                <a:gd name="T41" fmla="*/ 2147483646 h 191"/>
                <a:gd name="T42" fmla="*/ 2147483646 w 145"/>
                <a:gd name="T43" fmla="*/ 2147483646 h 191"/>
                <a:gd name="T44" fmla="*/ 2147483646 w 145"/>
                <a:gd name="T45" fmla="*/ 2147483646 h 191"/>
                <a:gd name="T46" fmla="*/ 2147483646 w 145"/>
                <a:gd name="T47" fmla="*/ 2147483646 h 191"/>
                <a:gd name="T48" fmla="*/ 2147483646 w 145"/>
                <a:gd name="T49" fmla="*/ 2147483646 h 191"/>
                <a:gd name="T50" fmla="*/ 2147483646 w 145"/>
                <a:gd name="T51" fmla="*/ 2147483646 h 191"/>
                <a:gd name="T52" fmla="*/ 2147483646 w 145"/>
                <a:gd name="T53" fmla="*/ 2147483646 h 191"/>
                <a:gd name="T54" fmla="*/ 2147483646 w 145"/>
                <a:gd name="T55" fmla="*/ 2147483646 h 191"/>
                <a:gd name="T56" fmla="*/ 2147483646 w 145"/>
                <a:gd name="T57" fmla="*/ 2147483646 h 191"/>
                <a:gd name="T58" fmla="*/ 2147483646 w 145"/>
                <a:gd name="T59" fmla="*/ 2147483646 h 191"/>
                <a:gd name="T60" fmla="*/ 2147483646 w 145"/>
                <a:gd name="T61" fmla="*/ 2147483646 h 191"/>
                <a:gd name="T62" fmla="*/ 2147483646 w 145"/>
                <a:gd name="T63" fmla="*/ 2147483646 h 191"/>
                <a:gd name="T64" fmla="*/ 2147483646 w 145"/>
                <a:gd name="T65" fmla="*/ 2147483646 h 191"/>
                <a:gd name="T66" fmla="*/ 2147483646 w 145"/>
                <a:gd name="T67" fmla="*/ 2147483646 h 191"/>
                <a:gd name="T68" fmla="*/ 2147483646 w 145"/>
                <a:gd name="T69" fmla="*/ 2147483646 h 191"/>
                <a:gd name="T70" fmla="*/ 2147483646 w 145"/>
                <a:gd name="T71" fmla="*/ 2147483646 h 191"/>
                <a:gd name="T72" fmla="*/ 2147483646 w 145"/>
                <a:gd name="T73" fmla="*/ 2147483646 h 191"/>
                <a:gd name="T74" fmla="*/ 2147483646 w 145"/>
                <a:gd name="T75" fmla="*/ 2147483646 h 191"/>
                <a:gd name="T76" fmla="*/ 2147483646 w 145"/>
                <a:gd name="T77" fmla="*/ 2147483646 h 191"/>
                <a:gd name="T78" fmla="*/ 2147483646 w 145"/>
                <a:gd name="T79" fmla="*/ 2147483646 h 191"/>
                <a:gd name="T80" fmla="*/ 2147483646 w 145"/>
                <a:gd name="T81" fmla="*/ 2147483646 h 191"/>
                <a:gd name="T82" fmla="*/ 0 w 145"/>
                <a:gd name="T83" fmla="*/ 2147483646 h 191"/>
                <a:gd name="T84" fmla="*/ 2147483646 w 145"/>
                <a:gd name="T85" fmla="*/ 2147483646 h 191"/>
                <a:gd name="T86" fmla="*/ 2147483646 w 145"/>
                <a:gd name="T87" fmla="*/ 2147483646 h 191"/>
                <a:gd name="T88" fmla="*/ 2147483646 w 145"/>
                <a:gd name="T89" fmla="*/ 2147483646 h 191"/>
                <a:gd name="T90" fmla="*/ 2147483646 w 145"/>
                <a:gd name="T91" fmla="*/ 2147483646 h 191"/>
                <a:gd name="T92" fmla="*/ 2147483646 w 145"/>
                <a:gd name="T93" fmla="*/ 2147483646 h 191"/>
                <a:gd name="T94" fmla="*/ 2147483646 w 145"/>
                <a:gd name="T95" fmla="*/ 2147483646 h 191"/>
                <a:gd name="T96" fmla="*/ 2147483646 w 145"/>
                <a:gd name="T97" fmla="*/ 0 h 1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5"/>
                <a:gd name="T148" fmla="*/ 0 h 191"/>
                <a:gd name="T149" fmla="*/ 145 w 145"/>
                <a:gd name="T150" fmla="*/ 191 h 19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5" h="191">
                  <a:moveTo>
                    <a:pt x="57" y="0"/>
                  </a:moveTo>
                  <a:lnTo>
                    <a:pt x="53" y="14"/>
                  </a:lnTo>
                  <a:lnTo>
                    <a:pt x="50" y="22"/>
                  </a:lnTo>
                  <a:lnTo>
                    <a:pt x="45" y="27"/>
                  </a:lnTo>
                  <a:lnTo>
                    <a:pt x="46" y="31"/>
                  </a:lnTo>
                  <a:lnTo>
                    <a:pt x="50" y="31"/>
                  </a:lnTo>
                  <a:lnTo>
                    <a:pt x="48" y="39"/>
                  </a:lnTo>
                  <a:lnTo>
                    <a:pt x="50" y="50"/>
                  </a:lnTo>
                  <a:lnTo>
                    <a:pt x="55" y="70"/>
                  </a:lnTo>
                  <a:lnTo>
                    <a:pt x="60" y="82"/>
                  </a:lnTo>
                  <a:lnTo>
                    <a:pt x="59" y="80"/>
                  </a:lnTo>
                  <a:lnTo>
                    <a:pt x="57" y="82"/>
                  </a:lnTo>
                  <a:lnTo>
                    <a:pt x="57" y="88"/>
                  </a:lnTo>
                  <a:lnTo>
                    <a:pt x="68" y="98"/>
                  </a:lnTo>
                  <a:lnTo>
                    <a:pt x="82" y="104"/>
                  </a:lnTo>
                  <a:lnTo>
                    <a:pt x="92" y="105"/>
                  </a:lnTo>
                  <a:lnTo>
                    <a:pt x="98" y="107"/>
                  </a:lnTo>
                  <a:lnTo>
                    <a:pt x="103" y="111"/>
                  </a:lnTo>
                  <a:lnTo>
                    <a:pt x="105" y="111"/>
                  </a:lnTo>
                  <a:lnTo>
                    <a:pt x="110" y="113"/>
                  </a:lnTo>
                  <a:lnTo>
                    <a:pt x="117" y="114"/>
                  </a:lnTo>
                  <a:lnTo>
                    <a:pt x="122" y="116"/>
                  </a:lnTo>
                  <a:lnTo>
                    <a:pt x="124" y="123"/>
                  </a:lnTo>
                  <a:lnTo>
                    <a:pt x="122" y="127"/>
                  </a:lnTo>
                  <a:lnTo>
                    <a:pt x="131" y="154"/>
                  </a:lnTo>
                  <a:lnTo>
                    <a:pt x="137" y="166"/>
                  </a:lnTo>
                  <a:lnTo>
                    <a:pt x="145" y="177"/>
                  </a:lnTo>
                  <a:lnTo>
                    <a:pt x="128" y="191"/>
                  </a:lnTo>
                  <a:lnTo>
                    <a:pt x="121" y="180"/>
                  </a:lnTo>
                  <a:lnTo>
                    <a:pt x="114" y="173"/>
                  </a:lnTo>
                  <a:lnTo>
                    <a:pt x="101" y="159"/>
                  </a:lnTo>
                  <a:lnTo>
                    <a:pt x="96" y="152"/>
                  </a:lnTo>
                  <a:lnTo>
                    <a:pt x="94" y="143"/>
                  </a:lnTo>
                  <a:lnTo>
                    <a:pt x="94" y="136"/>
                  </a:lnTo>
                  <a:lnTo>
                    <a:pt x="89" y="134"/>
                  </a:lnTo>
                  <a:lnTo>
                    <a:pt x="84" y="132"/>
                  </a:lnTo>
                  <a:lnTo>
                    <a:pt x="75" y="123"/>
                  </a:lnTo>
                  <a:lnTo>
                    <a:pt x="62" y="120"/>
                  </a:lnTo>
                  <a:lnTo>
                    <a:pt x="36" y="116"/>
                  </a:lnTo>
                  <a:lnTo>
                    <a:pt x="18" y="113"/>
                  </a:lnTo>
                  <a:lnTo>
                    <a:pt x="0" y="64"/>
                  </a:lnTo>
                  <a:lnTo>
                    <a:pt x="9" y="50"/>
                  </a:lnTo>
                  <a:lnTo>
                    <a:pt x="14" y="45"/>
                  </a:lnTo>
                  <a:lnTo>
                    <a:pt x="22" y="41"/>
                  </a:lnTo>
                  <a:lnTo>
                    <a:pt x="29" y="25"/>
                  </a:lnTo>
                  <a:lnTo>
                    <a:pt x="39" y="13"/>
                  </a:lnTo>
                  <a:lnTo>
                    <a:pt x="50" y="7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34" name="Freeform 233"/>
            <p:cNvSpPr>
              <a:spLocks/>
            </p:cNvSpPr>
            <p:nvPr/>
          </p:nvSpPr>
          <p:spPr bwMode="auto">
            <a:xfrm>
              <a:off x="2903772" y="4619682"/>
              <a:ext cx="114300" cy="71438"/>
            </a:xfrm>
            <a:custGeom>
              <a:avLst/>
              <a:gdLst>
                <a:gd name="T0" fmla="*/ 2147483646 w 72"/>
                <a:gd name="T1" fmla="*/ 2147483646 h 45"/>
                <a:gd name="T2" fmla="*/ 2147483646 w 72"/>
                <a:gd name="T3" fmla="*/ 2147483646 h 45"/>
                <a:gd name="T4" fmla="*/ 2147483646 w 72"/>
                <a:gd name="T5" fmla="*/ 2147483646 h 45"/>
                <a:gd name="T6" fmla="*/ 2147483646 w 72"/>
                <a:gd name="T7" fmla="*/ 2147483646 h 45"/>
                <a:gd name="T8" fmla="*/ 2147483646 w 72"/>
                <a:gd name="T9" fmla="*/ 2147483646 h 45"/>
                <a:gd name="T10" fmla="*/ 2147483646 w 72"/>
                <a:gd name="T11" fmla="*/ 2147483646 h 45"/>
                <a:gd name="T12" fmla="*/ 2147483646 w 72"/>
                <a:gd name="T13" fmla="*/ 2147483646 h 45"/>
                <a:gd name="T14" fmla="*/ 2147483646 w 72"/>
                <a:gd name="T15" fmla="*/ 2147483646 h 45"/>
                <a:gd name="T16" fmla="*/ 2147483646 w 72"/>
                <a:gd name="T17" fmla="*/ 2147483646 h 45"/>
                <a:gd name="T18" fmla="*/ 2147483646 w 72"/>
                <a:gd name="T19" fmla="*/ 2147483646 h 45"/>
                <a:gd name="T20" fmla="*/ 2147483646 w 72"/>
                <a:gd name="T21" fmla="*/ 2147483646 h 45"/>
                <a:gd name="T22" fmla="*/ 2147483646 w 72"/>
                <a:gd name="T23" fmla="*/ 2147483646 h 45"/>
                <a:gd name="T24" fmla="*/ 0 w 72"/>
                <a:gd name="T25" fmla="*/ 2147483646 h 45"/>
                <a:gd name="T26" fmla="*/ 2147483646 w 72"/>
                <a:gd name="T27" fmla="*/ 2147483646 h 45"/>
                <a:gd name="T28" fmla="*/ 2147483646 w 72"/>
                <a:gd name="T29" fmla="*/ 0 h 45"/>
                <a:gd name="T30" fmla="*/ 2147483646 w 72"/>
                <a:gd name="T31" fmla="*/ 2147483646 h 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2"/>
                <a:gd name="T49" fmla="*/ 0 h 45"/>
                <a:gd name="T50" fmla="*/ 72 w 72"/>
                <a:gd name="T51" fmla="*/ 45 h 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2" h="45">
                  <a:moveTo>
                    <a:pt x="12" y="6"/>
                  </a:moveTo>
                  <a:lnTo>
                    <a:pt x="28" y="11"/>
                  </a:lnTo>
                  <a:lnTo>
                    <a:pt x="33" y="16"/>
                  </a:lnTo>
                  <a:lnTo>
                    <a:pt x="39" y="22"/>
                  </a:lnTo>
                  <a:lnTo>
                    <a:pt x="46" y="22"/>
                  </a:lnTo>
                  <a:lnTo>
                    <a:pt x="49" y="16"/>
                  </a:lnTo>
                  <a:lnTo>
                    <a:pt x="49" y="14"/>
                  </a:lnTo>
                  <a:lnTo>
                    <a:pt x="53" y="14"/>
                  </a:lnTo>
                  <a:lnTo>
                    <a:pt x="62" y="27"/>
                  </a:lnTo>
                  <a:lnTo>
                    <a:pt x="72" y="38"/>
                  </a:lnTo>
                  <a:lnTo>
                    <a:pt x="26" y="45"/>
                  </a:lnTo>
                  <a:lnTo>
                    <a:pt x="3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3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35" name="Freeform 235"/>
            <p:cNvSpPr>
              <a:spLocks/>
            </p:cNvSpPr>
            <p:nvPr/>
          </p:nvSpPr>
          <p:spPr bwMode="auto">
            <a:xfrm>
              <a:off x="2786078" y="4628667"/>
              <a:ext cx="11113" cy="17462"/>
            </a:xfrm>
            <a:custGeom>
              <a:avLst/>
              <a:gdLst>
                <a:gd name="T0" fmla="*/ 2147483646 w 7"/>
                <a:gd name="T1" fmla="*/ 2147483646 h 11"/>
                <a:gd name="T2" fmla="*/ 2147483646 w 7"/>
                <a:gd name="T3" fmla="*/ 2147483646 h 11"/>
                <a:gd name="T4" fmla="*/ 0 w 7"/>
                <a:gd name="T5" fmla="*/ 0 h 11"/>
                <a:gd name="T6" fmla="*/ 2147483646 w 7"/>
                <a:gd name="T7" fmla="*/ 2147483646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11"/>
                <a:gd name="T14" fmla="*/ 7 w 7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11">
                  <a:moveTo>
                    <a:pt x="7" y="11"/>
                  </a:moveTo>
                  <a:lnTo>
                    <a:pt x="5" y="11"/>
                  </a:lnTo>
                  <a:lnTo>
                    <a:pt x="0" y="0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36" name="Freeform 236"/>
            <p:cNvSpPr>
              <a:spLocks/>
            </p:cNvSpPr>
            <p:nvPr/>
          </p:nvSpPr>
          <p:spPr bwMode="auto">
            <a:xfrm>
              <a:off x="1878836" y="4634032"/>
              <a:ext cx="150812" cy="47625"/>
            </a:xfrm>
            <a:custGeom>
              <a:avLst/>
              <a:gdLst>
                <a:gd name="T0" fmla="*/ 2147483646 w 95"/>
                <a:gd name="T1" fmla="*/ 0 h 30"/>
                <a:gd name="T2" fmla="*/ 2147483646 w 95"/>
                <a:gd name="T3" fmla="*/ 2147483646 h 30"/>
                <a:gd name="T4" fmla="*/ 2147483646 w 95"/>
                <a:gd name="T5" fmla="*/ 2147483646 h 30"/>
                <a:gd name="T6" fmla="*/ 2147483646 w 95"/>
                <a:gd name="T7" fmla="*/ 2147483646 h 30"/>
                <a:gd name="T8" fmla="*/ 2147483646 w 95"/>
                <a:gd name="T9" fmla="*/ 2147483646 h 30"/>
                <a:gd name="T10" fmla="*/ 2147483646 w 95"/>
                <a:gd name="T11" fmla="*/ 2147483646 h 30"/>
                <a:gd name="T12" fmla="*/ 2147483646 w 95"/>
                <a:gd name="T13" fmla="*/ 2147483646 h 30"/>
                <a:gd name="T14" fmla="*/ 2147483646 w 95"/>
                <a:gd name="T15" fmla="*/ 2147483646 h 30"/>
                <a:gd name="T16" fmla="*/ 2147483646 w 95"/>
                <a:gd name="T17" fmla="*/ 2147483646 h 30"/>
                <a:gd name="T18" fmla="*/ 2147483646 w 95"/>
                <a:gd name="T19" fmla="*/ 2147483646 h 30"/>
                <a:gd name="T20" fmla="*/ 2147483646 w 95"/>
                <a:gd name="T21" fmla="*/ 2147483646 h 30"/>
                <a:gd name="T22" fmla="*/ 2147483646 w 95"/>
                <a:gd name="T23" fmla="*/ 2147483646 h 30"/>
                <a:gd name="T24" fmla="*/ 0 w 95"/>
                <a:gd name="T25" fmla="*/ 2147483646 h 30"/>
                <a:gd name="T26" fmla="*/ 2147483646 w 95"/>
                <a:gd name="T27" fmla="*/ 2147483646 h 30"/>
                <a:gd name="T28" fmla="*/ 2147483646 w 95"/>
                <a:gd name="T29" fmla="*/ 2147483646 h 30"/>
                <a:gd name="T30" fmla="*/ 2147483646 w 95"/>
                <a:gd name="T31" fmla="*/ 2147483646 h 30"/>
                <a:gd name="T32" fmla="*/ 2147483646 w 95"/>
                <a:gd name="T33" fmla="*/ 2147483646 h 30"/>
                <a:gd name="T34" fmla="*/ 2147483646 w 95"/>
                <a:gd name="T35" fmla="*/ 2147483646 h 30"/>
                <a:gd name="T36" fmla="*/ 2147483646 w 95"/>
                <a:gd name="T37" fmla="*/ 0 h 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30"/>
                <a:gd name="T59" fmla="*/ 95 w 95"/>
                <a:gd name="T60" fmla="*/ 30 h 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30">
                  <a:moveTo>
                    <a:pt x="95" y="0"/>
                  </a:moveTo>
                  <a:lnTo>
                    <a:pt x="94" y="4"/>
                  </a:lnTo>
                  <a:lnTo>
                    <a:pt x="95" y="7"/>
                  </a:lnTo>
                  <a:lnTo>
                    <a:pt x="83" y="5"/>
                  </a:lnTo>
                  <a:lnTo>
                    <a:pt x="71" y="9"/>
                  </a:lnTo>
                  <a:lnTo>
                    <a:pt x="44" y="14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12" y="25"/>
                  </a:lnTo>
                  <a:lnTo>
                    <a:pt x="11" y="23"/>
                  </a:lnTo>
                  <a:lnTo>
                    <a:pt x="7" y="27"/>
                  </a:lnTo>
                  <a:lnTo>
                    <a:pt x="2" y="25"/>
                  </a:lnTo>
                  <a:lnTo>
                    <a:pt x="0" y="22"/>
                  </a:lnTo>
                  <a:lnTo>
                    <a:pt x="16" y="13"/>
                  </a:lnTo>
                  <a:lnTo>
                    <a:pt x="51" y="9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83" y="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37" name="Freeform 237"/>
            <p:cNvSpPr>
              <a:spLocks/>
            </p:cNvSpPr>
            <p:nvPr/>
          </p:nvSpPr>
          <p:spPr bwMode="auto">
            <a:xfrm>
              <a:off x="1528937" y="4633877"/>
              <a:ext cx="65087" cy="82550"/>
            </a:xfrm>
            <a:custGeom>
              <a:avLst/>
              <a:gdLst>
                <a:gd name="T0" fmla="*/ 2147483646 w 41"/>
                <a:gd name="T1" fmla="*/ 2147483646 h 52"/>
                <a:gd name="T2" fmla="*/ 2147483646 w 41"/>
                <a:gd name="T3" fmla="*/ 2147483646 h 52"/>
                <a:gd name="T4" fmla="*/ 2147483646 w 41"/>
                <a:gd name="T5" fmla="*/ 2147483646 h 52"/>
                <a:gd name="T6" fmla="*/ 2147483646 w 41"/>
                <a:gd name="T7" fmla="*/ 2147483646 h 52"/>
                <a:gd name="T8" fmla="*/ 2147483646 w 41"/>
                <a:gd name="T9" fmla="*/ 2147483646 h 52"/>
                <a:gd name="T10" fmla="*/ 2147483646 w 41"/>
                <a:gd name="T11" fmla="*/ 2147483646 h 52"/>
                <a:gd name="T12" fmla="*/ 2147483646 w 41"/>
                <a:gd name="T13" fmla="*/ 2147483646 h 52"/>
                <a:gd name="T14" fmla="*/ 2147483646 w 41"/>
                <a:gd name="T15" fmla="*/ 2147483646 h 52"/>
                <a:gd name="T16" fmla="*/ 0 w 41"/>
                <a:gd name="T17" fmla="*/ 2147483646 h 52"/>
                <a:gd name="T18" fmla="*/ 2147483646 w 41"/>
                <a:gd name="T19" fmla="*/ 2147483646 h 52"/>
                <a:gd name="T20" fmla="*/ 2147483646 w 41"/>
                <a:gd name="T21" fmla="*/ 2147483646 h 52"/>
                <a:gd name="T22" fmla="*/ 2147483646 w 41"/>
                <a:gd name="T23" fmla="*/ 2147483646 h 52"/>
                <a:gd name="T24" fmla="*/ 2147483646 w 41"/>
                <a:gd name="T25" fmla="*/ 2147483646 h 52"/>
                <a:gd name="T26" fmla="*/ 2147483646 w 41"/>
                <a:gd name="T27" fmla="*/ 2147483646 h 52"/>
                <a:gd name="T28" fmla="*/ 2147483646 w 41"/>
                <a:gd name="T29" fmla="*/ 2147483646 h 52"/>
                <a:gd name="T30" fmla="*/ 2147483646 w 41"/>
                <a:gd name="T31" fmla="*/ 2147483646 h 52"/>
                <a:gd name="T32" fmla="*/ 2147483646 w 41"/>
                <a:gd name="T33" fmla="*/ 0 h 52"/>
                <a:gd name="T34" fmla="*/ 2147483646 w 41"/>
                <a:gd name="T35" fmla="*/ 2147483646 h 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52"/>
                <a:gd name="T56" fmla="*/ 41 w 41"/>
                <a:gd name="T57" fmla="*/ 52 h 5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52">
                  <a:moveTo>
                    <a:pt x="41" y="2"/>
                  </a:moveTo>
                  <a:lnTo>
                    <a:pt x="36" y="18"/>
                  </a:lnTo>
                  <a:lnTo>
                    <a:pt x="34" y="36"/>
                  </a:lnTo>
                  <a:lnTo>
                    <a:pt x="34" y="43"/>
                  </a:lnTo>
                  <a:lnTo>
                    <a:pt x="34" y="45"/>
                  </a:lnTo>
                  <a:lnTo>
                    <a:pt x="32" y="47"/>
                  </a:lnTo>
                  <a:lnTo>
                    <a:pt x="20" y="47"/>
                  </a:lnTo>
                  <a:lnTo>
                    <a:pt x="0" y="52"/>
                  </a:lnTo>
                  <a:lnTo>
                    <a:pt x="2" y="45"/>
                  </a:lnTo>
                  <a:lnTo>
                    <a:pt x="4" y="41"/>
                  </a:lnTo>
                  <a:lnTo>
                    <a:pt x="8" y="41"/>
                  </a:lnTo>
                  <a:lnTo>
                    <a:pt x="15" y="29"/>
                  </a:lnTo>
                  <a:lnTo>
                    <a:pt x="18" y="23"/>
                  </a:lnTo>
                  <a:lnTo>
                    <a:pt x="23" y="20"/>
                  </a:lnTo>
                  <a:lnTo>
                    <a:pt x="41" y="2"/>
                  </a:lnTo>
                  <a:lnTo>
                    <a:pt x="39" y="0"/>
                  </a:lnTo>
                  <a:lnTo>
                    <a:pt x="41" y="2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38" name="Freeform 238"/>
            <p:cNvSpPr>
              <a:spLocks/>
            </p:cNvSpPr>
            <p:nvPr/>
          </p:nvSpPr>
          <p:spPr bwMode="auto">
            <a:xfrm>
              <a:off x="2422997" y="4640609"/>
              <a:ext cx="11112" cy="4763"/>
            </a:xfrm>
            <a:custGeom>
              <a:avLst/>
              <a:gdLst>
                <a:gd name="T0" fmla="*/ 2147483646 w 7"/>
                <a:gd name="T1" fmla="*/ 2147483646 h 3"/>
                <a:gd name="T2" fmla="*/ 0 w 7"/>
                <a:gd name="T3" fmla="*/ 2147483646 h 3"/>
                <a:gd name="T4" fmla="*/ 2147483646 w 7"/>
                <a:gd name="T5" fmla="*/ 0 h 3"/>
                <a:gd name="T6" fmla="*/ 2147483646 w 7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3"/>
                <a:gd name="T14" fmla="*/ 7 w 7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3">
                  <a:moveTo>
                    <a:pt x="4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39" name="Freeform 239"/>
            <p:cNvSpPr>
              <a:spLocks/>
            </p:cNvSpPr>
            <p:nvPr/>
          </p:nvSpPr>
          <p:spPr bwMode="auto">
            <a:xfrm>
              <a:off x="1728503" y="4655994"/>
              <a:ext cx="312737" cy="247650"/>
            </a:xfrm>
            <a:custGeom>
              <a:avLst/>
              <a:gdLst>
                <a:gd name="T0" fmla="*/ 2147483646 w 197"/>
                <a:gd name="T1" fmla="*/ 2147483646 h 156"/>
                <a:gd name="T2" fmla="*/ 2147483646 w 197"/>
                <a:gd name="T3" fmla="*/ 2147483646 h 156"/>
                <a:gd name="T4" fmla="*/ 2147483646 w 197"/>
                <a:gd name="T5" fmla="*/ 2147483646 h 156"/>
                <a:gd name="T6" fmla="*/ 2147483646 w 197"/>
                <a:gd name="T7" fmla="*/ 2147483646 h 156"/>
                <a:gd name="T8" fmla="*/ 2147483646 w 197"/>
                <a:gd name="T9" fmla="*/ 2147483646 h 156"/>
                <a:gd name="T10" fmla="*/ 2147483646 w 197"/>
                <a:gd name="T11" fmla="*/ 2147483646 h 156"/>
                <a:gd name="T12" fmla="*/ 2147483646 w 197"/>
                <a:gd name="T13" fmla="*/ 2147483646 h 156"/>
                <a:gd name="T14" fmla="*/ 2147483646 w 197"/>
                <a:gd name="T15" fmla="*/ 2147483646 h 156"/>
                <a:gd name="T16" fmla="*/ 2147483646 w 197"/>
                <a:gd name="T17" fmla="*/ 2147483646 h 156"/>
                <a:gd name="T18" fmla="*/ 2147483646 w 197"/>
                <a:gd name="T19" fmla="*/ 2147483646 h 156"/>
                <a:gd name="T20" fmla="*/ 2147483646 w 197"/>
                <a:gd name="T21" fmla="*/ 2147483646 h 156"/>
                <a:gd name="T22" fmla="*/ 2147483646 w 197"/>
                <a:gd name="T23" fmla="*/ 2147483646 h 156"/>
                <a:gd name="T24" fmla="*/ 2147483646 w 197"/>
                <a:gd name="T25" fmla="*/ 2147483646 h 156"/>
                <a:gd name="T26" fmla="*/ 2147483646 w 197"/>
                <a:gd name="T27" fmla="*/ 2147483646 h 156"/>
                <a:gd name="T28" fmla="*/ 2147483646 w 197"/>
                <a:gd name="T29" fmla="*/ 2147483646 h 156"/>
                <a:gd name="T30" fmla="*/ 2147483646 w 197"/>
                <a:gd name="T31" fmla="*/ 2147483646 h 156"/>
                <a:gd name="T32" fmla="*/ 2147483646 w 197"/>
                <a:gd name="T33" fmla="*/ 2147483646 h 156"/>
                <a:gd name="T34" fmla="*/ 2147483646 w 197"/>
                <a:gd name="T35" fmla="*/ 2147483646 h 156"/>
                <a:gd name="T36" fmla="*/ 2147483646 w 197"/>
                <a:gd name="T37" fmla="*/ 2147483646 h 156"/>
                <a:gd name="T38" fmla="*/ 2147483646 w 197"/>
                <a:gd name="T39" fmla="*/ 2147483646 h 156"/>
                <a:gd name="T40" fmla="*/ 2147483646 w 197"/>
                <a:gd name="T41" fmla="*/ 2147483646 h 156"/>
                <a:gd name="T42" fmla="*/ 2147483646 w 197"/>
                <a:gd name="T43" fmla="*/ 2147483646 h 156"/>
                <a:gd name="T44" fmla="*/ 0 w 197"/>
                <a:gd name="T45" fmla="*/ 2147483646 h 156"/>
                <a:gd name="T46" fmla="*/ 2147483646 w 197"/>
                <a:gd name="T47" fmla="*/ 2147483646 h 156"/>
                <a:gd name="T48" fmla="*/ 2147483646 w 197"/>
                <a:gd name="T49" fmla="*/ 2147483646 h 156"/>
                <a:gd name="T50" fmla="*/ 2147483646 w 197"/>
                <a:gd name="T51" fmla="*/ 2147483646 h 156"/>
                <a:gd name="T52" fmla="*/ 2147483646 w 197"/>
                <a:gd name="T53" fmla="*/ 2147483646 h 156"/>
                <a:gd name="T54" fmla="*/ 2147483646 w 197"/>
                <a:gd name="T55" fmla="*/ 2147483646 h 156"/>
                <a:gd name="T56" fmla="*/ 2147483646 w 197"/>
                <a:gd name="T57" fmla="*/ 2147483646 h 156"/>
                <a:gd name="T58" fmla="*/ 2147483646 w 197"/>
                <a:gd name="T59" fmla="*/ 2147483646 h 156"/>
                <a:gd name="T60" fmla="*/ 2147483646 w 197"/>
                <a:gd name="T61" fmla="*/ 2147483646 h 156"/>
                <a:gd name="T62" fmla="*/ 2147483646 w 197"/>
                <a:gd name="T63" fmla="*/ 2147483646 h 156"/>
                <a:gd name="T64" fmla="*/ 2147483646 w 197"/>
                <a:gd name="T65" fmla="*/ 2147483646 h 156"/>
                <a:gd name="T66" fmla="*/ 2147483646 w 197"/>
                <a:gd name="T67" fmla="*/ 2147483646 h 156"/>
                <a:gd name="T68" fmla="*/ 2147483646 w 197"/>
                <a:gd name="T69" fmla="*/ 2147483646 h 156"/>
                <a:gd name="T70" fmla="*/ 2147483646 w 197"/>
                <a:gd name="T71" fmla="*/ 2147483646 h 156"/>
                <a:gd name="T72" fmla="*/ 2147483646 w 197"/>
                <a:gd name="T73" fmla="*/ 2147483646 h 156"/>
                <a:gd name="T74" fmla="*/ 2147483646 w 197"/>
                <a:gd name="T75" fmla="*/ 2147483646 h 156"/>
                <a:gd name="T76" fmla="*/ 2147483646 w 197"/>
                <a:gd name="T77" fmla="*/ 2147483646 h 156"/>
                <a:gd name="T78" fmla="*/ 2147483646 w 197"/>
                <a:gd name="T79" fmla="*/ 2147483646 h 156"/>
                <a:gd name="T80" fmla="*/ 2147483646 w 197"/>
                <a:gd name="T81" fmla="*/ 2147483646 h 156"/>
                <a:gd name="T82" fmla="*/ 2147483646 w 197"/>
                <a:gd name="T83" fmla="*/ 2147483646 h 156"/>
                <a:gd name="T84" fmla="*/ 2147483646 w 197"/>
                <a:gd name="T85" fmla="*/ 2147483646 h 156"/>
                <a:gd name="T86" fmla="*/ 2147483646 w 197"/>
                <a:gd name="T87" fmla="*/ 2147483646 h 156"/>
                <a:gd name="T88" fmla="*/ 2147483646 w 197"/>
                <a:gd name="T89" fmla="*/ 2147483646 h 156"/>
                <a:gd name="T90" fmla="*/ 2147483646 w 197"/>
                <a:gd name="T91" fmla="*/ 2147483646 h 156"/>
                <a:gd name="T92" fmla="*/ 2147483646 w 197"/>
                <a:gd name="T93" fmla="*/ 2147483646 h 156"/>
                <a:gd name="T94" fmla="*/ 2147483646 w 197"/>
                <a:gd name="T95" fmla="*/ 2147483646 h 156"/>
                <a:gd name="T96" fmla="*/ 2147483646 w 197"/>
                <a:gd name="T97" fmla="*/ 2147483646 h 156"/>
                <a:gd name="T98" fmla="*/ 2147483646 w 197"/>
                <a:gd name="T99" fmla="*/ 2147483646 h 156"/>
                <a:gd name="T100" fmla="*/ 2147483646 w 197"/>
                <a:gd name="T101" fmla="*/ 2147483646 h 156"/>
                <a:gd name="T102" fmla="*/ 2147483646 w 197"/>
                <a:gd name="T103" fmla="*/ 2147483646 h 156"/>
                <a:gd name="T104" fmla="*/ 2147483646 w 197"/>
                <a:gd name="T105" fmla="*/ 2147483646 h 156"/>
                <a:gd name="T106" fmla="*/ 2147483646 w 197"/>
                <a:gd name="T107" fmla="*/ 2147483646 h 156"/>
                <a:gd name="T108" fmla="*/ 2147483646 w 197"/>
                <a:gd name="T109" fmla="*/ 2147483646 h 156"/>
                <a:gd name="T110" fmla="*/ 2147483646 w 197"/>
                <a:gd name="T111" fmla="*/ 0 h 156"/>
                <a:gd name="T112" fmla="*/ 2147483646 w 197"/>
                <a:gd name="T113" fmla="*/ 2147483646 h 156"/>
                <a:gd name="T114" fmla="*/ 2147483646 w 197"/>
                <a:gd name="T115" fmla="*/ 2147483646 h 15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7"/>
                <a:gd name="T175" fmla="*/ 0 h 156"/>
                <a:gd name="T176" fmla="*/ 197 w 197"/>
                <a:gd name="T177" fmla="*/ 156 h 15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7" h="156">
                  <a:moveTo>
                    <a:pt x="197" y="9"/>
                  </a:moveTo>
                  <a:lnTo>
                    <a:pt x="181" y="99"/>
                  </a:lnTo>
                  <a:lnTo>
                    <a:pt x="181" y="104"/>
                  </a:lnTo>
                  <a:lnTo>
                    <a:pt x="154" y="102"/>
                  </a:lnTo>
                  <a:lnTo>
                    <a:pt x="153" y="104"/>
                  </a:lnTo>
                  <a:lnTo>
                    <a:pt x="145" y="104"/>
                  </a:lnTo>
                  <a:lnTo>
                    <a:pt x="147" y="93"/>
                  </a:lnTo>
                  <a:lnTo>
                    <a:pt x="135" y="99"/>
                  </a:lnTo>
                  <a:lnTo>
                    <a:pt x="124" y="99"/>
                  </a:lnTo>
                  <a:lnTo>
                    <a:pt x="122" y="97"/>
                  </a:lnTo>
                  <a:lnTo>
                    <a:pt x="121" y="99"/>
                  </a:lnTo>
                  <a:lnTo>
                    <a:pt x="103" y="106"/>
                  </a:lnTo>
                  <a:lnTo>
                    <a:pt x="85" y="115"/>
                  </a:lnTo>
                  <a:lnTo>
                    <a:pt x="52" y="134"/>
                  </a:lnTo>
                  <a:lnTo>
                    <a:pt x="30" y="152"/>
                  </a:lnTo>
                  <a:lnTo>
                    <a:pt x="27" y="150"/>
                  </a:lnTo>
                  <a:lnTo>
                    <a:pt x="23" y="154"/>
                  </a:lnTo>
                  <a:lnTo>
                    <a:pt x="20" y="156"/>
                  </a:lnTo>
                  <a:lnTo>
                    <a:pt x="18" y="156"/>
                  </a:lnTo>
                  <a:lnTo>
                    <a:pt x="16" y="152"/>
                  </a:lnTo>
                  <a:lnTo>
                    <a:pt x="16" y="154"/>
                  </a:lnTo>
                  <a:lnTo>
                    <a:pt x="4" y="147"/>
                  </a:lnTo>
                  <a:lnTo>
                    <a:pt x="0" y="143"/>
                  </a:lnTo>
                  <a:lnTo>
                    <a:pt x="6" y="138"/>
                  </a:lnTo>
                  <a:lnTo>
                    <a:pt x="6" y="140"/>
                  </a:lnTo>
                  <a:lnTo>
                    <a:pt x="18" y="127"/>
                  </a:lnTo>
                  <a:lnTo>
                    <a:pt x="22" y="125"/>
                  </a:lnTo>
                  <a:lnTo>
                    <a:pt x="22" y="127"/>
                  </a:lnTo>
                  <a:lnTo>
                    <a:pt x="27" y="122"/>
                  </a:lnTo>
                  <a:lnTo>
                    <a:pt x="32" y="118"/>
                  </a:lnTo>
                  <a:lnTo>
                    <a:pt x="45" y="109"/>
                  </a:lnTo>
                  <a:lnTo>
                    <a:pt x="50" y="107"/>
                  </a:lnTo>
                  <a:lnTo>
                    <a:pt x="53" y="104"/>
                  </a:lnTo>
                  <a:lnTo>
                    <a:pt x="62" y="97"/>
                  </a:lnTo>
                  <a:lnTo>
                    <a:pt x="73" y="90"/>
                  </a:lnTo>
                  <a:lnTo>
                    <a:pt x="85" y="82"/>
                  </a:lnTo>
                  <a:lnTo>
                    <a:pt x="99" y="77"/>
                  </a:lnTo>
                  <a:lnTo>
                    <a:pt x="103" y="75"/>
                  </a:lnTo>
                  <a:lnTo>
                    <a:pt x="105" y="70"/>
                  </a:lnTo>
                  <a:lnTo>
                    <a:pt x="105" y="61"/>
                  </a:lnTo>
                  <a:lnTo>
                    <a:pt x="105" y="52"/>
                  </a:lnTo>
                  <a:lnTo>
                    <a:pt x="105" y="43"/>
                  </a:lnTo>
                  <a:lnTo>
                    <a:pt x="107" y="25"/>
                  </a:lnTo>
                  <a:lnTo>
                    <a:pt x="124" y="20"/>
                  </a:lnTo>
                  <a:lnTo>
                    <a:pt x="144" y="15"/>
                  </a:lnTo>
                  <a:lnTo>
                    <a:pt x="154" y="11"/>
                  </a:lnTo>
                  <a:lnTo>
                    <a:pt x="165" y="8"/>
                  </a:lnTo>
                  <a:lnTo>
                    <a:pt x="167" y="8"/>
                  </a:lnTo>
                  <a:lnTo>
                    <a:pt x="174" y="6"/>
                  </a:lnTo>
                  <a:lnTo>
                    <a:pt x="177" y="4"/>
                  </a:lnTo>
                  <a:lnTo>
                    <a:pt x="183" y="6"/>
                  </a:lnTo>
                  <a:lnTo>
                    <a:pt x="186" y="8"/>
                  </a:lnTo>
                  <a:lnTo>
                    <a:pt x="190" y="6"/>
                  </a:lnTo>
                  <a:lnTo>
                    <a:pt x="188" y="6"/>
                  </a:lnTo>
                  <a:lnTo>
                    <a:pt x="191" y="2"/>
                  </a:lnTo>
                  <a:lnTo>
                    <a:pt x="191" y="0"/>
                  </a:lnTo>
                  <a:lnTo>
                    <a:pt x="195" y="4"/>
                  </a:lnTo>
                  <a:lnTo>
                    <a:pt x="197" y="9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40" name="Freeform 240"/>
            <p:cNvSpPr>
              <a:spLocks/>
            </p:cNvSpPr>
            <p:nvPr/>
          </p:nvSpPr>
          <p:spPr bwMode="auto">
            <a:xfrm>
              <a:off x="2034533" y="4668695"/>
              <a:ext cx="39688" cy="149225"/>
            </a:xfrm>
            <a:custGeom>
              <a:avLst/>
              <a:gdLst>
                <a:gd name="T0" fmla="*/ 2147483646 w 25"/>
                <a:gd name="T1" fmla="*/ 2147483646 h 94"/>
                <a:gd name="T2" fmla="*/ 2147483646 w 25"/>
                <a:gd name="T3" fmla="*/ 2147483646 h 94"/>
                <a:gd name="T4" fmla="*/ 2147483646 w 25"/>
                <a:gd name="T5" fmla="*/ 2147483646 h 94"/>
                <a:gd name="T6" fmla="*/ 2147483646 w 25"/>
                <a:gd name="T7" fmla="*/ 2147483646 h 94"/>
                <a:gd name="T8" fmla="*/ 2147483646 w 25"/>
                <a:gd name="T9" fmla="*/ 2147483646 h 94"/>
                <a:gd name="T10" fmla="*/ 2147483646 w 25"/>
                <a:gd name="T11" fmla="*/ 2147483646 h 94"/>
                <a:gd name="T12" fmla="*/ 0 w 25"/>
                <a:gd name="T13" fmla="*/ 2147483646 h 94"/>
                <a:gd name="T14" fmla="*/ 2147483646 w 25"/>
                <a:gd name="T15" fmla="*/ 2147483646 h 94"/>
                <a:gd name="T16" fmla="*/ 2147483646 w 25"/>
                <a:gd name="T17" fmla="*/ 2147483646 h 94"/>
                <a:gd name="T18" fmla="*/ 2147483646 w 25"/>
                <a:gd name="T19" fmla="*/ 2147483646 h 94"/>
                <a:gd name="T20" fmla="*/ 2147483646 w 25"/>
                <a:gd name="T21" fmla="*/ 2147483646 h 94"/>
                <a:gd name="T22" fmla="*/ 2147483646 w 25"/>
                <a:gd name="T23" fmla="*/ 2147483646 h 94"/>
                <a:gd name="T24" fmla="*/ 2147483646 w 25"/>
                <a:gd name="T25" fmla="*/ 0 h 94"/>
                <a:gd name="T26" fmla="*/ 2147483646 w 25"/>
                <a:gd name="T27" fmla="*/ 2147483646 h 9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"/>
                <a:gd name="T43" fmla="*/ 0 h 94"/>
                <a:gd name="T44" fmla="*/ 25 w 25"/>
                <a:gd name="T45" fmla="*/ 94 h 9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" h="94">
                  <a:moveTo>
                    <a:pt x="25" y="1"/>
                  </a:moveTo>
                  <a:lnTo>
                    <a:pt x="18" y="25"/>
                  </a:lnTo>
                  <a:lnTo>
                    <a:pt x="16" y="37"/>
                  </a:lnTo>
                  <a:lnTo>
                    <a:pt x="14" y="66"/>
                  </a:lnTo>
                  <a:lnTo>
                    <a:pt x="13" y="78"/>
                  </a:lnTo>
                  <a:lnTo>
                    <a:pt x="16" y="92"/>
                  </a:lnTo>
                  <a:lnTo>
                    <a:pt x="0" y="94"/>
                  </a:lnTo>
                  <a:lnTo>
                    <a:pt x="6" y="74"/>
                  </a:lnTo>
                  <a:lnTo>
                    <a:pt x="6" y="67"/>
                  </a:lnTo>
                  <a:lnTo>
                    <a:pt x="6" y="49"/>
                  </a:lnTo>
                  <a:lnTo>
                    <a:pt x="7" y="44"/>
                  </a:lnTo>
                  <a:lnTo>
                    <a:pt x="11" y="21"/>
                  </a:lnTo>
                  <a:lnTo>
                    <a:pt x="16" y="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41" name="Freeform 241"/>
            <p:cNvSpPr>
              <a:spLocks/>
            </p:cNvSpPr>
            <p:nvPr/>
          </p:nvSpPr>
          <p:spPr bwMode="auto">
            <a:xfrm>
              <a:off x="2108064" y="4673364"/>
              <a:ext cx="53975" cy="39687"/>
            </a:xfrm>
            <a:custGeom>
              <a:avLst/>
              <a:gdLst>
                <a:gd name="T0" fmla="*/ 2147483646 w 34"/>
                <a:gd name="T1" fmla="*/ 2147483646 h 25"/>
                <a:gd name="T2" fmla="*/ 2147483646 w 34"/>
                <a:gd name="T3" fmla="*/ 2147483646 h 25"/>
                <a:gd name="T4" fmla="*/ 2147483646 w 34"/>
                <a:gd name="T5" fmla="*/ 2147483646 h 25"/>
                <a:gd name="T6" fmla="*/ 2147483646 w 34"/>
                <a:gd name="T7" fmla="*/ 2147483646 h 25"/>
                <a:gd name="T8" fmla="*/ 2147483646 w 34"/>
                <a:gd name="T9" fmla="*/ 2147483646 h 25"/>
                <a:gd name="T10" fmla="*/ 2147483646 w 34"/>
                <a:gd name="T11" fmla="*/ 2147483646 h 25"/>
                <a:gd name="T12" fmla="*/ 0 w 34"/>
                <a:gd name="T13" fmla="*/ 2147483646 h 25"/>
                <a:gd name="T14" fmla="*/ 2147483646 w 34"/>
                <a:gd name="T15" fmla="*/ 2147483646 h 25"/>
                <a:gd name="T16" fmla="*/ 2147483646 w 34"/>
                <a:gd name="T17" fmla="*/ 2147483646 h 25"/>
                <a:gd name="T18" fmla="*/ 2147483646 w 34"/>
                <a:gd name="T19" fmla="*/ 0 h 25"/>
                <a:gd name="T20" fmla="*/ 2147483646 w 34"/>
                <a:gd name="T21" fmla="*/ 2147483646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"/>
                <a:gd name="T34" fmla="*/ 0 h 25"/>
                <a:gd name="T35" fmla="*/ 34 w 34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" h="25">
                  <a:moveTo>
                    <a:pt x="34" y="5"/>
                  </a:moveTo>
                  <a:lnTo>
                    <a:pt x="30" y="11"/>
                  </a:lnTo>
                  <a:lnTo>
                    <a:pt x="23" y="13"/>
                  </a:lnTo>
                  <a:lnTo>
                    <a:pt x="16" y="14"/>
                  </a:lnTo>
                  <a:lnTo>
                    <a:pt x="11" y="20"/>
                  </a:lnTo>
                  <a:lnTo>
                    <a:pt x="5" y="23"/>
                  </a:lnTo>
                  <a:lnTo>
                    <a:pt x="0" y="25"/>
                  </a:lnTo>
                  <a:lnTo>
                    <a:pt x="14" y="9"/>
                  </a:lnTo>
                  <a:lnTo>
                    <a:pt x="23" y="4"/>
                  </a:lnTo>
                  <a:lnTo>
                    <a:pt x="32" y="0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42" name="Freeform 243"/>
            <p:cNvSpPr>
              <a:spLocks/>
            </p:cNvSpPr>
            <p:nvPr/>
          </p:nvSpPr>
          <p:spPr bwMode="auto">
            <a:xfrm>
              <a:off x="2400379" y="4687855"/>
              <a:ext cx="14287" cy="6350"/>
            </a:xfrm>
            <a:custGeom>
              <a:avLst/>
              <a:gdLst>
                <a:gd name="T0" fmla="*/ 2147483646 w 9"/>
                <a:gd name="T1" fmla="*/ 2147483646 h 4"/>
                <a:gd name="T2" fmla="*/ 2147483646 w 9"/>
                <a:gd name="T3" fmla="*/ 2147483646 h 4"/>
                <a:gd name="T4" fmla="*/ 0 w 9"/>
                <a:gd name="T5" fmla="*/ 0 h 4"/>
                <a:gd name="T6" fmla="*/ 2147483646 w 9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4"/>
                <a:gd name="T14" fmla="*/ 9 w 9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4">
                  <a:moveTo>
                    <a:pt x="9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43" name="Freeform 244"/>
            <p:cNvSpPr>
              <a:spLocks/>
            </p:cNvSpPr>
            <p:nvPr/>
          </p:nvSpPr>
          <p:spPr bwMode="auto">
            <a:xfrm>
              <a:off x="903794" y="4696345"/>
              <a:ext cx="160337" cy="50800"/>
            </a:xfrm>
            <a:custGeom>
              <a:avLst/>
              <a:gdLst>
                <a:gd name="T0" fmla="*/ 2147483646 w 101"/>
                <a:gd name="T1" fmla="*/ 2147483646 h 32"/>
                <a:gd name="T2" fmla="*/ 2147483646 w 101"/>
                <a:gd name="T3" fmla="*/ 2147483646 h 32"/>
                <a:gd name="T4" fmla="*/ 2147483646 w 101"/>
                <a:gd name="T5" fmla="*/ 2147483646 h 32"/>
                <a:gd name="T6" fmla="*/ 2147483646 w 101"/>
                <a:gd name="T7" fmla="*/ 2147483646 h 32"/>
                <a:gd name="T8" fmla="*/ 2147483646 w 101"/>
                <a:gd name="T9" fmla="*/ 2147483646 h 32"/>
                <a:gd name="T10" fmla="*/ 2147483646 w 101"/>
                <a:gd name="T11" fmla="*/ 2147483646 h 32"/>
                <a:gd name="T12" fmla="*/ 2147483646 w 101"/>
                <a:gd name="T13" fmla="*/ 2147483646 h 32"/>
                <a:gd name="T14" fmla="*/ 2147483646 w 101"/>
                <a:gd name="T15" fmla="*/ 2147483646 h 32"/>
                <a:gd name="T16" fmla="*/ 2147483646 w 101"/>
                <a:gd name="T17" fmla="*/ 2147483646 h 32"/>
                <a:gd name="T18" fmla="*/ 0 w 101"/>
                <a:gd name="T19" fmla="*/ 2147483646 h 32"/>
                <a:gd name="T20" fmla="*/ 2147483646 w 101"/>
                <a:gd name="T21" fmla="*/ 2147483646 h 32"/>
                <a:gd name="T22" fmla="*/ 2147483646 w 101"/>
                <a:gd name="T23" fmla="*/ 2147483646 h 32"/>
                <a:gd name="T24" fmla="*/ 2147483646 w 101"/>
                <a:gd name="T25" fmla="*/ 2147483646 h 32"/>
                <a:gd name="T26" fmla="*/ 2147483646 w 101"/>
                <a:gd name="T27" fmla="*/ 2147483646 h 32"/>
                <a:gd name="T28" fmla="*/ 2147483646 w 101"/>
                <a:gd name="T29" fmla="*/ 2147483646 h 32"/>
                <a:gd name="T30" fmla="*/ 2147483646 w 101"/>
                <a:gd name="T31" fmla="*/ 2147483646 h 32"/>
                <a:gd name="T32" fmla="*/ 2147483646 w 101"/>
                <a:gd name="T33" fmla="*/ 2147483646 h 32"/>
                <a:gd name="T34" fmla="*/ 2147483646 w 101"/>
                <a:gd name="T35" fmla="*/ 2147483646 h 32"/>
                <a:gd name="T36" fmla="*/ 2147483646 w 101"/>
                <a:gd name="T37" fmla="*/ 2147483646 h 32"/>
                <a:gd name="T38" fmla="*/ 2147483646 w 101"/>
                <a:gd name="T39" fmla="*/ 2147483646 h 32"/>
                <a:gd name="T40" fmla="*/ 2147483646 w 101"/>
                <a:gd name="T41" fmla="*/ 2147483646 h 32"/>
                <a:gd name="T42" fmla="*/ 2147483646 w 101"/>
                <a:gd name="T43" fmla="*/ 2147483646 h 32"/>
                <a:gd name="T44" fmla="*/ 2147483646 w 101"/>
                <a:gd name="T45" fmla="*/ 2147483646 h 32"/>
                <a:gd name="T46" fmla="*/ 2147483646 w 101"/>
                <a:gd name="T47" fmla="*/ 0 h 32"/>
                <a:gd name="T48" fmla="*/ 2147483646 w 101"/>
                <a:gd name="T49" fmla="*/ 2147483646 h 32"/>
                <a:gd name="T50" fmla="*/ 2147483646 w 101"/>
                <a:gd name="T51" fmla="*/ 2147483646 h 3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1"/>
                <a:gd name="T79" fmla="*/ 0 h 32"/>
                <a:gd name="T80" fmla="*/ 101 w 101"/>
                <a:gd name="T81" fmla="*/ 32 h 3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1" h="32">
                  <a:moveTo>
                    <a:pt x="99" y="9"/>
                  </a:moveTo>
                  <a:lnTo>
                    <a:pt x="97" y="9"/>
                  </a:lnTo>
                  <a:lnTo>
                    <a:pt x="97" y="8"/>
                  </a:lnTo>
                  <a:lnTo>
                    <a:pt x="53" y="24"/>
                  </a:lnTo>
                  <a:lnTo>
                    <a:pt x="41" y="27"/>
                  </a:lnTo>
                  <a:lnTo>
                    <a:pt x="26" y="31"/>
                  </a:lnTo>
                  <a:lnTo>
                    <a:pt x="12" y="32"/>
                  </a:lnTo>
                  <a:lnTo>
                    <a:pt x="7" y="31"/>
                  </a:lnTo>
                  <a:lnTo>
                    <a:pt x="0" y="25"/>
                  </a:lnTo>
                  <a:lnTo>
                    <a:pt x="7" y="22"/>
                  </a:lnTo>
                  <a:lnTo>
                    <a:pt x="25" y="22"/>
                  </a:lnTo>
                  <a:lnTo>
                    <a:pt x="33" y="22"/>
                  </a:lnTo>
                  <a:lnTo>
                    <a:pt x="42" y="18"/>
                  </a:lnTo>
                  <a:lnTo>
                    <a:pt x="53" y="16"/>
                  </a:lnTo>
                  <a:lnTo>
                    <a:pt x="62" y="9"/>
                  </a:lnTo>
                  <a:lnTo>
                    <a:pt x="64" y="11"/>
                  </a:lnTo>
                  <a:lnTo>
                    <a:pt x="65" y="9"/>
                  </a:lnTo>
                  <a:lnTo>
                    <a:pt x="67" y="9"/>
                  </a:lnTo>
                  <a:lnTo>
                    <a:pt x="69" y="8"/>
                  </a:lnTo>
                  <a:lnTo>
                    <a:pt x="72" y="9"/>
                  </a:lnTo>
                  <a:lnTo>
                    <a:pt x="72" y="8"/>
                  </a:lnTo>
                  <a:lnTo>
                    <a:pt x="74" y="9"/>
                  </a:lnTo>
                  <a:lnTo>
                    <a:pt x="99" y="0"/>
                  </a:lnTo>
                  <a:lnTo>
                    <a:pt x="101" y="6"/>
                  </a:lnTo>
                  <a:lnTo>
                    <a:pt x="99" y="9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44" name="Freeform 246"/>
            <p:cNvSpPr>
              <a:spLocks/>
            </p:cNvSpPr>
            <p:nvPr/>
          </p:nvSpPr>
          <p:spPr bwMode="auto">
            <a:xfrm>
              <a:off x="1066497" y="4712571"/>
              <a:ext cx="38100" cy="158750"/>
            </a:xfrm>
            <a:custGeom>
              <a:avLst/>
              <a:gdLst>
                <a:gd name="T0" fmla="*/ 2147483646 w 24"/>
                <a:gd name="T1" fmla="*/ 2147483646 h 100"/>
                <a:gd name="T2" fmla="*/ 2147483646 w 24"/>
                <a:gd name="T3" fmla="*/ 2147483646 h 100"/>
                <a:gd name="T4" fmla="*/ 2147483646 w 24"/>
                <a:gd name="T5" fmla="*/ 2147483646 h 100"/>
                <a:gd name="T6" fmla="*/ 2147483646 w 24"/>
                <a:gd name="T7" fmla="*/ 2147483646 h 100"/>
                <a:gd name="T8" fmla="*/ 2147483646 w 24"/>
                <a:gd name="T9" fmla="*/ 2147483646 h 100"/>
                <a:gd name="T10" fmla="*/ 2147483646 w 24"/>
                <a:gd name="T11" fmla="*/ 2147483646 h 100"/>
                <a:gd name="T12" fmla="*/ 0 w 24"/>
                <a:gd name="T13" fmla="*/ 2147483646 h 100"/>
                <a:gd name="T14" fmla="*/ 0 w 24"/>
                <a:gd name="T15" fmla="*/ 2147483646 h 100"/>
                <a:gd name="T16" fmla="*/ 2147483646 w 24"/>
                <a:gd name="T17" fmla="*/ 2147483646 h 100"/>
                <a:gd name="T18" fmla="*/ 2147483646 w 24"/>
                <a:gd name="T19" fmla="*/ 2147483646 h 100"/>
                <a:gd name="T20" fmla="*/ 2147483646 w 24"/>
                <a:gd name="T21" fmla="*/ 2147483646 h 100"/>
                <a:gd name="T22" fmla="*/ 2147483646 w 24"/>
                <a:gd name="T23" fmla="*/ 2147483646 h 100"/>
                <a:gd name="T24" fmla="*/ 2147483646 w 24"/>
                <a:gd name="T25" fmla="*/ 2147483646 h 100"/>
                <a:gd name="T26" fmla="*/ 2147483646 w 24"/>
                <a:gd name="T27" fmla="*/ 2147483646 h 100"/>
                <a:gd name="T28" fmla="*/ 2147483646 w 24"/>
                <a:gd name="T29" fmla="*/ 2147483646 h 100"/>
                <a:gd name="T30" fmla="*/ 2147483646 w 24"/>
                <a:gd name="T31" fmla="*/ 2147483646 h 100"/>
                <a:gd name="T32" fmla="*/ 2147483646 w 24"/>
                <a:gd name="T33" fmla="*/ 2147483646 h 100"/>
                <a:gd name="T34" fmla="*/ 2147483646 w 24"/>
                <a:gd name="T35" fmla="*/ 2147483646 h 100"/>
                <a:gd name="T36" fmla="*/ 2147483646 w 24"/>
                <a:gd name="T37" fmla="*/ 2147483646 h 100"/>
                <a:gd name="T38" fmla="*/ 2147483646 w 24"/>
                <a:gd name="T39" fmla="*/ 2147483646 h 100"/>
                <a:gd name="T40" fmla="*/ 2147483646 w 24"/>
                <a:gd name="T41" fmla="*/ 0 h 100"/>
                <a:gd name="T42" fmla="*/ 2147483646 w 24"/>
                <a:gd name="T43" fmla="*/ 2147483646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"/>
                <a:gd name="T67" fmla="*/ 0 h 100"/>
                <a:gd name="T68" fmla="*/ 24 w 24"/>
                <a:gd name="T69" fmla="*/ 100 h 1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" h="100">
                  <a:moveTo>
                    <a:pt x="23" y="2"/>
                  </a:moveTo>
                  <a:lnTo>
                    <a:pt x="24" y="14"/>
                  </a:lnTo>
                  <a:lnTo>
                    <a:pt x="24" y="29"/>
                  </a:lnTo>
                  <a:lnTo>
                    <a:pt x="7" y="100"/>
                  </a:lnTo>
                  <a:lnTo>
                    <a:pt x="5" y="100"/>
                  </a:lnTo>
                  <a:lnTo>
                    <a:pt x="3" y="100"/>
                  </a:lnTo>
                  <a:lnTo>
                    <a:pt x="0" y="96"/>
                  </a:lnTo>
                  <a:lnTo>
                    <a:pt x="0" y="91"/>
                  </a:lnTo>
                  <a:lnTo>
                    <a:pt x="1" y="93"/>
                  </a:lnTo>
                  <a:lnTo>
                    <a:pt x="3" y="86"/>
                  </a:lnTo>
                  <a:lnTo>
                    <a:pt x="3" y="82"/>
                  </a:lnTo>
                  <a:lnTo>
                    <a:pt x="1" y="79"/>
                  </a:lnTo>
                  <a:lnTo>
                    <a:pt x="7" y="54"/>
                  </a:lnTo>
                  <a:lnTo>
                    <a:pt x="7" y="41"/>
                  </a:lnTo>
                  <a:lnTo>
                    <a:pt x="5" y="32"/>
                  </a:lnTo>
                  <a:lnTo>
                    <a:pt x="7" y="23"/>
                  </a:lnTo>
                  <a:lnTo>
                    <a:pt x="7" y="13"/>
                  </a:lnTo>
                  <a:lnTo>
                    <a:pt x="7" y="7"/>
                  </a:lnTo>
                  <a:lnTo>
                    <a:pt x="9" y="4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45" name="Freeform 247"/>
            <p:cNvSpPr>
              <a:spLocks/>
            </p:cNvSpPr>
            <p:nvPr/>
          </p:nvSpPr>
          <p:spPr bwMode="auto">
            <a:xfrm>
              <a:off x="1518644" y="4721373"/>
              <a:ext cx="209550" cy="222250"/>
            </a:xfrm>
            <a:custGeom>
              <a:avLst/>
              <a:gdLst>
                <a:gd name="T0" fmla="*/ 2147483646 w 132"/>
                <a:gd name="T1" fmla="*/ 0 h 140"/>
                <a:gd name="T2" fmla="*/ 2147483646 w 132"/>
                <a:gd name="T3" fmla="*/ 2147483646 h 140"/>
                <a:gd name="T4" fmla="*/ 2147483646 w 132"/>
                <a:gd name="T5" fmla="*/ 2147483646 h 140"/>
                <a:gd name="T6" fmla="*/ 2147483646 w 132"/>
                <a:gd name="T7" fmla="*/ 2147483646 h 140"/>
                <a:gd name="T8" fmla="*/ 2147483646 w 132"/>
                <a:gd name="T9" fmla="*/ 2147483646 h 140"/>
                <a:gd name="T10" fmla="*/ 2147483646 w 132"/>
                <a:gd name="T11" fmla="*/ 2147483646 h 140"/>
                <a:gd name="T12" fmla="*/ 2147483646 w 132"/>
                <a:gd name="T13" fmla="*/ 2147483646 h 140"/>
                <a:gd name="T14" fmla="*/ 2147483646 w 132"/>
                <a:gd name="T15" fmla="*/ 2147483646 h 140"/>
                <a:gd name="T16" fmla="*/ 2147483646 w 132"/>
                <a:gd name="T17" fmla="*/ 2147483646 h 140"/>
                <a:gd name="T18" fmla="*/ 2147483646 w 132"/>
                <a:gd name="T19" fmla="*/ 2147483646 h 140"/>
                <a:gd name="T20" fmla="*/ 2147483646 w 132"/>
                <a:gd name="T21" fmla="*/ 2147483646 h 140"/>
                <a:gd name="T22" fmla="*/ 2147483646 w 132"/>
                <a:gd name="T23" fmla="*/ 2147483646 h 140"/>
                <a:gd name="T24" fmla="*/ 2147483646 w 132"/>
                <a:gd name="T25" fmla="*/ 2147483646 h 140"/>
                <a:gd name="T26" fmla="*/ 2147483646 w 132"/>
                <a:gd name="T27" fmla="*/ 2147483646 h 140"/>
                <a:gd name="T28" fmla="*/ 2147483646 w 132"/>
                <a:gd name="T29" fmla="*/ 2147483646 h 140"/>
                <a:gd name="T30" fmla="*/ 2147483646 w 132"/>
                <a:gd name="T31" fmla="*/ 2147483646 h 140"/>
                <a:gd name="T32" fmla="*/ 2147483646 w 132"/>
                <a:gd name="T33" fmla="*/ 2147483646 h 140"/>
                <a:gd name="T34" fmla="*/ 2147483646 w 132"/>
                <a:gd name="T35" fmla="*/ 2147483646 h 140"/>
                <a:gd name="T36" fmla="*/ 2147483646 w 132"/>
                <a:gd name="T37" fmla="*/ 2147483646 h 140"/>
                <a:gd name="T38" fmla="*/ 2147483646 w 132"/>
                <a:gd name="T39" fmla="*/ 2147483646 h 140"/>
                <a:gd name="T40" fmla="*/ 2147483646 w 132"/>
                <a:gd name="T41" fmla="*/ 2147483646 h 140"/>
                <a:gd name="T42" fmla="*/ 2147483646 w 132"/>
                <a:gd name="T43" fmla="*/ 2147483646 h 140"/>
                <a:gd name="T44" fmla="*/ 2147483646 w 132"/>
                <a:gd name="T45" fmla="*/ 2147483646 h 140"/>
                <a:gd name="T46" fmla="*/ 2147483646 w 132"/>
                <a:gd name="T47" fmla="*/ 2147483646 h 140"/>
                <a:gd name="T48" fmla="*/ 2147483646 w 132"/>
                <a:gd name="T49" fmla="*/ 2147483646 h 140"/>
                <a:gd name="T50" fmla="*/ 2147483646 w 132"/>
                <a:gd name="T51" fmla="*/ 2147483646 h 140"/>
                <a:gd name="T52" fmla="*/ 2147483646 w 132"/>
                <a:gd name="T53" fmla="*/ 2147483646 h 140"/>
                <a:gd name="T54" fmla="*/ 2147483646 w 132"/>
                <a:gd name="T55" fmla="*/ 2147483646 h 140"/>
                <a:gd name="T56" fmla="*/ 2147483646 w 132"/>
                <a:gd name="T57" fmla="*/ 2147483646 h 140"/>
                <a:gd name="T58" fmla="*/ 2147483646 w 132"/>
                <a:gd name="T59" fmla="*/ 2147483646 h 140"/>
                <a:gd name="T60" fmla="*/ 2147483646 w 132"/>
                <a:gd name="T61" fmla="*/ 2147483646 h 140"/>
                <a:gd name="T62" fmla="*/ 2147483646 w 132"/>
                <a:gd name="T63" fmla="*/ 2147483646 h 140"/>
                <a:gd name="T64" fmla="*/ 2147483646 w 132"/>
                <a:gd name="T65" fmla="*/ 2147483646 h 140"/>
                <a:gd name="T66" fmla="*/ 2147483646 w 132"/>
                <a:gd name="T67" fmla="*/ 2147483646 h 140"/>
                <a:gd name="T68" fmla="*/ 2147483646 w 132"/>
                <a:gd name="T69" fmla="*/ 2147483646 h 140"/>
                <a:gd name="T70" fmla="*/ 0 w 132"/>
                <a:gd name="T71" fmla="*/ 2147483646 h 140"/>
                <a:gd name="T72" fmla="*/ 2147483646 w 132"/>
                <a:gd name="T73" fmla="*/ 2147483646 h 140"/>
                <a:gd name="T74" fmla="*/ 2147483646 w 132"/>
                <a:gd name="T75" fmla="*/ 2147483646 h 140"/>
                <a:gd name="T76" fmla="*/ 2147483646 w 132"/>
                <a:gd name="T77" fmla="*/ 2147483646 h 140"/>
                <a:gd name="T78" fmla="*/ 2147483646 w 132"/>
                <a:gd name="T79" fmla="*/ 2147483646 h 140"/>
                <a:gd name="T80" fmla="*/ 2147483646 w 132"/>
                <a:gd name="T81" fmla="*/ 2147483646 h 140"/>
                <a:gd name="T82" fmla="*/ 2147483646 w 132"/>
                <a:gd name="T83" fmla="*/ 2147483646 h 140"/>
                <a:gd name="T84" fmla="*/ 2147483646 w 132"/>
                <a:gd name="T85" fmla="*/ 2147483646 h 140"/>
                <a:gd name="T86" fmla="*/ 2147483646 w 132"/>
                <a:gd name="T87" fmla="*/ 2147483646 h 140"/>
                <a:gd name="T88" fmla="*/ 2147483646 w 132"/>
                <a:gd name="T89" fmla="*/ 2147483646 h 140"/>
                <a:gd name="T90" fmla="*/ 2147483646 w 132"/>
                <a:gd name="T91" fmla="*/ 0 h 140"/>
                <a:gd name="T92" fmla="*/ 2147483646 w 132"/>
                <a:gd name="T93" fmla="*/ 0 h 1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2"/>
                <a:gd name="T142" fmla="*/ 0 h 140"/>
                <a:gd name="T143" fmla="*/ 132 w 132"/>
                <a:gd name="T144" fmla="*/ 140 h 1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2" h="140">
                  <a:moveTo>
                    <a:pt x="33" y="0"/>
                  </a:moveTo>
                  <a:lnTo>
                    <a:pt x="35" y="2"/>
                  </a:lnTo>
                  <a:lnTo>
                    <a:pt x="35" y="4"/>
                  </a:lnTo>
                  <a:lnTo>
                    <a:pt x="33" y="4"/>
                  </a:lnTo>
                  <a:lnTo>
                    <a:pt x="33" y="8"/>
                  </a:lnTo>
                  <a:lnTo>
                    <a:pt x="31" y="8"/>
                  </a:lnTo>
                  <a:lnTo>
                    <a:pt x="33" y="13"/>
                  </a:lnTo>
                  <a:lnTo>
                    <a:pt x="39" y="34"/>
                  </a:lnTo>
                  <a:lnTo>
                    <a:pt x="44" y="43"/>
                  </a:lnTo>
                  <a:lnTo>
                    <a:pt x="49" y="52"/>
                  </a:lnTo>
                  <a:lnTo>
                    <a:pt x="47" y="54"/>
                  </a:lnTo>
                  <a:lnTo>
                    <a:pt x="60" y="58"/>
                  </a:lnTo>
                  <a:lnTo>
                    <a:pt x="72" y="58"/>
                  </a:lnTo>
                  <a:lnTo>
                    <a:pt x="81" y="63"/>
                  </a:lnTo>
                  <a:lnTo>
                    <a:pt x="88" y="70"/>
                  </a:lnTo>
                  <a:lnTo>
                    <a:pt x="97" y="86"/>
                  </a:lnTo>
                  <a:lnTo>
                    <a:pt x="99" y="95"/>
                  </a:lnTo>
                  <a:lnTo>
                    <a:pt x="102" y="99"/>
                  </a:lnTo>
                  <a:lnTo>
                    <a:pt x="132" y="132"/>
                  </a:lnTo>
                  <a:lnTo>
                    <a:pt x="125" y="140"/>
                  </a:lnTo>
                  <a:lnTo>
                    <a:pt x="122" y="136"/>
                  </a:lnTo>
                  <a:lnTo>
                    <a:pt x="118" y="132"/>
                  </a:lnTo>
                  <a:lnTo>
                    <a:pt x="111" y="131"/>
                  </a:lnTo>
                  <a:lnTo>
                    <a:pt x="108" y="127"/>
                  </a:lnTo>
                  <a:lnTo>
                    <a:pt x="100" y="118"/>
                  </a:lnTo>
                  <a:lnTo>
                    <a:pt x="88" y="104"/>
                  </a:lnTo>
                  <a:lnTo>
                    <a:pt x="77" y="88"/>
                  </a:lnTo>
                  <a:lnTo>
                    <a:pt x="69" y="79"/>
                  </a:lnTo>
                  <a:lnTo>
                    <a:pt x="51" y="68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3" y="65"/>
                  </a:lnTo>
                  <a:lnTo>
                    <a:pt x="16" y="58"/>
                  </a:lnTo>
                  <a:lnTo>
                    <a:pt x="8" y="40"/>
                  </a:lnTo>
                  <a:lnTo>
                    <a:pt x="1" y="29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1" y="13"/>
                  </a:lnTo>
                  <a:lnTo>
                    <a:pt x="7" y="11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4" y="6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46" name="Freeform 248"/>
            <p:cNvSpPr>
              <a:spLocks/>
            </p:cNvSpPr>
            <p:nvPr/>
          </p:nvSpPr>
          <p:spPr bwMode="auto">
            <a:xfrm>
              <a:off x="773990" y="4721980"/>
              <a:ext cx="287337" cy="230187"/>
            </a:xfrm>
            <a:custGeom>
              <a:avLst/>
              <a:gdLst>
                <a:gd name="T0" fmla="*/ 2147483646 w 181"/>
                <a:gd name="T1" fmla="*/ 0 h 145"/>
                <a:gd name="T2" fmla="*/ 2147483646 w 181"/>
                <a:gd name="T3" fmla="*/ 2147483646 h 145"/>
                <a:gd name="T4" fmla="*/ 2147483646 w 181"/>
                <a:gd name="T5" fmla="*/ 2147483646 h 145"/>
                <a:gd name="T6" fmla="*/ 2147483646 w 181"/>
                <a:gd name="T7" fmla="*/ 2147483646 h 145"/>
                <a:gd name="T8" fmla="*/ 2147483646 w 181"/>
                <a:gd name="T9" fmla="*/ 2147483646 h 145"/>
                <a:gd name="T10" fmla="*/ 2147483646 w 181"/>
                <a:gd name="T11" fmla="*/ 2147483646 h 145"/>
                <a:gd name="T12" fmla="*/ 2147483646 w 181"/>
                <a:gd name="T13" fmla="*/ 2147483646 h 145"/>
                <a:gd name="T14" fmla="*/ 2147483646 w 181"/>
                <a:gd name="T15" fmla="*/ 2147483646 h 145"/>
                <a:gd name="T16" fmla="*/ 2147483646 w 181"/>
                <a:gd name="T17" fmla="*/ 2147483646 h 145"/>
                <a:gd name="T18" fmla="*/ 2147483646 w 181"/>
                <a:gd name="T19" fmla="*/ 2147483646 h 145"/>
                <a:gd name="T20" fmla="*/ 2147483646 w 181"/>
                <a:gd name="T21" fmla="*/ 2147483646 h 145"/>
                <a:gd name="T22" fmla="*/ 2147483646 w 181"/>
                <a:gd name="T23" fmla="*/ 2147483646 h 145"/>
                <a:gd name="T24" fmla="*/ 2147483646 w 181"/>
                <a:gd name="T25" fmla="*/ 2147483646 h 145"/>
                <a:gd name="T26" fmla="*/ 2147483646 w 181"/>
                <a:gd name="T27" fmla="*/ 2147483646 h 145"/>
                <a:gd name="T28" fmla="*/ 2147483646 w 181"/>
                <a:gd name="T29" fmla="*/ 2147483646 h 145"/>
                <a:gd name="T30" fmla="*/ 2147483646 w 181"/>
                <a:gd name="T31" fmla="*/ 2147483646 h 145"/>
                <a:gd name="T32" fmla="*/ 0 w 181"/>
                <a:gd name="T33" fmla="*/ 2147483646 h 145"/>
                <a:gd name="T34" fmla="*/ 2147483646 w 181"/>
                <a:gd name="T35" fmla="*/ 2147483646 h 145"/>
                <a:gd name="T36" fmla="*/ 2147483646 w 181"/>
                <a:gd name="T37" fmla="*/ 2147483646 h 145"/>
                <a:gd name="T38" fmla="*/ 2147483646 w 181"/>
                <a:gd name="T39" fmla="*/ 2147483646 h 145"/>
                <a:gd name="T40" fmla="*/ 2147483646 w 181"/>
                <a:gd name="T41" fmla="*/ 2147483646 h 145"/>
                <a:gd name="T42" fmla="*/ 2147483646 w 181"/>
                <a:gd name="T43" fmla="*/ 2147483646 h 145"/>
                <a:gd name="T44" fmla="*/ 2147483646 w 181"/>
                <a:gd name="T45" fmla="*/ 2147483646 h 145"/>
                <a:gd name="T46" fmla="*/ 2147483646 w 181"/>
                <a:gd name="T47" fmla="*/ 2147483646 h 145"/>
                <a:gd name="T48" fmla="*/ 2147483646 w 181"/>
                <a:gd name="T49" fmla="*/ 2147483646 h 145"/>
                <a:gd name="T50" fmla="*/ 2147483646 w 181"/>
                <a:gd name="T51" fmla="*/ 2147483646 h 145"/>
                <a:gd name="T52" fmla="*/ 2147483646 w 181"/>
                <a:gd name="T53" fmla="*/ 2147483646 h 145"/>
                <a:gd name="T54" fmla="*/ 2147483646 w 181"/>
                <a:gd name="T55" fmla="*/ 2147483646 h 145"/>
                <a:gd name="T56" fmla="*/ 2147483646 w 181"/>
                <a:gd name="T57" fmla="*/ 2147483646 h 145"/>
                <a:gd name="T58" fmla="*/ 2147483646 w 181"/>
                <a:gd name="T59" fmla="*/ 2147483646 h 145"/>
                <a:gd name="T60" fmla="*/ 2147483646 w 181"/>
                <a:gd name="T61" fmla="*/ 2147483646 h 145"/>
                <a:gd name="T62" fmla="*/ 2147483646 w 181"/>
                <a:gd name="T63" fmla="*/ 2147483646 h 145"/>
                <a:gd name="T64" fmla="*/ 2147483646 w 181"/>
                <a:gd name="T65" fmla="*/ 2147483646 h 145"/>
                <a:gd name="T66" fmla="*/ 2147483646 w 181"/>
                <a:gd name="T67" fmla="*/ 2147483646 h 145"/>
                <a:gd name="T68" fmla="*/ 2147483646 w 181"/>
                <a:gd name="T69" fmla="*/ 2147483646 h 145"/>
                <a:gd name="T70" fmla="*/ 2147483646 w 181"/>
                <a:gd name="T71" fmla="*/ 2147483646 h 145"/>
                <a:gd name="T72" fmla="*/ 2147483646 w 181"/>
                <a:gd name="T73" fmla="*/ 2147483646 h 145"/>
                <a:gd name="T74" fmla="*/ 2147483646 w 181"/>
                <a:gd name="T75" fmla="*/ 2147483646 h 145"/>
                <a:gd name="T76" fmla="*/ 2147483646 w 181"/>
                <a:gd name="T77" fmla="*/ 2147483646 h 145"/>
                <a:gd name="T78" fmla="*/ 2147483646 w 181"/>
                <a:gd name="T79" fmla="*/ 2147483646 h 145"/>
                <a:gd name="T80" fmla="*/ 2147483646 w 181"/>
                <a:gd name="T81" fmla="*/ 2147483646 h 145"/>
                <a:gd name="T82" fmla="*/ 2147483646 w 181"/>
                <a:gd name="T83" fmla="*/ 2147483646 h 145"/>
                <a:gd name="T84" fmla="*/ 2147483646 w 181"/>
                <a:gd name="T85" fmla="*/ 2147483646 h 145"/>
                <a:gd name="T86" fmla="*/ 2147483646 w 181"/>
                <a:gd name="T87" fmla="*/ 0 h 14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1"/>
                <a:gd name="T133" fmla="*/ 0 h 145"/>
                <a:gd name="T134" fmla="*/ 181 w 181"/>
                <a:gd name="T135" fmla="*/ 145 h 14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1" h="145">
                  <a:moveTo>
                    <a:pt x="181" y="0"/>
                  </a:moveTo>
                  <a:lnTo>
                    <a:pt x="181" y="16"/>
                  </a:lnTo>
                  <a:lnTo>
                    <a:pt x="174" y="68"/>
                  </a:lnTo>
                  <a:lnTo>
                    <a:pt x="169" y="93"/>
                  </a:lnTo>
                  <a:lnTo>
                    <a:pt x="163" y="95"/>
                  </a:lnTo>
                  <a:lnTo>
                    <a:pt x="158" y="95"/>
                  </a:lnTo>
                  <a:lnTo>
                    <a:pt x="154" y="95"/>
                  </a:lnTo>
                  <a:lnTo>
                    <a:pt x="151" y="95"/>
                  </a:lnTo>
                  <a:lnTo>
                    <a:pt x="146" y="88"/>
                  </a:lnTo>
                  <a:lnTo>
                    <a:pt x="137" y="86"/>
                  </a:lnTo>
                  <a:lnTo>
                    <a:pt x="115" y="89"/>
                  </a:lnTo>
                  <a:lnTo>
                    <a:pt x="96" y="95"/>
                  </a:lnTo>
                  <a:lnTo>
                    <a:pt x="77" y="104"/>
                  </a:lnTo>
                  <a:lnTo>
                    <a:pt x="59" y="116"/>
                  </a:lnTo>
                  <a:lnTo>
                    <a:pt x="41" y="129"/>
                  </a:lnTo>
                  <a:lnTo>
                    <a:pt x="23" y="145"/>
                  </a:lnTo>
                  <a:lnTo>
                    <a:pt x="0" y="132"/>
                  </a:lnTo>
                  <a:lnTo>
                    <a:pt x="7" y="129"/>
                  </a:lnTo>
                  <a:lnTo>
                    <a:pt x="15" y="116"/>
                  </a:lnTo>
                  <a:lnTo>
                    <a:pt x="18" y="111"/>
                  </a:lnTo>
                  <a:lnTo>
                    <a:pt x="25" y="107"/>
                  </a:lnTo>
                  <a:lnTo>
                    <a:pt x="30" y="104"/>
                  </a:lnTo>
                  <a:lnTo>
                    <a:pt x="34" y="98"/>
                  </a:lnTo>
                  <a:lnTo>
                    <a:pt x="41" y="95"/>
                  </a:lnTo>
                  <a:lnTo>
                    <a:pt x="46" y="91"/>
                  </a:lnTo>
                  <a:lnTo>
                    <a:pt x="55" y="82"/>
                  </a:lnTo>
                  <a:lnTo>
                    <a:pt x="59" y="79"/>
                  </a:lnTo>
                  <a:lnTo>
                    <a:pt x="64" y="77"/>
                  </a:lnTo>
                  <a:lnTo>
                    <a:pt x="82" y="66"/>
                  </a:lnTo>
                  <a:lnTo>
                    <a:pt x="91" y="61"/>
                  </a:lnTo>
                  <a:lnTo>
                    <a:pt x="98" y="52"/>
                  </a:lnTo>
                  <a:lnTo>
                    <a:pt x="96" y="48"/>
                  </a:lnTo>
                  <a:lnTo>
                    <a:pt x="94" y="45"/>
                  </a:lnTo>
                  <a:lnTo>
                    <a:pt x="92" y="36"/>
                  </a:lnTo>
                  <a:lnTo>
                    <a:pt x="94" y="31"/>
                  </a:lnTo>
                  <a:lnTo>
                    <a:pt x="96" y="27"/>
                  </a:lnTo>
                  <a:lnTo>
                    <a:pt x="105" y="23"/>
                  </a:lnTo>
                  <a:lnTo>
                    <a:pt x="115" y="22"/>
                  </a:lnTo>
                  <a:lnTo>
                    <a:pt x="126" y="18"/>
                  </a:lnTo>
                  <a:lnTo>
                    <a:pt x="138" y="13"/>
                  </a:lnTo>
                  <a:lnTo>
                    <a:pt x="154" y="9"/>
                  </a:lnTo>
                  <a:lnTo>
                    <a:pt x="161" y="7"/>
                  </a:lnTo>
                  <a:lnTo>
                    <a:pt x="169" y="2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47" name="Freeform 250"/>
            <p:cNvSpPr>
              <a:spLocks/>
            </p:cNvSpPr>
            <p:nvPr/>
          </p:nvSpPr>
          <p:spPr bwMode="auto">
            <a:xfrm>
              <a:off x="2620197" y="4733997"/>
              <a:ext cx="7937" cy="22225"/>
            </a:xfrm>
            <a:custGeom>
              <a:avLst/>
              <a:gdLst>
                <a:gd name="T0" fmla="*/ 2147483646 w 5"/>
                <a:gd name="T1" fmla="*/ 2147483646 h 14"/>
                <a:gd name="T2" fmla="*/ 0 w 5"/>
                <a:gd name="T3" fmla="*/ 2147483646 h 14"/>
                <a:gd name="T4" fmla="*/ 0 w 5"/>
                <a:gd name="T5" fmla="*/ 0 h 14"/>
                <a:gd name="T6" fmla="*/ 2147483646 w 5"/>
                <a:gd name="T7" fmla="*/ 2147483646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4"/>
                <a:gd name="T14" fmla="*/ 5 w 5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4">
                  <a:moveTo>
                    <a:pt x="5" y="14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48" name="Freeform 252"/>
            <p:cNvSpPr>
              <a:spLocks/>
            </p:cNvSpPr>
            <p:nvPr/>
          </p:nvSpPr>
          <p:spPr bwMode="auto">
            <a:xfrm>
              <a:off x="1681056" y="4749663"/>
              <a:ext cx="180975" cy="104775"/>
            </a:xfrm>
            <a:custGeom>
              <a:avLst/>
              <a:gdLst>
                <a:gd name="T0" fmla="*/ 2147483646 w 114"/>
                <a:gd name="T1" fmla="*/ 2147483646 h 66"/>
                <a:gd name="T2" fmla="*/ 2147483646 w 114"/>
                <a:gd name="T3" fmla="*/ 2147483646 h 66"/>
                <a:gd name="T4" fmla="*/ 2147483646 w 114"/>
                <a:gd name="T5" fmla="*/ 2147483646 h 66"/>
                <a:gd name="T6" fmla="*/ 2147483646 w 114"/>
                <a:gd name="T7" fmla="*/ 2147483646 h 66"/>
                <a:gd name="T8" fmla="*/ 2147483646 w 114"/>
                <a:gd name="T9" fmla="*/ 2147483646 h 66"/>
                <a:gd name="T10" fmla="*/ 2147483646 w 114"/>
                <a:gd name="T11" fmla="*/ 2147483646 h 66"/>
                <a:gd name="T12" fmla="*/ 2147483646 w 114"/>
                <a:gd name="T13" fmla="*/ 2147483646 h 66"/>
                <a:gd name="T14" fmla="*/ 2147483646 w 114"/>
                <a:gd name="T15" fmla="*/ 2147483646 h 66"/>
                <a:gd name="T16" fmla="*/ 2147483646 w 114"/>
                <a:gd name="T17" fmla="*/ 2147483646 h 66"/>
                <a:gd name="T18" fmla="*/ 2147483646 w 114"/>
                <a:gd name="T19" fmla="*/ 2147483646 h 66"/>
                <a:gd name="T20" fmla="*/ 2147483646 w 114"/>
                <a:gd name="T21" fmla="*/ 2147483646 h 66"/>
                <a:gd name="T22" fmla="*/ 2147483646 w 114"/>
                <a:gd name="T23" fmla="*/ 2147483646 h 66"/>
                <a:gd name="T24" fmla="*/ 0 w 114"/>
                <a:gd name="T25" fmla="*/ 2147483646 h 66"/>
                <a:gd name="T26" fmla="*/ 2147483646 w 114"/>
                <a:gd name="T27" fmla="*/ 2147483646 h 66"/>
                <a:gd name="T28" fmla="*/ 2147483646 w 114"/>
                <a:gd name="T29" fmla="*/ 2147483646 h 66"/>
                <a:gd name="T30" fmla="*/ 2147483646 w 114"/>
                <a:gd name="T31" fmla="*/ 2147483646 h 66"/>
                <a:gd name="T32" fmla="*/ 2147483646 w 114"/>
                <a:gd name="T33" fmla="*/ 2147483646 h 66"/>
                <a:gd name="T34" fmla="*/ 2147483646 w 114"/>
                <a:gd name="T35" fmla="*/ 2147483646 h 66"/>
                <a:gd name="T36" fmla="*/ 2147483646 w 114"/>
                <a:gd name="T37" fmla="*/ 2147483646 h 66"/>
                <a:gd name="T38" fmla="*/ 2147483646 w 114"/>
                <a:gd name="T39" fmla="*/ 2147483646 h 66"/>
                <a:gd name="T40" fmla="*/ 2147483646 w 114"/>
                <a:gd name="T41" fmla="*/ 2147483646 h 66"/>
                <a:gd name="T42" fmla="*/ 2147483646 w 114"/>
                <a:gd name="T43" fmla="*/ 2147483646 h 66"/>
                <a:gd name="T44" fmla="*/ 2147483646 w 114"/>
                <a:gd name="T45" fmla="*/ 2147483646 h 66"/>
                <a:gd name="T46" fmla="*/ 2147483646 w 114"/>
                <a:gd name="T47" fmla="*/ 2147483646 h 66"/>
                <a:gd name="T48" fmla="*/ 2147483646 w 114"/>
                <a:gd name="T49" fmla="*/ 2147483646 h 66"/>
                <a:gd name="T50" fmla="*/ 2147483646 w 114"/>
                <a:gd name="T51" fmla="*/ 2147483646 h 66"/>
                <a:gd name="T52" fmla="*/ 2147483646 w 114"/>
                <a:gd name="T53" fmla="*/ 0 h 66"/>
                <a:gd name="T54" fmla="*/ 2147483646 w 114"/>
                <a:gd name="T55" fmla="*/ 2147483646 h 66"/>
                <a:gd name="T56" fmla="*/ 2147483646 w 114"/>
                <a:gd name="T57" fmla="*/ 0 h 66"/>
                <a:gd name="T58" fmla="*/ 2147483646 w 114"/>
                <a:gd name="T59" fmla="*/ 0 h 66"/>
                <a:gd name="T60" fmla="*/ 2147483646 w 114"/>
                <a:gd name="T61" fmla="*/ 2147483646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4"/>
                <a:gd name="T94" fmla="*/ 0 h 66"/>
                <a:gd name="T95" fmla="*/ 114 w 114"/>
                <a:gd name="T96" fmla="*/ 66 h 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4" h="66">
                  <a:moveTo>
                    <a:pt x="114" y="6"/>
                  </a:moveTo>
                  <a:lnTo>
                    <a:pt x="112" y="9"/>
                  </a:lnTo>
                  <a:lnTo>
                    <a:pt x="87" y="22"/>
                  </a:lnTo>
                  <a:lnTo>
                    <a:pt x="85" y="20"/>
                  </a:lnTo>
                  <a:lnTo>
                    <a:pt x="55" y="40"/>
                  </a:lnTo>
                  <a:lnTo>
                    <a:pt x="41" y="52"/>
                  </a:lnTo>
                  <a:lnTo>
                    <a:pt x="30" y="66"/>
                  </a:lnTo>
                  <a:lnTo>
                    <a:pt x="27" y="63"/>
                  </a:lnTo>
                  <a:lnTo>
                    <a:pt x="25" y="65"/>
                  </a:lnTo>
                  <a:lnTo>
                    <a:pt x="23" y="65"/>
                  </a:lnTo>
                  <a:lnTo>
                    <a:pt x="9" y="57"/>
                  </a:lnTo>
                  <a:lnTo>
                    <a:pt x="0" y="45"/>
                  </a:lnTo>
                  <a:lnTo>
                    <a:pt x="13" y="48"/>
                  </a:lnTo>
                  <a:lnTo>
                    <a:pt x="14" y="41"/>
                  </a:lnTo>
                  <a:lnTo>
                    <a:pt x="21" y="34"/>
                  </a:lnTo>
                  <a:lnTo>
                    <a:pt x="30" y="29"/>
                  </a:lnTo>
                  <a:lnTo>
                    <a:pt x="48" y="18"/>
                  </a:lnTo>
                  <a:lnTo>
                    <a:pt x="64" y="13"/>
                  </a:lnTo>
                  <a:lnTo>
                    <a:pt x="78" y="6"/>
                  </a:lnTo>
                  <a:lnTo>
                    <a:pt x="80" y="6"/>
                  </a:lnTo>
                  <a:lnTo>
                    <a:pt x="82" y="6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2" y="2"/>
                  </a:lnTo>
                  <a:lnTo>
                    <a:pt x="96" y="4"/>
                  </a:lnTo>
                  <a:lnTo>
                    <a:pt x="99" y="0"/>
                  </a:lnTo>
                  <a:lnTo>
                    <a:pt x="103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6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49" name="Freeform 253"/>
            <p:cNvSpPr>
              <a:spLocks/>
            </p:cNvSpPr>
            <p:nvPr/>
          </p:nvSpPr>
          <p:spPr bwMode="auto">
            <a:xfrm>
              <a:off x="2097636" y="4752787"/>
              <a:ext cx="11113" cy="11113"/>
            </a:xfrm>
            <a:custGeom>
              <a:avLst/>
              <a:gdLst>
                <a:gd name="T0" fmla="*/ 2147483646 w 7"/>
                <a:gd name="T1" fmla="*/ 2147483646 h 7"/>
                <a:gd name="T2" fmla="*/ 2147483646 w 7"/>
                <a:gd name="T3" fmla="*/ 2147483646 h 7"/>
                <a:gd name="T4" fmla="*/ 2147483646 w 7"/>
                <a:gd name="T5" fmla="*/ 2147483646 h 7"/>
                <a:gd name="T6" fmla="*/ 0 w 7"/>
                <a:gd name="T7" fmla="*/ 0 h 7"/>
                <a:gd name="T8" fmla="*/ 2147483646 w 7"/>
                <a:gd name="T9" fmla="*/ 214748364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7" y="5"/>
                  </a:moveTo>
                  <a:lnTo>
                    <a:pt x="7" y="7"/>
                  </a:lnTo>
                  <a:lnTo>
                    <a:pt x="2" y="5"/>
                  </a:lnTo>
                  <a:lnTo>
                    <a:pt x="0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50" name="Freeform 254"/>
            <p:cNvSpPr>
              <a:spLocks/>
            </p:cNvSpPr>
            <p:nvPr/>
          </p:nvSpPr>
          <p:spPr bwMode="auto">
            <a:xfrm>
              <a:off x="3192684" y="4770611"/>
              <a:ext cx="39688" cy="130175"/>
            </a:xfrm>
            <a:custGeom>
              <a:avLst/>
              <a:gdLst>
                <a:gd name="T0" fmla="*/ 2147483646 w 25"/>
                <a:gd name="T1" fmla="*/ 2147483646 h 82"/>
                <a:gd name="T2" fmla="*/ 2147483646 w 25"/>
                <a:gd name="T3" fmla="*/ 2147483646 h 82"/>
                <a:gd name="T4" fmla="*/ 2147483646 w 25"/>
                <a:gd name="T5" fmla="*/ 2147483646 h 82"/>
                <a:gd name="T6" fmla="*/ 2147483646 w 25"/>
                <a:gd name="T7" fmla="*/ 2147483646 h 82"/>
                <a:gd name="T8" fmla="*/ 2147483646 w 25"/>
                <a:gd name="T9" fmla="*/ 2147483646 h 82"/>
                <a:gd name="T10" fmla="*/ 2147483646 w 25"/>
                <a:gd name="T11" fmla="*/ 2147483646 h 82"/>
                <a:gd name="T12" fmla="*/ 2147483646 w 25"/>
                <a:gd name="T13" fmla="*/ 2147483646 h 82"/>
                <a:gd name="T14" fmla="*/ 2147483646 w 25"/>
                <a:gd name="T15" fmla="*/ 2147483646 h 82"/>
                <a:gd name="T16" fmla="*/ 2147483646 w 25"/>
                <a:gd name="T17" fmla="*/ 2147483646 h 82"/>
                <a:gd name="T18" fmla="*/ 2147483646 w 25"/>
                <a:gd name="T19" fmla="*/ 2147483646 h 82"/>
                <a:gd name="T20" fmla="*/ 2147483646 w 25"/>
                <a:gd name="T21" fmla="*/ 2147483646 h 82"/>
                <a:gd name="T22" fmla="*/ 2147483646 w 25"/>
                <a:gd name="T23" fmla="*/ 2147483646 h 82"/>
                <a:gd name="T24" fmla="*/ 2147483646 w 25"/>
                <a:gd name="T25" fmla="*/ 2147483646 h 82"/>
                <a:gd name="T26" fmla="*/ 2147483646 w 25"/>
                <a:gd name="T27" fmla="*/ 2147483646 h 82"/>
                <a:gd name="T28" fmla="*/ 2147483646 w 25"/>
                <a:gd name="T29" fmla="*/ 2147483646 h 82"/>
                <a:gd name="T30" fmla="*/ 2147483646 w 25"/>
                <a:gd name="T31" fmla="*/ 2147483646 h 82"/>
                <a:gd name="T32" fmla="*/ 2147483646 w 25"/>
                <a:gd name="T33" fmla="*/ 2147483646 h 82"/>
                <a:gd name="T34" fmla="*/ 2147483646 w 25"/>
                <a:gd name="T35" fmla="*/ 2147483646 h 82"/>
                <a:gd name="T36" fmla="*/ 2147483646 w 25"/>
                <a:gd name="T37" fmla="*/ 2147483646 h 82"/>
                <a:gd name="T38" fmla="*/ 0 w 25"/>
                <a:gd name="T39" fmla="*/ 2147483646 h 82"/>
                <a:gd name="T40" fmla="*/ 0 w 25"/>
                <a:gd name="T41" fmla="*/ 2147483646 h 82"/>
                <a:gd name="T42" fmla="*/ 2147483646 w 25"/>
                <a:gd name="T43" fmla="*/ 0 h 82"/>
                <a:gd name="T44" fmla="*/ 2147483646 w 25"/>
                <a:gd name="T45" fmla="*/ 2147483646 h 82"/>
                <a:gd name="T46" fmla="*/ 2147483646 w 25"/>
                <a:gd name="T47" fmla="*/ 2147483646 h 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"/>
                <a:gd name="T73" fmla="*/ 0 h 82"/>
                <a:gd name="T74" fmla="*/ 25 w 25"/>
                <a:gd name="T75" fmla="*/ 82 h 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" h="82">
                  <a:moveTo>
                    <a:pt x="7" y="3"/>
                  </a:moveTo>
                  <a:lnTo>
                    <a:pt x="9" y="5"/>
                  </a:lnTo>
                  <a:lnTo>
                    <a:pt x="7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3" y="9"/>
                  </a:lnTo>
                  <a:lnTo>
                    <a:pt x="11" y="12"/>
                  </a:lnTo>
                  <a:lnTo>
                    <a:pt x="14" y="16"/>
                  </a:lnTo>
                  <a:lnTo>
                    <a:pt x="16" y="21"/>
                  </a:lnTo>
                  <a:lnTo>
                    <a:pt x="14" y="34"/>
                  </a:lnTo>
                  <a:lnTo>
                    <a:pt x="16" y="50"/>
                  </a:lnTo>
                  <a:lnTo>
                    <a:pt x="23" y="64"/>
                  </a:lnTo>
                  <a:lnTo>
                    <a:pt x="25" y="73"/>
                  </a:lnTo>
                  <a:lnTo>
                    <a:pt x="25" y="82"/>
                  </a:lnTo>
                  <a:lnTo>
                    <a:pt x="21" y="82"/>
                  </a:lnTo>
                  <a:lnTo>
                    <a:pt x="13" y="71"/>
                  </a:lnTo>
                  <a:lnTo>
                    <a:pt x="9" y="57"/>
                  </a:lnTo>
                  <a:lnTo>
                    <a:pt x="7" y="50"/>
                  </a:lnTo>
                  <a:lnTo>
                    <a:pt x="5" y="41"/>
                  </a:lnTo>
                  <a:lnTo>
                    <a:pt x="0" y="21"/>
                  </a:lnTo>
                  <a:lnTo>
                    <a:pt x="0" y="10"/>
                  </a:lnTo>
                  <a:lnTo>
                    <a:pt x="2" y="0"/>
                  </a:lnTo>
                  <a:lnTo>
                    <a:pt x="4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B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51" name="Freeform 255"/>
            <p:cNvSpPr>
              <a:spLocks/>
            </p:cNvSpPr>
            <p:nvPr/>
          </p:nvSpPr>
          <p:spPr bwMode="auto">
            <a:xfrm>
              <a:off x="2543731" y="4781547"/>
              <a:ext cx="22225" cy="14287"/>
            </a:xfrm>
            <a:custGeom>
              <a:avLst/>
              <a:gdLst>
                <a:gd name="T0" fmla="*/ 2147483646 w 14"/>
                <a:gd name="T1" fmla="*/ 0 h 9"/>
                <a:gd name="T2" fmla="*/ 2147483646 w 14"/>
                <a:gd name="T3" fmla="*/ 2147483646 h 9"/>
                <a:gd name="T4" fmla="*/ 2147483646 w 14"/>
                <a:gd name="T5" fmla="*/ 2147483646 h 9"/>
                <a:gd name="T6" fmla="*/ 2147483646 w 14"/>
                <a:gd name="T7" fmla="*/ 2147483646 h 9"/>
                <a:gd name="T8" fmla="*/ 2147483646 w 14"/>
                <a:gd name="T9" fmla="*/ 2147483646 h 9"/>
                <a:gd name="T10" fmla="*/ 0 w 14"/>
                <a:gd name="T11" fmla="*/ 2147483646 h 9"/>
                <a:gd name="T12" fmla="*/ 2147483646 w 14"/>
                <a:gd name="T13" fmla="*/ 0 h 9"/>
                <a:gd name="T14" fmla="*/ 2147483646 w 14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9"/>
                <a:gd name="T26" fmla="*/ 14 w 14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9">
                  <a:moveTo>
                    <a:pt x="9" y="0"/>
                  </a:moveTo>
                  <a:lnTo>
                    <a:pt x="14" y="7"/>
                  </a:lnTo>
                  <a:lnTo>
                    <a:pt x="11" y="7"/>
                  </a:lnTo>
                  <a:lnTo>
                    <a:pt x="9" y="7"/>
                  </a:lnTo>
                  <a:lnTo>
                    <a:pt x="7" y="9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52" name="Freeform 256"/>
            <p:cNvSpPr>
              <a:spLocks/>
            </p:cNvSpPr>
            <p:nvPr/>
          </p:nvSpPr>
          <p:spPr bwMode="auto">
            <a:xfrm>
              <a:off x="2983718" y="4781215"/>
              <a:ext cx="42862" cy="112712"/>
            </a:xfrm>
            <a:custGeom>
              <a:avLst/>
              <a:gdLst>
                <a:gd name="T0" fmla="*/ 2147483646 w 27"/>
                <a:gd name="T1" fmla="*/ 2147483646 h 71"/>
                <a:gd name="T2" fmla="*/ 2147483646 w 27"/>
                <a:gd name="T3" fmla="*/ 2147483646 h 71"/>
                <a:gd name="T4" fmla="*/ 2147483646 w 27"/>
                <a:gd name="T5" fmla="*/ 2147483646 h 71"/>
                <a:gd name="T6" fmla="*/ 2147483646 w 27"/>
                <a:gd name="T7" fmla="*/ 2147483646 h 71"/>
                <a:gd name="T8" fmla="*/ 2147483646 w 27"/>
                <a:gd name="T9" fmla="*/ 2147483646 h 71"/>
                <a:gd name="T10" fmla="*/ 2147483646 w 27"/>
                <a:gd name="T11" fmla="*/ 2147483646 h 71"/>
                <a:gd name="T12" fmla="*/ 2147483646 w 27"/>
                <a:gd name="T13" fmla="*/ 2147483646 h 71"/>
                <a:gd name="T14" fmla="*/ 2147483646 w 27"/>
                <a:gd name="T15" fmla="*/ 2147483646 h 71"/>
                <a:gd name="T16" fmla="*/ 2147483646 w 27"/>
                <a:gd name="T17" fmla="*/ 2147483646 h 71"/>
                <a:gd name="T18" fmla="*/ 2147483646 w 27"/>
                <a:gd name="T19" fmla="*/ 2147483646 h 71"/>
                <a:gd name="T20" fmla="*/ 2147483646 w 27"/>
                <a:gd name="T21" fmla="*/ 2147483646 h 71"/>
                <a:gd name="T22" fmla="*/ 0 w 27"/>
                <a:gd name="T23" fmla="*/ 2147483646 h 71"/>
                <a:gd name="T24" fmla="*/ 2147483646 w 27"/>
                <a:gd name="T25" fmla="*/ 2147483646 h 71"/>
                <a:gd name="T26" fmla="*/ 2147483646 w 27"/>
                <a:gd name="T27" fmla="*/ 2147483646 h 71"/>
                <a:gd name="T28" fmla="*/ 2147483646 w 27"/>
                <a:gd name="T29" fmla="*/ 2147483646 h 71"/>
                <a:gd name="T30" fmla="*/ 2147483646 w 27"/>
                <a:gd name="T31" fmla="*/ 2147483646 h 71"/>
                <a:gd name="T32" fmla="*/ 2147483646 w 27"/>
                <a:gd name="T33" fmla="*/ 0 h 71"/>
                <a:gd name="T34" fmla="*/ 2147483646 w 27"/>
                <a:gd name="T35" fmla="*/ 2147483646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"/>
                <a:gd name="T55" fmla="*/ 0 h 71"/>
                <a:gd name="T56" fmla="*/ 27 w 27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" h="71">
                  <a:moveTo>
                    <a:pt x="27" y="3"/>
                  </a:moveTo>
                  <a:lnTo>
                    <a:pt x="27" y="12"/>
                  </a:lnTo>
                  <a:lnTo>
                    <a:pt x="27" y="18"/>
                  </a:lnTo>
                  <a:lnTo>
                    <a:pt x="25" y="20"/>
                  </a:lnTo>
                  <a:lnTo>
                    <a:pt x="15" y="46"/>
                  </a:lnTo>
                  <a:lnTo>
                    <a:pt x="15" y="48"/>
                  </a:lnTo>
                  <a:lnTo>
                    <a:pt x="11" y="50"/>
                  </a:lnTo>
                  <a:lnTo>
                    <a:pt x="13" y="53"/>
                  </a:lnTo>
                  <a:lnTo>
                    <a:pt x="13" y="57"/>
                  </a:lnTo>
                  <a:lnTo>
                    <a:pt x="9" y="62"/>
                  </a:lnTo>
                  <a:lnTo>
                    <a:pt x="7" y="71"/>
                  </a:lnTo>
                  <a:lnTo>
                    <a:pt x="0" y="61"/>
                  </a:lnTo>
                  <a:lnTo>
                    <a:pt x="6" y="32"/>
                  </a:lnTo>
                  <a:lnTo>
                    <a:pt x="11" y="18"/>
                  </a:lnTo>
                  <a:lnTo>
                    <a:pt x="18" y="5"/>
                  </a:lnTo>
                  <a:lnTo>
                    <a:pt x="20" y="5"/>
                  </a:lnTo>
                  <a:lnTo>
                    <a:pt x="22" y="0"/>
                  </a:lnTo>
                  <a:lnTo>
                    <a:pt x="27" y="3"/>
                  </a:lnTo>
                  <a:close/>
                </a:path>
              </a:pathLst>
            </a:custGeom>
            <a:solidFill>
              <a:srgbClr val="FFB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53" name="Freeform 257"/>
            <p:cNvSpPr>
              <a:spLocks/>
            </p:cNvSpPr>
            <p:nvPr/>
          </p:nvSpPr>
          <p:spPr bwMode="auto">
            <a:xfrm>
              <a:off x="740042" y="4782685"/>
              <a:ext cx="134938" cy="134938"/>
            </a:xfrm>
            <a:custGeom>
              <a:avLst/>
              <a:gdLst>
                <a:gd name="T0" fmla="*/ 2147483646 w 85"/>
                <a:gd name="T1" fmla="*/ 2147483646 h 85"/>
                <a:gd name="T2" fmla="*/ 2147483646 w 85"/>
                <a:gd name="T3" fmla="*/ 2147483646 h 85"/>
                <a:gd name="T4" fmla="*/ 2147483646 w 85"/>
                <a:gd name="T5" fmla="*/ 2147483646 h 85"/>
                <a:gd name="T6" fmla="*/ 2147483646 w 85"/>
                <a:gd name="T7" fmla="*/ 2147483646 h 85"/>
                <a:gd name="T8" fmla="*/ 2147483646 w 85"/>
                <a:gd name="T9" fmla="*/ 2147483646 h 85"/>
                <a:gd name="T10" fmla="*/ 0 w 85"/>
                <a:gd name="T11" fmla="*/ 2147483646 h 85"/>
                <a:gd name="T12" fmla="*/ 0 w 85"/>
                <a:gd name="T13" fmla="*/ 2147483646 h 85"/>
                <a:gd name="T14" fmla="*/ 2147483646 w 85"/>
                <a:gd name="T15" fmla="*/ 2147483646 h 85"/>
                <a:gd name="T16" fmla="*/ 2147483646 w 85"/>
                <a:gd name="T17" fmla="*/ 2147483646 h 85"/>
                <a:gd name="T18" fmla="*/ 2147483646 w 85"/>
                <a:gd name="T19" fmla="*/ 2147483646 h 85"/>
                <a:gd name="T20" fmla="*/ 2147483646 w 85"/>
                <a:gd name="T21" fmla="*/ 2147483646 h 85"/>
                <a:gd name="T22" fmla="*/ 2147483646 w 85"/>
                <a:gd name="T23" fmla="*/ 2147483646 h 85"/>
                <a:gd name="T24" fmla="*/ 2147483646 w 85"/>
                <a:gd name="T25" fmla="*/ 0 h 85"/>
                <a:gd name="T26" fmla="*/ 2147483646 w 85"/>
                <a:gd name="T27" fmla="*/ 2147483646 h 85"/>
                <a:gd name="T28" fmla="*/ 2147483646 w 85"/>
                <a:gd name="T29" fmla="*/ 2147483646 h 85"/>
                <a:gd name="T30" fmla="*/ 2147483646 w 85"/>
                <a:gd name="T31" fmla="*/ 2147483646 h 85"/>
                <a:gd name="T32" fmla="*/ 2147483646 w 85"/>
                <a:gd name="T33" fmla="*/ 214748364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85"/>
                <a:gd name="T53" fmla="*/ 85 w 85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85">
                  <a:moveTo>
                    <a:pt x="76" y="28"/>
                  </a:moveTo>
                  <a:lnTo>
                    <a:pt x="53" y="41"/>
                  </a:lnTo>
                  <a:lnTo>
                    <a:pt x="53" y="43"/>
                  </a:lnTo>
                  <a:lnTo>
                    <a:pt x="13" y="85"/>
                  </a:lnTo>
                  <a:lnTo>
                    <a:pt x="2" y="76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4" y="67"/>
                  </a:lnTo>
                  <a:lnTo>
                    <a:pt x="14" y="53"/>
                  </a:lnTo>
                  <a:lnTo>
                    <a:pt x="44" y="25"/>
                  </a:lnTo>
                  <a:lnTo>
                    <a:pt x="62" y="14"/>
                  </a:lnTo>
                  <a:lnTo>
                    <a:pt x="73" y="10"/>
                  </a:lnTo>
                  <a:lnTo>
                    <a:pt x="83" y="0"/>
                  </a:lnTo>
                  <a:lnTo>
                    <a:pt x="85" y="18"/>
                  </a:lnTo>
                  <a:lnTo>
                    <a:pt x="83" y="23"/>
                  </a:lnTo>
                  <a:lnTo>
                    <a:pt x="82" y="26"/>
                  </a:lnTo>
                  <a:lnTo>
                    <a:pt x="76" y="28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54" name="Freeform 259"/>
            <p:cNvSpPr>
              <a:spLocks/>
            </p:cNvSpPr>
            <p:nvPr/>
          </p:nvSpPr>
          <p:spPr bwMode="auto">
            <a:xfrm>
              <a:off x="3482398" y="4793445"/>
              <a:ext cx="3175" cy="3175"/>
            </a:xfrm>
            <a:custGeom>
              <a:avLst/>
              <a:gdLst>
                <a:gd name="T0" fmla="*/ 2147483646 w 2"/>
                <a:gd name="T1" fmla="*/ 0 h 2"/>
                <a:gd name="T2" fmla="*/ 0 w 2"/>
                <a:gd name="T3" fmla="*/ 2147483646 h 2"/>
                <a:gd name="T4" fmla="*/ 0 w 2"/>
                <a:gd name="T5" fmla="*/ 2147483646 h 2"/>
                <a:gd name="T6" fmla="*/ 2147483646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55" name="Freeform 260"/>
            <p:cNvSpPr>
              <a:spLocks/>
            </p:cNvSpPr>
            <p:nvPr/>
          </p:nvSpPr>
          <p:spPr bwMode="auto">
            <a:xfrm>
              <a:off x="1568031" y="4803338"/>
              <a:ext cx="14287" cy="3175"/>
            </a:xfrm>
            <a:custGeom>
              <a:avLst/>
              <a:gdLst>
                <a:gd name="T0" fmla="*/ 2147483646 w 9"/>
                <a:gd name="T1" fmla="*/ 2147483646 h 2"/>
                <a:gd name="T2" fmla="*/ 2147483646 w 9"/>
                <a:gd name="T3" fmla="*/ 2147483646 h 2"/>
                <a:gd name="T4" fmla="*/ 0 w 9"/>
                <a:gd name="T5" fmla="*/ 0 h 2"/>
                <a:gd name="T6" fmla="*/ 2147483646 w 9"/>
                <a:gd name="T7" fmla="*/ 2147483646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2"/>
                <a:gd name="T14" fmla="*/ 9 w 9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2">
                  <a:moveTo>
                    <a:pt x="9" y="2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56" name="Freeform 262"/>
            <p:cNvSpPr>
              <a:spLocks/>
            </p:cNvSpPr>
            <p:nvPr/>
          </p:nvSpPr>
          <p:spPr bwMode="auto">
            <a:xfrm>
              <a:off x="1589210" y="4819266"/>
              <a:ext cx="11112" cy="4762"/>
            </a:xfrm>
            <a:custGeom>
              <a:avLst/>
              <a:gdLst>
                <a:gd name="T0" fmla="*/ 0 w 7"/>
                <a:gd name="T1" fmla="*/ 0 h 3"/>
                <a:gd name="T2" fmla="*/ 2147483646 w 7"/>
                <a:gd name="T3" fmla="*/ 2147483646 h 3"/>
                <a:gd name="T4" fmla="*/ 0 w 7"/>
                <a:gd name="T5" fmla="*/ 0 h 3"/>
                <a:gd name="T6" fmla="*/ 0 60000 65536"/>
                <a:gd name="T7" fmla="*/ 0 60000 65536"/>
                <a:gd name="T8" fmla="*/ 0 60000 65536"/>
                <a:gd name="T9" fmla="*/ 0 w 7"/>
                <a:gd name="T10" fmla="*/ 0 h 3"/>
                <a:gd name="T11" fmla="*/ 7 w 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">
                  <a:moveTo>
                    <a:pt x="0" y="0"/>
                  </a:move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57" name="Freeform 263"/>
            <p:cNvSpPr>
              <a:spLocks/>
            </p:cNvSpPr>
            <p:nvPr/>
          </p:nvSpPr>
          <p:spPr bwMode="auto">
            <a:xfrm>
              <a:off x="3061165" y="4826400"/>
              <a:ext cx="7938" cy="3175"/>
            </a:xfrm>
            <a:custGeom>
              <a:avLst/>
              <a:gdLst>
                <a:gd name="T0" fmla="*/ 2147483646 w 5"/>
                <a:gd name="T1" fmla="*/ 0 h 2"/>
                <a:gd name="T2" fmla="*/ 0 w 5"/>
                <a:gd name="T3" fmla="*/ 2147483646 h 2"/>
                <a:gd name="T4" fmla="*/ 2147483646 w 5"/>
                <a:gd name="T5" fmla="*/ 0 h 2"/>
                <a:gd name="T6" fmla="*/ 2147483646 w 5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5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58" name="Freeform 264"/>
            <p:cNvSpPr>
              <a:spLocks/>
            </p:cNvSpPr>
            <p:nvPr/>
          </p:nvSpPr>
          <p:spPr bwMode="auto">
            <a:xfrm>
              <a:off x="2128100" y="4869023"/>
              <a:ext cx="25400" cy="3175"/>
            </a:xfrm>
            <a:custGeom>
              <a:avLst/>
              <a:gdLst>
                <a:gd name="T0" fmla="*/ 2147483646 w 16"/>
                <a:gd name="T1" fmla="*/ 0 h 2"/>
                <a:gd name="T2" fmla="*/ 2147483646 w 16"/>
                <a:gd name="T3" fmla="*/ 2147483646 h 2"/>
                <a:gd name="T4" fmla="*/ 2147483646 w 16"/>
                <a:gd name="T5" fmla="*/ 2147483646 h 2"/>
                <a:gd name="T6" fmla="*/ 2147483646 w 16"/>
                <a:gd name="T7" fmla="*/ 2147483646 h 2"/>
                <a:gd name="T8" fmla="*/ 0 w 16"/>
                <a:gd name="T9" fmla="*/ 2147483646 h 2"/>
                <a:gd name="T10" fmla="*/ 2147483646 w 16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2"/>
                <a:gd name="T20" fmla="*/ 16 w 16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2">
                  <a:moveTo>
                    <a:pt x="16" y="0"/>
                  </a:moveTo>
                  <a:lnTo>
                    <a:pt x="8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59" name="Freeform 265"/>
            <p:cNvSpPr>
              <a:spLocks/>
            </p:cNvSpPr>
            <p:nvPr/>
          </p:nvSpPr>
          <p:spPr bwMode="auto">
            <a:xfrm>
              <a:off x="2178970" y="4868251"/>
              <a:ext cx="22225" cy="3175"/>
            </a:xfrm>
            <a:custGeom>
              <a:avLst/>
              <a:gdLst>
                <a:gd name="T0" fmla="*/ 2147483646 w 14"/>
                <a:gd name="T1" fmla="*/ 0 h 2"/>
                <a:gd name="T2" fmla="*/ 2147483646 w 14"/>
                <a:gd name="T3" fmla="*/ 2147483646 h 2"/>
                <a:gd name="T4" fmla="*/ 2147483646 w 14"/>
                <a:gd name="T5" fmla="*/ 0 h 2"/>
                <a:gd name="T6" fmla="*/ 0 w 14"/>
                <a:gd name="T7" fmla="*/ 0 h 2"/>
                <a:gd name="T8" fmla="*/ 2147483646 w 14"/>
                <a:gd name="T9" fmla="*/ 0 h 2"/>
                <a:gd name="T10" fmla="*/ 2147483646 w 14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2"/>
                <a:gd name="T20" fmla="*/ 14 w 14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2">
                  <a:moveTo>
                    <a:pt x="14" y="0"/>
                  </a:moveTo>
                  <a:lnTo>
                    <a:pt x="10" y="2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60" name="Freeform 266"/>
            <p:cNvSpPr>
              <a:spLocks/>
            </p:cNvSpPr>
            <p:nvPr/>
          </p:nvSpPr>
          <p:spPr bwMode="auto">
            <a:xfrm>
              <a:off x="2052612" y="4871945"/>
              <a:ext cx="15875" cy="1587"/>
            </a:xfrm>
            <a:custGeom>
              <a:avLst/>
              <a:gdLst>
                <a:gd name="T0" fmla="*/ 2147483646 w 10"/>
                <a:gd name="T1" fmla="*/ 0 h 1587"/>
                <a:gd name="T2" fmla="*/ 2147483646 w 10"/>
                <a:gd name="T3" fmla="*/ 0 h 1587"/>
                <a:gd name="T4" fmla="*/ 0 w 10"/>
                <a:gd name="T5" fmla="*/ 0 h 1587"/>
                <a:gd name="T6" fmla="*/ 0 w 10"/>
                <a:gd name="T7" fmla="*/ 0 h 1587"/>
                <a:gd name="T8" fmla="*/ 2147483646 w 10"/>
                <a:gd name="T9" fmla="*/ 0 h 15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87"/>
                <a:gd name="T17" fmla="*/ 10 w 10"/>
                <a:gd name="T18" fmla="*/ 1587 h 15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87">
                  <a:moveTo>
                    <a:pt x="1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61" name="Freeform 268"/>
            <p:cNvSpPr>
              <a:spLocks/>
            </p:cNvSpPr>
            <p:nvPr/>
          </p:nvSpPr>
          <p:spPr bwMode="auto">
            <a:xfrm>
              <a:off x="1870333" y="4886376"/>
              <a:ext cx="12700" cy="14288"/>
            </a:xfrm>
            <a:custGeom>
              <a:avLst/>
              <a:gdLst>
                <a:gd name="T0" fmla="*/ 2147483646 w 8"/>
                <a:gd name="T1" fmla="*/ 0 h 9"/>
                <a:gd name="T2" fmla="*/ 2147483646 w 8"/>
                <a:gd name="T3" fmla="*/ 2147483646 h 9"/>
                <a:gd name="T4" fmla="*/ 2147483646 w 8"/>
                <a:gd name="T5" fmla="*/ 2147483646 h 9"/>
                <a:gd name="T6" fmla="*/ 0 w 8"/>
                <a:gd name="T7" fmla="*/ 2147483646 h 9"/>
                <a:gd name="T8" fmla="*/ 2147483646 w 8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8" y="0"/>
                  </a:moveTo>
                  <a:lnTo>
                    <a:pt x="7" y="5"/>
                  </a:lnTo>
                  <a:lnTo>
                    <a:pt x="1" y="9"/>
                  </a:lnTo>
                  <a:lnTo>
                    <a:pt x="0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62" name="Freeform 270"/>
            <p:cNvSpPr>
              <a:spLocks/>
            </p:cNvSpPr>
            <p:nvPr/>
          </p:nvSpPr>
          <p:spPr bwMode="auto">
            <a:xfrm>
              <a:off x="2987029" y="4893517"/>
              <a:ext cx="11113" cy="20638"/>
            </a:xfrm>
            <a:custGeom>
              <a:avLst/>
              <a:gdLst>
                <a:gd name="T0" fmla="*/ 2147483646 w 7"/>
                <a:gd name="T1" fmla="*/ 2147483646 h 13"/>
                <a:gd name="T2" fmla="*/ 2147483646 w 7"/>
                <a:gd name="T3" fmla="*/ 2147483646 h 13"/>
                <a:gd name="T4" fmla="*/ 2147483646 w 7"/>
                <a:gd name="T5" fmla="*/ 2147483646 h 13"/>
                <a:gd name="T6" fmla="*/ 0 w 7"/>
                <a:gd name="T7" fmla="*/ 0 h 13"/>
                <a:gd name="T8" fmla="*/ 2147483646 w 7"/>
                <a:gd name="T9" fmla="*/ 2147483646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"/>
                <a:gd name="T17" fmla="*/ 7 w 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">
                  <a:moveTo>
                    <a:pt x="7" y="13"/>
                  </a:moveTo>
                  <a:lnTo>
                    <a:pt x="4" y="11"/>
                  </a:lnTo>
                  <a:lnTo>
                    <a:pt x="2" y="7"/>
                  </a:lnTo>
                  <a:lnTo>
                    <a:pt x="0" y="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B8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63" name="Freeform 271"/>
            <p:cNvSpPr>
              <a:spLocks/>
            </p:cNvSpPr>
            <p:nvPr/>
          </p:nvSpPr>
          <p:spPr bwMode="auto">
            <a:xfrm>
              <a:off x="2906134" y="4914523"/>
              <a:ext cx="642937" cy="30162"/>
            </a:xfrm>
            <a:custGeom>
              <a:avLst/>
              <a:gdLst>
                <a:gd name="T0" fmla="*/ 2147483646 w 405"/>
                <a:gd name="T1" fmla="*/ 2147483646 h 19"/>
                <a:gd name="T2" fmla="*/ 2147483646 w 405"/>
                <a:gd name="T3" fmla="*/ 0 h 19"/>
                <a:gd name="T4" fmla="*/ 2147483646 w 405"/>
                <a:gd name="T5" fmla="*/ 0 h 19"/>
                <a:gd name="T6" fmla="*/ 2147483646 w 405"/>
                <a:gd name="T7" fmla="*/ 0 h 19"/>
                <a:gd name="T8" fmla="*/ 2147483646 w 405"/>
                <a:gd name="T9" fmla="*/ 2147483646 h 19"/>
                <a:gd name="T10" fmla="*/ 2147483646 w 405"/>
                <a:gd name="T11" fmla="*/ 2147483646 h 19"/>
                <a:gd name="T12" fmla="*/ 2147483646 w 405"/>
                <a:gd name="T13" fmla="*/ 2147483646 h 19"/>
                <a:gd name="T14" fmla="*/ 2147483646 w 405"/>
                <a:gd name="T15" fmla="*/ 2147483646 h 19"/>
                <a:gd name="T16" fmla="*/ 2147483646 w 405"/>
                <a:gd name="T17" fmla="*/ 2147483646 h 19"/>
                <a:gd name="T18" fmla="*/ 2147483646 w 405"/>
                <a:gd name="T19" fmla="*/ 2147483646 h 19"/>
                <a:gd name="T20" fmla="*/ 2147483646 w 405"/>
                <a:gd name="T21" fmla="*/ 2147483646 h 19"/>
                <a:gd name="T22" fmla="*/ 2147483646 w 405"/>
                <a:gd name="T23" fmla="*/ 2147483646 h 19"/>
                <a:gd name="T24" fmla="*/ 2147483646 w 405"/>
                <a:gd name="T25" fmla="*/ 2147483646 h 19"/>
                <a:gd name="T26" fmla="*/ 2147483646 w 405"/>
                <a:gd name="T27" fmla="*/ 2147483646 h 19"/>
                <a:gd name="T28" fmla="*/ 2147483646 w 405"/>
                <a:gd name="T29" fmla="*/ 2147483646 h 19"/>
                <a:gd name="T30" fmla="*/ 2147483646 w 405"/>
                <a:gd name="T31" fmla="*/ 2147483646 h 19"/>
                <a:gd name="T32" fmla="*/ 2147483646 w 405"/>
                <a:gd name="T33" fmla="*/ 2147483646 h 19"/>
                <a:gd name="T34" fmla="*/ 2147483646 w 405"/>
                <a:gd name="T35" fmla="*/ 2147483646 h 19"/>
                <a:gd name="T36" fmla="*/ 2147483646 w 405"/>
                <a:gd name="T37" fmla="*/ 2147483646 h 19"/>
                <a:gd name="T38" fmla="*/ 2147483646 w 405"/>
                <a:gd name="T39" fmla="*/ 2147483646 h 19"/>
                <a:gd name="T40" fmla="*/ 2147483646 w 405"/>
                <a:gd name="T41" fmla="*/ 2147483646 h 19"/>
                <a:gd name="T42" fmla="*/ 2147483646 w 405"/>
                <a:gd name="T43" fmla="*/ 2147483646 h 19"/>
                <a:gd name="T44" fmla="*/ 2147483646 w 405"/>
                <a:gd name="T45" fmla="*/ 2147483646 h 19"/>
                <a:gd name="T46" fmla="*/ 2147483646 w 405"/>
                <a:gd name="T47" fmla="*/ 2147483646 h 19"/>
                <a:gd name="T48" fmla="*/ 2147483646 w 405"/>
                <a:gd name="T49" fmla="*/ 2147483646 h 19"/>
                <a:gd name="T50" fmla="*/ 2147483646 w 405"/>
                <a:gd name="T51" fmla="*/ 2147483646 h 19"/>
                <a:gd name="T52" fmla="*/ 2147483646 w 405"/>
                <a:gd name="T53" fmla="*/ 2147483646 h 19"/>
                <a:gd name="T54" fmla="*/ 2147483646 w 405"/>
                <a:gd name="T55" fmla="*/ 2147483646 h 19"/>
                <a:gd name="T56" fmla="*/ 2147483646 w 405"/>
                <a:gd name="T57" fmla="*/ 2147483646 h 19"/>
                <a:gd name="T58" fmla="*/ 2147483646 w 405"/>
                <a:gd name="T59" fmla="*/ 2147483646 h 19"/>
                <a:gd name="T60" fmla="*/ 2147483646 w 405"/>
                <a:gd name="T61" fmla="*/ 2147483646 h 19"/>
                <a:gd name="T62" fmla="*/ 2147483646 w 405"/>
                <a:gd name="T63" fmla="*/ 2147483646 h 19"/>
                <a:gd name="T64" fmla="*/ 2147483646 w 405"/>
                <a:gd name="T65" fmla="*/ 2147483646 h 19"/>
                <a:gd name="T66" fmla="*/ 2147483646 w 405"/>
                <a:gd name="T67" fmla="*/ 2147483646 h 19"/>
                <a:gd name="T68" fmla="*/ 2147483646 w 405"/>
                <a:gd name="T69" fmla="*/ 2147483646 h 19"/>
                <a:gd name="T70" fmla="*/ 2147483646 w 405"/>
                <a:gd name="T71" fmla="*/ 2147483646 h 19"/>
                <a:gd name="T72" fmla="*/ 2147483646 w 405"/>
                <a:gd name="T73" fmla="*/ 2147483646 h 19"/>
                <a:gd name="T74" fmla="*/ 2147483646 w 405"/>
                <a:gd name="T75" fmla="*/ 2147483646 h 19"/>
                <a:gd name="T76" fmla="*/ 2147483646 w 405"/>
                <a:gd name="T77" fmla="*/ 2147483646 h 19"/>
                <a:gd name="T78" fmla="*/ 2147483646 w 405"/>
                <a:gd name="T79" fmla="*/ 2147483646 h 19"/>
                <a:gd name="T80" fmla="*/ 2147483646 w 405"/>
                <a:gd name="T81" fmla="*/ 2147483646 h 19"/>
                <a:gd name="T82" fmla="*/ 2147483646 w 405"/>
                <a:gd name="T83" fmla="*/ 2147483646 h 19"/>
                <a:gd name="T84" fmla="*/ 2147483646 w 405"/>
                <a:gd name="T85" fmla="*/ 2147483646 h 19"/>
                <a:gd name="T86" fmla="*/ 2147483646 w 405"/>
                <a:gd name="T87" fmla="*/ 2147483646 h 19"/>
                <a:gd name="T88" fmla="*/ 2147483646 w 405"/>
                <a:gd name="T89" fmla="*/ 2147483646 h 19"/>
                <a:gd name="T90" fmla="*/ 2147483646 w 405"/>
                <a:gd name="T91" fmla="*/ 2147483646 h 19"/>
                <a:gd name="T92" fmla="*/ 2147483646 w 405"/>
                <a:gd name="T93" fmla="*/ 2147483646 h 19"/>
                <a:gd name="T94" fmla="*/ 2147483646 w 405"/>
                <a:gd name="T95" fmla="*/ 2147483646 h 19"/>
                <a:gd name="T96" fmla="*/ 2147483646 w 405"/>
                <a:gd name="T97" fmla="*/ 2147483646 h 19"/>
                <a:gd name="T98" fmla="*/ 2147483646 w 405"/>
                <a:gd name="T99" fmla="*/ 2147483646 h 19"/>
                <a:gd name="T100" fmla="*/ 2147483646 w 405"/>
                <a:gd name="T101" fmla="*/ 2147483646 h 19"/>
                <a:gd name="T102" fmla="*/ 2147483646 w 405"/>
                <a:gd name="T103" fmla="*/ 2147483646 h 19"/>
                <a:gd name="T104" fmla="*/ 2147483646 w 405"/>
                <a:gd name="T105" fmla="*/ 2147483646 h 19"/>
                <a:gd name="T106" fmla="*/ 2147483646 w 405"/>
                <a:gd name="T107" fmla="*/ 2147483646 h 19"/>
                <a:gd name="T108" fmla="*/ 2147483646 w 405"/>
                <a:gd name="T109" fmla="*/ 2147483646 h 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5"/>
                <a:gd name="T166" fmla="*/ 0 h 19"/>
                <a:gd name="T167" fmla="*/ 405 w 405"/>
                <a:gd name="T168" fmla="*/ 19 h 1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5" h="19">
                  <a:moveTo>
                    <a:pt x="294" y="0"/>
                  </a:moveTo>
                  <a:lnTo>
                    <a:pt x="318" y="2"/>
                  </a:lnTo>
                  <a:lnTo>
                    <a:pt x="320" y="0"/>
                  </a:lnTo>
                  <a:lnTo>
                    <a:pt x="350" y="0"/>
                  </a:lnTo>
                  <a:lnTo>
                    <a:pt x="356" y="2"/>
                  </a:lnTo>
                  <a:lnTo>
                    <a:pt x="356" y="0"/>
                  </a:lnTo>
                  <a:lnTo>
                    <a:pt x="357" y="2"/>
                  </a:lnTo>
                  <a:lnTo>
                    <a:pt x="361" y="0"/>
                  </a:lnTo>
                  <a:lnTo>
                    <a:pt x="382" y="2"/>
                  </a:lnTo>
                  <a:lnTo>
                    <a:pt x="400" y="5"/>
                  </a:lnTo>
                  <a:lnTo>
                    <a:pt x="403" y="9"/>
                  </a:lnTo>
                  <a:lnTo>
                    <a:pt x="405" y="14"/>
                  </a:lnTo>
                  <a:lnTo>
                    <a:pt x="405" y="16"/>
                  </a:lnTo>
                  <a:lnTo>
                    <a:pt x="403" y="16"/>
                  </a:lnTo>
                  <a:lnTo>
                    <a:pt x="400" y="14"/>
                  </a:lnTo>
                  <a:lnTo>
                    <a:pt x="398" y="14"/>
                  </a:lnTo>
                  <a:lnTo>
                    <a:pt x="396" y="12"/>
                  </a:lnTo>
                  <a:lnTo>
                    <a:pt x="395" y="16"/>
                  </a:lnTo>
                  <a:lnTo>
                    <a:pt x="395" y="14"/>
                  </a:lnTo>
                  <a:lnTo>
                    <a:pt x="379" y="16"/>
                  </a:lnTo>
                  <a:lnTo>
                    <a:pt x="368" y="12"/>
                  </a:lnTo>
                  <a:lnTo>
                    <a:pt x="366" y="12"/>
                  </a:lnTo>
                  <a:lnTo>
                    <a:pt x="364" y="12"/>
                  </a:lnTo>
                  <a:lnTo>
                    <a:pt x="363" y="14"/>
                  </a:lnTo>
                  <a:lnTo>
                    <a:pt x="363" y="12"/>
                  </a:lnTo>
                  <a:lnTo>
                    <a:pt x="361" y="14"/>
                  </a:lnTo>
                  <a:lnTo>
                    <a:pt x="352" y="10"/>
                  </a:lnTo>
                  <a:lnTo>
                    <a:pt x="349" y="14"/>
                  </a:lnTo>
                  <a:lnTo>
                    <a:pt x="347" y="12"/>
                  </a:lnTo>
                  <a:lnTo>
                    <a:pt x="343" y="14"/>
                  </a:lnTo>
                  <a:lnTo>
                    <a:pt x="336" y="12"/>
                  </a:lnTo>
                  <a:lnTo>
                    <a:pt x="333" y="14"/>
                  </a:lnTo>
                  <a:lnTo>
                    <a:pt x="331" y="12"/>
                  </a:lnTo>
                  <a:lnTo>
                    <a:pt x="329" y="14"/>
                  </a:lnTo>
                  <a:lnTo>
                    <a:pt x="327" y="12"/>
                  </a:lnTo>
                  <a:lnTo>
                    <a:pt x="325" y="14"/>
                  </a:lnTo>
                  <a:lnTo>
                    <a:pt x="315" y="14"/>
                  </a:lnTo>
                  <a:lnTo>
                    <a:pt x="306" y="14"/>
                  </a:lnTo>
                  <a:lnTo>
                    <a:pt x="297" y="14"/>
                  </a:lnTo>
                  <a:lnTo>
                    <a:pt x="294" y="14"/>
                  </a:lnTo>
                  <a:lnTo>
                    <a:pt x="290" y="14"/>
                  </a:lnTo>
                  <a:lnTo>
                    <a:pt x="287" y="14"/>
                  </a:lnTo>
                  <a:lnTo>
                    <a:pt x="285" y="12"/>
                  </a:lnTo>
                  <a:lnTo>
                    <a:pt x="274" y="14"/>
                  </a:lnTo>
                  <a:lnTo>
                    <a:pt x="269" y="14"/>
                  </a:lnTo>
                  <a:lnTo>
                    <a:pt x="265" y="12"/>
                  </a:lnTo>
                  <a:lnTo>
                    <a:pt x="265" y="14"/>
                  </a:lnTo>
                  <a:lnTo>
                    <a:pt x="260" y="12"/>
                  </a:lnTo>
                  <a:lnTo>
                    <a:pt x="242" y="14"/>
                  </a:lnTo>
                  <a:lnTo>
                    <a:pt x="232" y="16"/>
                  </a:lnTo>
                  <a:lnTo>
                    <a:pt x="232" y="14"/>
                  </a:lnTo>
                  <a:lnTo>
                    <a:pt x="226" y="18"/>
                  </a:lnTo>
                  <a:lnTo>
                    <a:pt x="219" y="18"/>
                  </a:lnTo>
                  <a:lnTo>
                    <a:pt x="216" y="16"/>
                  </a:lnTo>
                  <a:lnTo>
                    <a:pt x="210" y="14"/>
                  </a:lnTo>
                  <a:lnTo>
                    <a:pt x="209" y="14"/>
                  </a:lnTo>
                  <a:lnTo>
                    <a:pt x="205" y="16"/>
                  </a:lnTo>
                  <a:lnTo>
                    <a:pt x="205" y="14"/>
                  </a:lnTo>
                  <a:lnTo>
                    <a:pt x="203" y="16"/>
                  </a:lnTo>
                  <a:lnTo>
                    <a:pt x="203" y="14"/>
                  </a:lnTo>
                  <a:lnTo>
                    <a:pt x="202" y="18"/>
                  </a:lnTo>
                  <a:lnTo>
                    <a:pt x="198" y="16"/>
                  </a:lnTo>
                  <a:lnTo>
                    <a:pt x="193" y="14"/>
                  </a:lnTo>
                  <a:lnTo>
                    <a:pt x="193" y="18"/>
                  </a:lnTo>
                  <a:lnTo>
                    <a:pt x="191" y="16"/>
                  </a:lnTo>
                  <a:lnTo>
                    <a:pt x="187" y="14"/>
                  </a:lnTo>
                  <a:lnTo>
                    <a:pt x="173" y="16"/>
                  </a:lnTo>
                  <a:lnTo>
                    <a:pt x="172" y="16"/>
                  </a:lnTo>
                  <a:lnTo>
                    <a:pt x="170" y="16"/>
                  </a:lnTo>
                  <a:lnTo>
                    <a:pt x="161" y="16"/>
                  </a:lnTo>
                  <a:lnTo>
                    <a:pt x="157" y="16"/>
                  </a:lnTo>
                  <a:lnTo>
                    <a:pt x="154" y="19"/>
                  </a:lnTo>
                  <a:lnTo>
                    <a:pt x="150" y="18"/>
                  </a:lnTo>
                  <a:lnTo>
                    <a:pt x="147" y="18"/>
                  </a:lnTo>
                  <a:lnTo>
                    <a:pt x="143" y="18"/>
                  </a:lnTo>
                  <a:lnTo>
                    <a:pt x="140" y="16"/>
                  </a:lnTo>
                  <a:lnTo>
                    <a:pt x="127" y="16"/>
                  </a:lnTo>
                  <a:lnTo>
                    <a:pt x="122" y="16"/>
                  </a:lnTo>
                  <a:lnTo>
                    <a:pt x="120" y="18"/>
                  </a:lnTo>
                  <a:lnTo>
                    <a:pt x="118" y="16"/>
                  </a:lnTo>
                  <a:lnTo>
                    <a:pt x="115" y="14"/>
                  </a:lnTo>
                  <a:lnTo>
                    <a:pt x="108" y="12"/>
                  </a:lnTo>
                  <a:lnTo>
                    <a:pt x="101" y="14"/>
                  </a:lnTo>
                  <a:lnTo>
                    <a:pt x="97" y="10"/>
                  </a:lnTo>
                  <a:lnTo>
                    <a:pt x="95" y="12"/>
                  </a:lnTo>
                  <a:lnTo>
                    <a:pt x="60" y="9"/>
                  </a:lnTo>
                  <a:lnTo>
                    <a:pt x="49" y="9"/>
                  </a:lnTo>
                  <a:lnTo>
                    <a:pt x="2" y="5"/>
                  </a:lnTo>
                  <a:lnTo>
                    <a:pt x="0" y="3"/>
                  </a:lnTo>
                  <a:lnTo>
                    <a:pt x="7" y="2"/>
                  </a:lnTo>
                  <a:lnTo>
                    <a:pt x="12" y="2"/>
                  </a:lnTo>
                  <a:lnTo>
                    <a:pt x="16" y="3"/>
                  </a:lnTo>
                  <a:lnTo>
                    <a:pt x="26" y="3"/>
                  </a:lnTo>
                  <a:lnTo>
                    <a:pt x="49" y="3"/>
                  </a:lnTo>
                  <a:lnTo>
                    <a:pt x="74" y="2"/>
                  </a:lnTo>
                  <a:lnTo>
                    <a:pt x="81" y="2"/>
                  </a:lnTo>
                  <a:lnTo>
                    <a:pt x="122" y="5"/>
                  </a:lnTo>
                  <a:lnTo>
                    <a:pt x="124" y="3"/>
                  </a:lnTo>
                  <a:lnTo>
                    <a:pt x="126" y="5"/>
                  </a:lnTo>
                  <a:lnTo>
                    <a:pt x="133" y="3"/>
                  </a:lnTo>
                  <a:lnTo>
                    <a:pt x="159" y="2"/>
                  </a:lnTo>
                  <a:lnTo>
                    <a:pt x="175" y="2"/>
                  </a:lnTo>
                  <a:lnTo>
                    <a:pt x="191" y="2"/>
                  </a:lnTo>
                  <a:lnTo>
                    <a:pt x="200" y="2"/>
                  </a:lnTo>
                  <a:lnTo>
                    <a:pt x="225" y="3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FFB8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64" name="Freeform 272"/>
            <p:cNvSpPr>
              <a:spLocks/>
            </p:cNvSpPr>
            <p:nvPr/>
          </p:nvSpPr>
          <p:spPr bwMode="auto">
            <a:xfrm>
              <a:off x="687951" y="4917749"/>
              <a:ext cx="1588" cy="4762"/>
            </a:xfrm>
            <a:custGeom>
              <a:avLst/>
              <a:gdLst>
                <a:gd name="T0" fmla="*/ 0 w 1"/>
                <a:gd name="T1" fmla="*/ 2147483646 h 3"/>
                <a:gd name="T2" fmla="*/ 0 w 1"/>
                <a:gd name="T3" fmla="*/ 0 h 3"/>
                <a:gd name="T4" fmla="*/ 2147483646 w 1"/>
                <a:gd name="T5" fmla="*/ 0 h 3"/>
                <a:gd name="T6" fmla="*/ 0 w 1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3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437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50" name="Freeform 5"/>
          <p:cNvSpPr>
            <a:spLocks/>
          </p:cNvSpPr>
          <p:nvPr/>
        </p:nvSpPr>
        <p:spPr bwMode="auto">
          <a:xfrm>
            <a:off x="5148263" y="1869281"/>
            <a:ext cx="2374900" cy="2538413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151" name="Freeform 9"/>
          <p:cNvSpPr>
            <a:spLocks/>
          </p:cNvSpPr>
          <p:nvPr/>
        </p:nvSpPr>
        <p:spPr bwMode="auto">
          <a:xfrm>
            <a:off x="539751" y="4030266"/>
            <a:ext cx="3616325" cy="739378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444" name="Freeform 43"/>
          <p:cNvSpPr>
            <a:spLocks/>
          </p:cNvSpPr>
          <p:nvPr/>
        </p:nvSpPr>
        <p:spPr bwMode="auto">
          <a:xfrm>
            <a:off x="5519738" y="2181225"/>
            <a:ext cx="735012" cy="381000"/>
          </a:xfrm>
          <a:custGeom>
            <a:avLst/>
            <a:gdLst>
              <a:gd name="T0" fmla="*/ 2147483646 w 463"/>
              <a:gd name="T1" fmla="*/ 2147483646 h 320"/>
              <a:gd name="T2" fmla="*/ 2147483646 w 463"/>
              <a:gd name="T3" fmla="*/ 2147483646 h 320"/>
              <a:gd name="T4" fmla="*/ 2147483646 w 463"/>
              <a:gd name="T5" fmla="*/ 2147483646 h 320"/>
              <a:gd name="T6" fmla="*/ 2147483646 w 463"/>
              <a:gd name="T7" fmla="*/ 2147483646 h 320"/>
              <a:gd name="T8" fmla="*/ 2147483646 w 463"/>
              <a:gd name="T9" fmla="*/ 2147483646 h 320"/>
              <a:gd name="T10" fmla="*/ 2147483646 w 463"/>
              <a:gd name="T11" fmla="*/ 0 h 320"/>
              <a:gd name="T12" fmla="*/ 2147483646 w 463"/>
              <a:gd name="T13" fmla="*/ 2147483646 h 320"/>
              <a:gd name="T14" fmla="*/ 2147483646 w 463"/>
              <a:gd name="T15" fmla="*/ 2147483646 h 320"/>
              <a:gd name="T16" fmla="*/ 2147483646 w 463"/>
              <a:gd name="T17" fmla="*/ 2147483646 h 320"/>
              <a:gd name="T18" fmla="*/ 2147483646 w 463"/>
              <a:gd name="T19" fmla="*/ 2147483646 h 320"/>
              <a:gd name="T20" fmla="*/ 2147483646 w 463"/>
              <a:gd name="T21" fmla="*/ 2147483646 h 320"/>
              <a:gd name="T22" fmla="*/ 2147483646 w 463"/>
              <a:gd name="T23" fmla="*/ 2147483646 h 320"/>
              <a:gd name="T24" fmla="*/ 2147483646 w 463"/>
              <a:gd name="T25" fmla="*/ 2147483646 h 320"/>
              <a:gd name="T26" fmla="*/ 2147483646 w 463"/>
              <a:gd name="T27" fmla="*/ 2147483646 h 320"/>
              <a:gd name="T28" fmla="*/ 2147483646 w 463"/>
              <a:gd name="T29" fmla="*/ 2147483646 h 320"/>
              <a:gd name="T30" fmla="*/ 2147483646 w 463"/>
              <a:gd name="T31" fmla="*/ 2147483646 h 320"/>
              <a:gd name="T32" fmla="*/ 2147483646 w 463"/>
              <a:gd name="T33" fmla="*/ 2147483646 h 3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3"/>
              <a:gd name="T52" fmla="*/ 0 h 320"/>
              <a:gd name="T53" fmla="*/ 463 w 463"/>
              <a:gd name="T54" fmla="*/ 320 h 32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3" h="320">
                <a:moveTo>
                  <a:pt x="419" y="168"/>
                </a:moveTo>
                <a:cubicBezTo>
                  <a:pt x="419" y="168"/>
                  <a:pt x="367" y="156"/>
                  <a:pt x="363" y="152"/>
                </a:cubicBezTo>
                <a:cubicBezTo>
                  <a:pt x="343" y="132"/>
                  <a:pt x="327" y="72"/>
                  <a:pt x="291" y="64"/>
                </a:cubicBezTo>
                <a:cubicBezTo>
                  <a:pt x="265" y="58"/>
                  <a:pt x="238" y="59"/>
                  <a:pt x="211" y="56"/>
                </a:cubicBezTo>
                <a:cubicBezTo>
                  <a:pt x="163" y="44"/>
                  <a:pt x="189" y="51"/>
                  <a:pt x="131" y="32"/>
                </a:cubicBezTo>
                <a:cubicBezTo>
                  <a:pt x="113" y="26"/>
                  <a:pt x="83" y="0"/>
                  <a:pt x="83" y="0"/>
                </a:cubicBezTo>
                <a:cubicBezTo>
                  <a:pt x="0" y="21"/>
                  <a:pt x="59" y="31"/>
                  <a:pt x="75" y="80"/>
                </a:cubicBezTo>
                <a:cubicBezTo>
                  <a:pt x="82" y="101"/>
                  <a:pt x="80" y="113"/>
                  <a:pt x="107" y="120"/>
                </a:cubicBezTo>
                <a:cubicBezTo>
                  <a:pt x="128" y="126"/>
                  <a:pt x="150" y="125"/>
                  <a:pt x="171" y="128"/>
                </a:cubicBezTo>
                <a:cubicBezTo>
                  <a:pt x="214" y="192"/>
                  <a:pt x="158" y="115"/>
                  <a:pt x="211" y="168"/>
                </a:cubicBezTo>
                <a:cubicBezTo>
                  <a:pt x="218" y="175"/>
                  <a:pt x="219" y="187"/>
                  <a:pt x="227" y="192"/>
                </a:cubicBezTo>
                <a:cubicBezTo>
                  <a:pt x="241" y="201"/>
                  <a:pt x="259" y="203"/>
                  <a:pt x="275" y="208"/>
                </a:cubicBezTo>
                <a:cubicBezTo>
                  <a:pt x="302" y="217"/>
                  <a:pt x="323" y="248"/>
                  <a:pt x="347" y="264"/>
                </a:cubicBezTo>
                <a:cubicBezTo>
                  <a:pt x="368" y="296"/>
                  <a:pt x="358" y="308"/>
                  <a:pt x="395" y="320"/>
                </a:cubicBezTo>
                <a:cubicBezTo>
                  <a:pt x="411" y="317"/>
                  <a:pt x="429" y="320"/>
                  <a:pt x="443" y="312"/>
                </a:cubicBezTo>
                <a:cubicBezTo>
                  <a:pt x="450" y="308"/>
                  <a:pt x="451" y="296"/>
                  <a:pt x="451" y="288"/>
                </a:cubicBezTo>
                <a:cubicBezTo>
                  <a:pt x="451" y="190"/>
                  <a:pt x="463" y="212"/>
                  <a:pt x="419" y="168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8445" name="Freeform 44"/>
          <p:cNvSpPr>
            <a:spLocks/>
          </p:cNvSpPr>
          <p:nvPr/>
        </p:nvSpPr>
        <p:spPr bwMode="auto">
          <a:xfrm>
            <a:off x="5189538" y="2305051"/>
            <a:ext cx="449262" cy="40481"/>
          </a:xfrm>
          <a:custGeom>
            <a:avLst/>
            <a:gdLst>
              <a:gd name="T0" fmla="*/ 2147483646 w 283"/>
              <a:gd name="T1" fmla="*/ 2147483646 h 34"/>
              <a:gd name="T2" fmla="*/ 2147483646 w 283"/>
              <a:gd name="T3" fmla="*/ 0 h 34"/>
              <a:gd name="T4" fmla="*/ 2147483646 w 283"/>
              <a:gd name="T5" fmla="*/ 2147483646 h 34"/>
              <a:gd name="T6" fmla="*/ 2147483646 w 283"/>
              <a:gd name="T7" fmla="*/ 2147483646 h 34"/>
              <a:gd name="T8" fmla="*/ 2147483646 w 283"/>
              <a:gd name="T9" fmla="*/ 2147483646 h 34"/>
              <a:gd name="T10" fmla="*/ 2147483646 w 283"/>
              <a:gd name="T11" fmla="*/ 2147483646 h 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3"/>
              <a:gd name="T19" fmla="*/ 0 h 34"/>
              <a:gd name="T20" fmla="*/ 283 w 283"/>
              <a:gd name="T21" fmla="*/ 34 h 3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3" h="34">
                <a:moveTo>
                  <a:pt x="283" y="24"/>
                </a:moveTo>
                <a:cubicBezTo>
                  <a:pt x="246" y="18"/>
                  <a:pt x="215" y="9"/>
                  <a:pt x="179" y="0"/>
                </a:cubicBezTo>
                <a:cubicBezTo>
                  <a:pt x="131" y="3"/>
                  <a:pt x="83" y="4"/>
                  <a:pt x="35" y="8"/>
                </a:cubicBezTo>
                <a:cubicBezTo>
                  <a:pt x="24" y="9"/>
                  <a:pt x="6" y="6"/>
                  <a:pt x="3" y="16"/>
                </a:cubicBezTo>
                <a:cubicBezTo>
                  <a:pt x="0" y="25"/>
                  <a:pt x="17" y="32"/>
                  <a:pt x="27" y="32"/>
                </a:cubicBezTo>
                <a:cubicBezTo>
                  <a:pt x="112" y="34"/>
                  <a:pt x="198" y="27"/>
                  <a:pt x="283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8446" name="Freeform 46"/>
          <p:cNvSpPr>
            <a:spLocks/>
          </p:cNvSpPr>
          <p:nvPr/>
        </p:nvSpPr>
        <p:spPr bwMode="auto">
          <a:xfrm>
            <a:off x="6883400" y="2158604"/>
            <a:ext cx="615950" cy="197644"/>
          </a:xfrm>
          <a:custGeom>
            <a:avLst/>
            <a:gdLst>
              <a:gd name="T0" fmla="*/ 2147483646 w 388"/>
              <a:gd name="T1" fmla="*/ 2147483646 h 123"/>
              <a:gd name="T2" fmla="*/ 2147483646 w 388"/>
              <a:gd name="T3" fmla="*/ 2147483646 h 123"/>
              <a:gd name="T4" fmla="*/ 2147483646 w 388"/>
              <a:gd name="T5" fmla="*/ 2147483646 h 123"/>
              <a:gd name="T6" fmla="*/ 2147483646 w 388"/>
              <a:gd name="T7" fmla="*/ 2147483646 h 123"/>
              <a:gd name="T8" fmla="*/ 2147483646 w 388"/>
              <a:gd name="T9" fmla="*/ 2147483646 h 123"/>
              <a:gd name="T10" fmla="*/ 2147483646 w 388"/>
              <a:gd name="T11" fmla="*/ 2147483646 h 123"/>
              <a:gd name="T12" fmla="*/ 2147483646 w 388"/>
              <a:gd name="T13" fmla="*/ 2147483646 h 123"/>
              <a:gd name="T14" fmla="*/ 2147483646 w 388"/>
              <a:gd name="T15" fmla="*/ 2147483646 h 123"/>
              <a:gd name="T16" fmla="*/ 0 w 388"/>
              <a:gd name="T17" fmla="*/ 2147483646 h 1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8"/>
              <a:gd name="T28" fmla="*/ 0 h 123"/>
              <a:gd name="T29" fmla="*/ 388 w 388"/>
              <a:gd name="T30" fmla="*/ 123 h 1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8" h="123">
                <a:moveTo>
                  <a:pt x="16" y="59"/>
                </a:moveTo>
                <a:cubicBezTo>
                  <a:pt x="40" y="56"/>
                  <a:pt x="64" y="55"/>
                  <a:pt x="88" y="51"/>
                </a:cubicBezTo>
                <a:cubicBezTo>
                  <a:pt x="116" y="47"/>
                  <a:pt x="140" y="28"/>
                  <a:pt x="168" y="27"/>
                </a:cubicBezTo>
                <a:cubicBezTo>
                  <a:pt x="219" y="24"/>
                  <a:pt x="269" y="22"/>
                  <a:pt x="320" y="19"/>
                </a:cubicBezTo>
                <a:cubicBezTo>
                  <a:pt x="329" y="17"/>
                  <a:pt x="375" y="0"/>
                  <a:pt x="384" y="19"/>
                </a:cubicBezTo>
                <a:cubicBezTo>
                  <a:pt x="388" y="27"/>
                  <a:pt x="368" y="25"/>
                  <a:pt x="360" y="27"/>
                </a:cubicBezTo>
                <a:cubicBezTo>
                  <a:pt x="338" y="32"/>
                  <a:pt x="310" y="32"/>
                  <a:pt x="288" y="43"/>
                </a:cubicBezTo>
                <a:cubicBezTo>
                  <a:pt x="197" y="88"/>
                  <a:pt x="155" y="77"/>
                  <a:pt x="32" y="83"/>
                </a:cubicBezTo>
                <a:cubicBezTo>
                  <a:pt x="7" y="91"/>
                  <a:pt x="0" y="94"/>
                  <a:pt x="0" y="123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8447" name="Freeform 47"/>
          <p:cNvSpPr>
            <a:spLocks/>
          </p:cNvSpPr>
          <p:nvPr/>
        </p:nvSpPr>
        <p:spPr bwMode="auto">
          <a:xfrm>
            <a:off x="6457950" y="2276475"/>
            <a:ext cx="273050" cy="258366"/>
          </a:xfrm>
          <a:custGeom>
            <a:avLst/>
            <a:gdLst>
              <a:gd name="T0" fmla="*/ 2147483646 w 172"/>
              <a:gd name="T1" fmla="*/ 0 h 217"/>
              <a:gd name="T2" fmla="*/ 2147483646 w 172"/>
              <a:gd name="T3" fmla="*/ 2147483646 h 217"/>
              <a:gd name="T4" fmla="*/ 2147483646 w 172"/>
              <a:gd name="T5" fmla="*/ 2147483646 h 217"/>
              <a:gd name="T6" fmla="*/ 2147483646 w 172"/>
              <a:gd name="T7" fmla="*/ 2147483646 h 217"/>
              <a:gd name="T8" fmla="*/ 2147483646 w 172"/>
              <a:gd name="T9" fmla="*/ 2147483646 h 217"/>
              <a:gd name="T10" fmla="*/ 2147483646 w 172"/>
              <a:gd name="T11" fmla="*/ 0 h 2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217"/>
              <a:gd name="T20" fmla="*/ 172 w 172"/>
              <a:gd name="T21" fmla="*/ 217 h 2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217">
                <a:moveTo>
                  <a:pt x="172" y="0"/>
                </a:moveTo>
                <a:cubicBezTo>
                  <a:pt x="121" y="34"/>
                  <a:pt x="72" y="60"/>
                  <a:pt x="12" y="72"/>
                </a:cubicBezTo>
                <a:cubicBezTo>
                  <a:pt x="15" y="115"/>
                  <a:pt x="0" y="162"/>
                  <a:pt x="20" y="200"/>
                </a:cubicBezTo>
                <a:cubicBezTo>
                  <a:pt x="29" y="217"/>
                  <a:pt x="60" y="202"/>
                  <a:pt x="76" y="192"/>
                </a:cubicBezTo>
                <a:cubicBezTo>
                  <a:pt x="92" y="182"/>
                  <a:pt x="97" y="160"/>
                  <a:pt x="108" y="144"/>
                </a:cubicBezTo>
                <a:cubicBezTo>
                  <a:pt x="145" y="88"/>
                  <a:pt x="146" y="77"/>
                  <a:pt x="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58" name="Freeform 62"/>
          <p:cNvSpPr>
            <a:spLocks/>
          </p:cNvSpPr>
          <p:nvPr/>
        </p:nvSpPr>
        <p:spPr bwMode="auto">
          <a:xfrm>
            <a:off x="4787901" y="4608910"/>
            <a:ext cx="303213" cy="235744"/>
          </a:xfrm>
          <a:custGeom>
            <a:avLst/>
            <a:gdLst>
              <a:gd name="T0" fmla="*/ 2147483646 w 191"/>
              <a:gd name="T1" fmla="*/ 2147483646 h 198"/>
              <a:gd name="T2" fmla="*/ 2147483646 w 191"/>
              <a:gd name="T3" fmla="*/ 2147483646 h 198"/>
              <a:gd name="T4" fmla="*/ 2147483646 w 191"/>
              <a:gd name="T5" fmla="*/ 2147483646 h 198"/>
              <a:gd name="T6" fmla="*/ 2147483646 w 191"/>
              <a:gd name="T7" fmla="*/ 2147483646 h 198"/>
              <a:gd name="T8" fmla="*/ 2147483646 w 191"/>
              <a:gd name="T9" fmla="*/ 2147483646 h 198"/>
              <a:gd name="T10" fmla="*/ 2147483646 w 191"/>
              <a:gd name="T11" fmla="*/ 2147483646 h 198"/>
              <a:gd name="T12" fmla="*/ 2147483646 w 191"/>
              <a:gd name="T13" fmla="*/ 2147483646 h 198"/>
              <a:gd name="T14" fmla="*/ 2147483646 w 191"/>
              <a:gd name="T15" fmla="*/ 2147483646 h 198"/>
              <a:gd name="T16" fmla="*/ 2147483646 w 191"/>
              <a:gd name="T17" fmla="*/ 2147483646 h 198"/>
              <a:gd name="T18" fmla="*/ 2147483646 w 191"/>
              <a:gd name="T19" fmla="*/ 2147483646 h 198"/>
              <a:gd name="T20" fmla="*/ 2147483646 w 191"/>
              <a:gd name="T21" fmla="*/ 2147483646 h 198"/>
              <a:gd name="T22" fmla="*/ 2147483646 w 191"/>
              <a:gd name="T23" fmla="*/ 2147483646 h 198"/>
              <a:gd name="T24" fmla="*/ 2147483646 w 191"/>
              <a:gd name="T25" fmla="*/ 2147483646 h 198"/>
              <a:gd name="T26" fmla="*/ 2147483646 w 191"/>
              <a:gd name="T27" fmla="*/ 2147483646 h 198"/>
              <a:gd name="T28" fmla="*/ 2147483646 w 191"/>
              <a:gd name="T29" fmla="*/ 2147483646 h 198"/>
              <a:gd name="T30" fmla="*/ 2147483646 w 191"/>
              <a:gd name="T31" fmla="*/ 2147483646 h 198"/>
              <a:gd name="T32" fmla="*/ 2147483646 w 191"/>
              <a:gd name="T33" fmla="*/ 2147483646 h 198"/>
              <a:gd name="T34" fmla="*/ 2147483646 w 191"/>
              <a:gd name="T35" fmla="*/ 2147483646 h 198"/>
              <a:gd name="T36" fmla="*/ 2147483646 w 191"/>
              <a:gd name="T37" fmla="*/ 2147483646 h 198"/>
              <a:gd name="T38" fmla="*/ 2147483646 w 191"/>
              <a:gd name="T39" fmla="*/ 2147483646 h 198"/>
              <a:gd name="T40" fmla="*/ 2147483646 w 191"/>
              <a:gd name="T41" fmla="*/ 2147483646 h 198"/>
              <a:gd name="T42" fmla="*/ 2147483646 w 191"/>
              <a:gd name="T43" fmla="*/ 2147483646 h 198"/>
              <a:gd name="T44" fmla="*/ 2147483646 w 191"/>
              <a:gd name="T45" fmla="*/ 2147483646 h 198"/>
              <a:gd name="T46" fmla="*/ 2147483646 w 191"/>
              <a:gd name="T47" fmla="*/ 2147483646 h 198"/>
              <a:gd name="T48" fmla="*/ 0 w 191"/>
              <a:gd name="T49" fmla="*/ 2147483646 h 198"/>
              <a:gd name="T50" fmla="*/ 2147483646 w 191"/>
              <a:gd name="T51" fmla="*/ 2147483646 h 198"/>
              <a:gd name="T52" fmla="*/ 2147483646 w 191"/>
              <a:gd name="T53" fmla="*/ 2147483646 h 198"/>
              <a:gd name="T54" fmla="*/ 2147483646 w 191"/>
              <a:gd name="T55" fmla="*/ 2147483646 h 198"/>
              <a:gd name="T56" fmla="*/ 2147483646 w 191"/>
              <a:gd name="T57" fmla="*/ 2147483646 h 198"/>
              <a:gd name="T58" fmla="*/ 2147483646 w 191"/>
              <a:gd name="T59" fmla="*/ 2147483646 h 198"/>
              <a:gd name="T60" fmla="*/ 2147483646 w 191"/>
              <a:gd name="T61" fmla="*/ 2147483646 h 198"/>
              <a:gd name="T62" fmla="*/ 2147483646 w 191"/>
              <a:gd name="T63" fmla="*/ 2147483646 h 198"/>
              <a:gd name="T64" fmla="*/ 2147483646 w 191"/>
              <a:gd name="T65" fmla="*/ 2147483646 h 1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1"/>
              <a:gd name="T100" fmla="*/ 0 h 198"/>
              <a:gd name="T101" fmla="*/ 191 w 191"/>
              <a:gd name="T102" fmla="*/ 198 h 198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1" h="198">
                <a:moveTo>
                  <a:pt x="114" y="13"/>
                </a:moveTo>
                <a:lnTo>
                  <a:pt x="98" y="95"/>
                </a:lnTo>
                <a:lnTo>
                  <a:pt x="141" y="25"/>
                </a:lnTo>
                <a:lnTo>
                  <a:pt x="147" y="21"/>
                </a:lnTo>
                <a:lnTo>
                  <a:pt x="151" y="21"/>
                </a:lnTo>
                <a:lnTo>
                  <a:pt x="156" y="23"/>
                </a:lnTo>
                <a:lnTo>
                  <a:pt x="160" y="29"/>
                </a:lnTo>
                <a:lnTo>
                  <a:pt x="168" y="44"/>
                </a:lnTo>
                <a:lnTo>
                  <a:pt x="168" y="50"/>
                </a:lnTo>
                <a:lnTo>
                  <a:pt x="170" y="53"/>
                </a:lnTo>
                <a:lnTo>
                  <a:pt x="102" y="99"/>
                </a:lnTo>
                <a:lnTo>
                  <a:pt x="180" y="80"/>
                </a:lnTo>
                <a:lnTo>
                  <a:pt x="189" y="80"/>
                </a:lnTo>
                <a:lnTo>
                  <a:pt x="191" y="84"/>
                </a:lnTo>
                <a:lnTo>
                  <a:pt x="191" y="97"/>
                </a:lnTo>
                <a:lnTo>
                  <a:pt x="185" y="112"/>
                </a:lnTo>
                <a:lnTo>
                  <a:pt x="182" y="116"/>
                </a:lnTo>
                <a:lnTo>
                  <a:pt x="180" y="118"/>
                </a:lnTo>
                <a:lnTo>
                  <a:pt x="102" y="107"/>
                </a:lnTo>
                <a:lnTo>
                  <a:pt x="170" y="147"/>
                </a:lnTo>
                <a:lnTo>
                  <a:pt x="172" y="149"/>
                </a:lnTo>
                <a:lnTo>
                  <a:pt x="170" y="156"/>
                </a:lnTo>
                <a:lnTo>
                  <a:pt x="162" y="166"/>
                </a:lnTo>
                <a:lnTo>
                  <a:pt x="151" y="175"/>
                </a:lnTo>
                <a:lnTo>
                  <a:pt x="145" y="177"/>
                </a:lnTo>
                <a:lnTo>
                  <a:pt x="141" y="173"/>
                </a:lnTo>
                <a:lnTo>
                  <a:pt x="98" y="112"/>
                </a:lnTo>
                <a:lnTo>
                  <a:pt x="114" y="185"/>
                </a:lnTo>
                <a:lnTo>
                  <a:pt x="112" y="187"/>
                </a:lnTo>
                <a:lnTo>
                  <a:pt x="108" y="189"/>
                </a:lnTo>
                <a:lnTo>
                  <a:pt x="93" y="196"/>
                </a:lnTo>
                <a:lnTo>
                  <a:pt x="87" y="198"/>
                </a:lnTo>
                <a:lnTo>
                  <a:pt x="81" y="196"/>
                </a:lnTo>
                <a:lnTo>
                  <a:pt x="77" y="191"/>
                </a:lnTo>
                <a:lnTo>
                  <a:pt x="77" y="185"/>
                </a:lnTo>
                <a:lnTo>
                  <a:pt x="87" y="112"/>
                </a:lnTo>
                <a:lnTo>
                  <a:pt x="48" y="175"/>
                </a:lnTo>
                <a:lnTo>
                  <a:pt x="46" y="173"/>
                </a:lnTo>
                <a:lnTo>
                  <a:pt x="42" y="170"/>
                </a:lnTo>
                <a:lnTo>
                  <a:pt x="27" y="164"/>
                </a:lnTo>
                <a:lnTo>
                  <a:pt x="21" y="160"/>
                </a:lnTo>
                <a:lnTo>
                  <a:pt x="17" y="156"/>
                </a:lnTo>
                <a:lnTo>
                  <a:pt x="17" y="151"/>
                </a:lnTo>
                <a:lnTo>
                  <a:pt x="21" y="147"/>
                </a:lnTo>
                <a:lnTo>
                  <a:pt x="85" y="109"/>
                </a:lnTo>
                <a:lnTo>
                  <a:pt x="11" y="118"/>
                </a:lnTo>
                <a:lnTo>
                  <a:pt x="8" y="116"/>
                </a:lnTo>
                <a:lnTo>
                  <a:pt x="6" y="112"/>
                </a:lnTo>
                <a:lnTo>
                  <a:pt x="0" y="97"/>
                </a:lnTo>
                <a:lnTo>
                  <a:pt x="0" y="84"/>
                </a:lnTo>
                <a:lnTo>
                  <a:pt x="2" y="80"/>
                </a:lnTo>
                <a:lnTo>
                  <a:pt x="11" y="80"/>
                </a:lnTo>
                <a:lnTo>
                  <a:pt x="85" y="99"/>
                </a:lnTo>
                <a:lnTo>
                  <a:pt x="21" y="50"/>
                </a:lnTo>
                <a:lnTo>
                  <a:pt x="25" y="46"/>
                </a:lnTo>
                <a:lnTo>
                  <a:pt x="33" y="36"/>
                </a:lnTo>
                <a:lnTo>
                  <a:pt x="42" y="27"/>
                </a:lnTo>
                <a:lnTo>
                  <a:pt x="46" y="23"/>
                </a:lnTo>
                <a:lnTo>
                  <a:pt x="89" y="95"/>
                </a:lnTo>
                <a:lnTo>
                  <a:pt x="77" y="13"/>
                </a:lnTo>
                <a:lnTo>
                  <a:pt x="77" y="4"/>
                </a:lnTo>
                <a:lnTo>
                  <a:pt x="81" y="2"/>
                </a:lnTo>
                <a:lnTo>
                  <a:pt x="87" y="0"/>
                </a:lnTo>
                <a:lnTo>
                  <a:pt x="93" y="2"/>
                </a:lnTo>
                <a:lnTo>
                  <a:pt x="108" y="8"/>
                </a:lnTo>
                <a:lnTo>
                  <a:pt x="112" y="10"/>
                </a:lnTo>
                <a:lnTo>
                  <a:pt x="114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59" name="Freeform 63"/>
          <p:cNvSpPr>
            <a:spLocks/>
          </p:cNvSpPr>
          <p:nvPr/>
        </p:nvSpPr>
        <p:spPr bwMode="auto">
          <a:xfrm>
            <a:off x="4067175" y="3690937"/>
            <a:ext cx="306388" cy="233363"/>
          </a:xfrm>
          <a:custGeom>
            <a:avLst/>
            <a:gdLst>
              <a:gd name="T0" fmla="*/ 2147483646 w 193"/>
              <a:gd name="T1" fmla="*/ 2147483646 h 196"/>
              <a:gd name="T2" fmla="*/ 2147483646 w 193"/>
              <a:gd name="T3" fmla="*/ 2147483646 h 196"/>
              <a:gd name="T4" fmla="*/ 2147483646 w 193"/>
              <a:gd name="T5" fmla="*/ 2147483646 h 196"/>
              <a:gd name="T6" fmla="*/ 2147483646 w 193"/>
              <a:gd name="T7" fmla="*/ 2147483646 h 196"/>
              <a:gd name="T8" fmla="*/ 2147483646 w 193"/>
              <a:gd name="T9" fmla="*/ 2147483646 h 196"/>
              <a:gd name="T10" fmla="*/ 2147483646 w 193"/>
              <a:gd name="T11" fmla="*/ 2147483646 h 196"/>
              <a:gd name="T12" fmla="*/ 2147483646 w 193"/>
              <a:gd name="T13" fmla="*/ 2147483646 h 196"/>
              <a:gd name="T14" fmla="*/ 2147483646 w 193"/>
              <a:gd name="T15" fmla="*/ 2147483646 h 196"/>
              <a:gd name="T16" fmla="*/ 2147483646 w 193"/>
              <a:gd name="T17" fmla="*/ 2147483646 h 196"/>
              <a:gd name="T18" fmla="*/ 2147483646 w 193"/>
              <a:gd name="T19" fmla="*/ 2147483646 h 196"/>
              <a:gd name="T20" fmla="*/ 2147483646 w 193"/>
              <a:gd name="T21" fmla="*/ 2147483646 h 196"/>
              <a:gd name="T22" fmla="*/ 2147483646 w 193"/>
              <a:gd name="T23" fmla="*/ 2147483646 h 196"/>
              <a:gd name="T24" fmla="*/ 2147483646 w 193"/>
              <a:gd name="T25" fmla="*/ 2147483646 h 196"/>
              <a:gd name="T26" fmla="*/ 2147483646 w 193"/>
              <a:gd name="T27" fmla="*/ 2147483646 h 196"/>
              <a:gd name="T28" fmla="*/ 2147483646 w 193"/>
              <a:gd name="T29" fmla="*/ 2147483646 h 196"/>
              <a:gd name="T30" fmla="*/ 2147483646 w 193"/>
              <a:gd name="T31" fmla="*/ 2147483646 h 196"/>
              <a:gd name="T32" fmla="*/ 2147483646 w 193"/>
              <a:gd name="T33" fmla="*/ 2147483646 h 196"/>
              <a:gd name="T34" fmla="*/ 2147483646 w 193"/>
              <a:gd name="T35" fmla="*/ 2147483646 h 196"/>
              <a:gd name="T36" fmla="*/ 2147483646 w 193"/>
              <a:gd name="T37" fmla="*/ 2147483646 h 196"/>
              <a:gd name="T38" fmla="*/ 2147483646 w 193"/>
              <a:gd name="T39" fmla="*/ 2147483646 h 196"/>
              <a:gd name="T40" fmla="*/ 2147483646 w 193"/>
              <a:gd name="T41" fmla="*/ 2147483646 h 196"/>
              <a:gd name="T42" fmla="*/ 2147483646 w 193"/>
              <a:gd name="T43" fmla="*/ 2147483646 h 196"/>
              <a:gd name="T44" fmla="*/ 2147483646 w 193"/>
              <a:gd name="T45" fmla="*/ 2147483646 h 196"/>
              <a:gd name="T46" fmla="*/ 2147483646 w 193"/>
              <a:gd name="T47" fmla="*/ 2147483646 h 196"/>
              <a:gd name="T48" fmla="*/ 0 w 193"/>
              <a:gd name="T49" fmla="*/ 2147483646 h 196"/>
              <a:gd name="T50" fmla="*/ 2147483646 w 193"/>
              <a:gd name="T51" fmla="*/ 2147483646 h 196"/>
              <a:gd name="T52" fmla="*/ 2147483646 w 193"/>
              <a:gd name="T53" fmla="*/ 2147483646 h 196"/>
              <a:gd name="T54" fmla="*/ 2147483646 w 193"/>
              <a:gd name="T55" fmla="*/ 2147483646 h 196"/>
              <a:gd name="T56" fmla="*/ 2147483646 w 193"/>
              <a:gd name="T57" fmla="*/ 2147483646 h 196"/>
              <a:gd name="T58" fmla="*/ 2147483646 w 193"/>
              <a:gd name="T59" fmla="*/ 2147483646 h 196"/>
              <a:gd name="T60" fmla="*/ 2147483646 w 193"/>
              <a:gd name="T61" fmla="*/ 0 h 196"/>
              <a:gd name="T62" fmla="*/ 2147483646 w 193"/>
              <a:gd name="T63" fmla="*/ 0 h 196"/>
              <a:gd name="T64" fmla="*/ 2147483646 w 193"/>
              <a:gd name="T65" fmla="*/ 2147483646 h 19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3"/>
              <a:gd name="T100" fmla="*/ 0 h 196"/>
              <a:gd name="T101" fmla="*/ 193 w 193"/>
              <a:gd name="T102" fmla="*/ 196 h 19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3" h="196">
                <a:moveTo>
                  <a:pt x="114" y="11"/>
                </a:moveTo>
                <a:lnTo>
                  <a:pt x="100" y="95"/>
                </a:lnTo>
                <a:lnTo>
                  <a:pt x="143" y="25"/>
                </a:lnTo>
                <a:lnTo>
                  <a:pt x="147" y="19"/>
                </a:lnTo>
                <a:lnTo>
                  <a:pt x="154" y="19"/>
                </a:lnTo>
                <a:lnTo>
                  <a:pt x="158" y="23"/>
                </a:lnTo>
                <a:lnTo>
                  <a:pt x="162" y="29"/>
                </a:lnTo>
                <a:lnTo>
                  <a:pt x="168" y="44"/>
                </a:lnTo>
                <a:lnTo>
                  <a:pt x="170" y="48"/>
                </a:lnTo>
                <a:lnTo>
                  <a:pt x="170" y="51"/>
                </a:lnTo>
                <a:lnTo>
                  <a:pt x="102" y="97"/>
                </a:lnTo>
                <a:lnTo>
                  <a:pt x="183" y="80"/>
                </a:lnTo>
                <a:lnTo>
                  <a:pt x="189" y="80"/>
                </a:lnTo>
                <a:lnTo>
                  <a:pt x="193" y="84"/>
                </a:lnTo>
                <a:lnTo>
                  <a:pt x="191" y="97"/>
                </a:lnTo>
                <a:lnTo>
                  <a:pt x="185" y="109"/>
                </a:lnTo>
                <a:lnTo>
                  <a:pt x="183" y="116"/>
                </a:lnTo>
                <a:lnTo>
                  <a:pt x="183" y="118"/>
                </a:lnTo>
                <a:lnTo>
                  <a:pt x="102" y="107"/>
                </a:lnTo>
                <a:lnTo>
                  <a:pt x="172" y="145"/>
                </a:lnTo>
                <a:lnTo>
                  <a:pt x="172" y="149"/>
                </a:lnTo>
                <a:lnTo>
                  <a:pt x="172" y="154"/>
                </a:lnTo>
                <a:lnTo>
                  <a:pt x="164" y="166"/>
                </a:lnTo>
                <a:lnTo>
                  <a:pt x="152" y="175"/>
                </a:lnTo>
                <a:lnTo>
                  <a:pt x="147" y="175"/>
                </a:lnTo>
                <a:lnTo>
                  <a:pt x="143" y="173"/>
                </a:lnTo>
                <a:lnTo>
                  <a:pt x="100" y="112"/>
                </a:lnTo>
                <a:lnTo>
                  <a:pt x="114" y="183"/>
                </a:lnTo>
                <a:lnTo>
                  <a:pt x="114" y="185"/>
                </a:lnTo>
                <a:lnTo>
                  <a:pt x="108" y="189"/>
                </a:lnTo>
                <a:lnTo>
                  <a:pt x="96" y="196"/>
                </a:lnTo>
                <a:lnTo>
                  <a:pt x="87" y="196"/>
                </a:lnTo>
                <a:lnTo>
                  <a:pt x="81" y="196"/>
                </a:lnTo>
                <a:lnTo>
                  <a:pt x="79" y="192"/>
                </a:lnTo>
                <a:lnTo>
                  <a:pt x="77" y="183"/>
                </a:lnTo>
                <a:lnTo>
                  <a:pt x="89" y="112"/>
                </a:lnTo>
                <a:lnTo>
                  <a:pt x="48" y="173"/>
                </a:lnTo>
                <a:lnTo>
                  <a:pt x="42" y="170"/>
                </a:lnTo>
                <a:lnTo>
                  <a:pt x="29" y="164"/>
                </a:lnTo>
                <a:lnTo>
                  <a:pt x="23" y="160"/>
                </a:lnTo>
                <a:lnTo>
                  <a:pt x="19" y="156"/>
                </a:lnTo>
                <a:lnTo>
                  <a:pt x="19" y="152"/>
                </a:lnTo>
                <a:lnTo>
                  <a:pt x="23" y="147"/>
                </a:lnTo>
                <a:lnTo>
                  <a:pt x="85" y="109"/>
                </a:lnTo>
                <a:lnTo>
                  <a:pt x="11" y="118"/>
                </a:lnTo>
                <a:lnTo>
                  <a:pt x="11" y="116"/>
                </a:lnTo>
                <a:lnTo>
                  <a:pt x="9" y="109"/>
                </a:lnTo>
                <a:lnTo>
                  <a:pt x="2" y="97"/>
                </a:lnTo>
                <a:lnTo>
                  <a:pt x="0" y="82"/>
                </a:lnTo>
                <a:lnTo>
                  <a:pt x="5" y="80"/>
                </a:lnTo>
                <a:lnTo>
                  <a:pt x="11" y="80"/>
                </a:lnTo>
                <a:lnTo>
                  <a:pt x="87" y="99"/>
                </a:lnTo>
                <a:lnTo>
                  <a:pt x="21" y="48"/>
                </a:lnTo>
                <a:lnTo>
                  <a:pt x="25" y="44"/>
                </a:lnTo>
                <a:lnTo>
                  <a:pt x="36" y="36"/>
                </a:lnTo>
                <a:lnTo>
                  <a:pt x="44" y="25"/>
                </a:lnTo>
                <a:lnTo>
                  <a:pt x="48" y="23"/>
                </a:lnTo>
                <a:lnTo>
                  <a:pt x="89" y="93"/>
                </a:lnTo>
                <a:lnTo>
                  <a:pt x="77" y="11"/>
                </a:lnTo>
                <a:lnTo>
                  <a:pt x="79" y="4"/>
                </a:lnTo>
                <a:lnTo>
                  <a:pt x="81" y="0"/>
                </a:lnTo>
                <a:lnTo>
                  <a:pt x="87" y="0"/>
                </a:lnTo>
                <a:lnTo>
                  <a:pt x="96" y="0"/>
                </a:lnTo>
                <a:lnTo>
                  <a:pt x="108" y="6"/>
                </a:lnTo>
                <a:lnTo>
                  <a:pt x="112" y="11"/>
                </a:lnTo>
                <a:lnTo>
                  <a:pt x="114" y="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60" name="Freeform 64"/>
          <p:cNvSpPr>
            <a:spLocks/>
          </p:cNvSpPr>
          <p:nvPr/>
        </p:nvSpPr>
        <p:spPr bwMode="auto">
          <a:xfrm>
            <a:off x="2555876" y="4014788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61" name="Freeform 65"/>
          <p:cNvSpPr>
            <a:spLocks/>
          </p:cNvSpPr>
          <p:nvPr/>
        </p:nvSpPr>
        <p:spPr bwMode="auto">
          <a:xfrm>
            <a:off x="1692276" y="3690937"/>
            <a:ext cx="131763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62" name="Freeform 66"/>
          <p:cNvSpPr>
            <a:spLocks/>
          </p:cNvSpPr>
          <p:nvPr/>
        </p:nvSpPr>
        <p:spPr bwMode="auto">
          <a:xfrm>
            <a:off x="827088" y="4500563"/>
            <a:ext cx="131762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0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0 h 82"/>
              <a:gd name="T88" fmla="*/ 2147483646 w 83"/>
              <a:gd name="T89" fmla="*/ 0 h 82"/>
              <a:gd name="T90" fmla="*/ 2147483646 w 83"/>
              <a:gd name="T91" fmla="*/ 2147483646 h 82"/>
              <a:gd name="T92" fmla="*/ 2147483646 w 83"/>
              <a:gd name="T93" fmla="*/ 2147483646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63" name="Freeform 67"/>
          <p:cNvSpPr>
            <a:spLocks/>
          </p:cNvSpPr>
          <p:nvPr/>
        </p:nvSpPr>
        <p:spPr bwMode="auto">
          <a:xfrm>
            <a:off x="3132138" y="4392217"/>
            <a:ext cx="131762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2147483646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2147483646 h 82"/>
              <a:gd name="T88" fmla="*/ 2147483646 w 83"/>
              <a:gd name="T89" fmla="*/ 2147483646 h 82"/>
              <a:gd name="T90" fmla="*/ 2147483646 w 83"/>
              <a:gd name="T91" fmla="*/ 2147483646 h 82"/>
              <a:gd name="T92" fmla="*/ 2147483646 w 83"/>
              <a:gd name="T93" fmla="*/ 0 h 82"/>
              <a:gd name="T94" fmla="*/ 2147483646 w 83"/>
              <a:gd name="T95" fmla="*/ 0 h 82"/>
              <a:gd name="T96" fmla="*/ 2147483646 w 83"/>
              <a:gd name="T97" fmla="*/ 2147483646 h 82"/>
              <a:gd name="T98" fmla="*/ 2147483646 w 83"/>
              <a:gd name="T99" fmla="*/ 2147483646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67" name="Freeform 71"/>
          <p:cNvSpPr>
            <a:spLocks/>
          </p:cNvSpPr>
          <p:nvPr/>
        </p:nvSpPr>
        <p:spPr bwMode="auto">
          <a:xfrm>
            <a:off x="1979614" y="4879182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68" name="Freeform 72"/>
          <p:cNvSpPr>
            <a:spLocks/>
          </p:cNvSpPr>
          <p:nvPr/>
        </p:nvSpPr>
        <p:spPr bwMode="auto">
          <a:xfrm>
            <a:off x="1908176" y="4123135"/>
            <a:ext cx="131763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69" name="Freeform 73"/>
          <p:cNvSpPr>
            <a:spLocks/>
          </p:cNvSpPr>
          <p:nvPr/>
        </p:nvSpPr>
        <p:spPr bwMode="auto">
          <a:xfrm>
            <a:off x="468313" y="4879182"/>
            <a:ext cx="131762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0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0 h 82"/>
              <a:gd name="T88" fmla="*/ 2147483646 w 83"/>
              <a:gd name="T89" fmla="*/ 0 h 82"/>
              <a:gd name="T90" fmla="*/ 2147483646 w 83"/>
              <a:gd name="T91" fmla="*/ 2147483646 h 82"/>
              <a:gd name="T92" fmla="*/ 2147483646 w 83"/>
              <a:gd name="T93" fmla="*/ 2147483646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0" name="Freeform 74"/>
          <p:cNvSpPr>
            <a:spLocks/>
          </p:cNvSpPr>
          <p:nvPr/>
        </p:nvSpPr>
        <p:spPr bwMode="auto">
          <a:xfrm>
            <a:off x="3648076" y="4997054"/>
            <a:ext cx="131763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2147483646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2147483646 h 82"/>
              <a:gd name="T88" fmla="*/ 2147483646 w 83"/>
              <a:gd name="T89" fmla="*/ 2147483646 h 82"/>
              <a:gd name="T90" fmla="*/ 2147483646 w 83"/>
              <a:gd name="T91" fmla="*/ 2147483646 h 82"/>
              <a:gd name="T92" fmla="*/ 2147483646 w 83"/>
              <a:gd name="T93" fmla="*/ 0 h 82"/>
              <a:gd name="T94" fmla="*/ 2147483646 w 83"/>
              <a:gd name="T95" fmla="*/ 0 h 82"/>
              <a:gd name="T96" fmla="*/ 2147483646 w 83"/>
              <a:gd name="T97" fmla="*/ 2147483646 h 82"/>
              <a:gd name="T98" fmla="*/ 2147483646 w 83"/>
              <a:gd name="T99" fmla="*/ 2147483646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1" name="Freeform 75"/>
          <p:cNvSpPr>
            <a:spLocks/>
          </p:cNvSpPr>
          <p:nvPr/>
        </p:nvSpPr>
        <p:spPr bwMode="auto">
          <a:xfrm>
            <a:off x="611189" y="3636169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3" name="Freeform 77"/>
          <p:cNvSpPr>
            <a:spLocks/>
          </p:cNvSpPr>
          <p:nvPr/>
        </p:nvSpPr>
        <p:spPr bwMode="auto">
          <a:xfrm>
            <a:off x="6672263" y="3798094"/>
            <a:ext cx="131762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4" name="Freeform 78"/>
          <p:cNvSpPr>
            <a:spLocks/>
          </p:cNvSpPr>
          <p:nvPr/>
        </p:nvSpPr>
        <p:spPr bwMode="auto">
          <a:xfrm>
            <a:off x="5807076" y="4607719"/>
            <a:ext cx="131763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0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0 h 82"/>
              <a:gd name="T88" fmla="*/ 2147483646 w 83"/>
              <a:gd name="T89" fmla="*/ 0 h 82"/>
              <a:gd name="T90" fmla="*/ 2147483646 w 83"/>
              <a:gd name="T91" fmla="*/ 2147483646 h 82"/>
              <a:gd name="T92" fmla="*/ 2147483646 w 83"/>
              <a:gd name="T93" fmla="*/ 2147483646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8" name="Freeform 82"/>
          <p:cNvSpPr>
            <a:spLocks/>
          </p:cNvSpPr>
          <p:nvPr/>
        </p:nvSpPr>
        <p:spPr bwMode="auto">
          <a:xfrm>
            <a:off x="6022976" y="5157788"/>
            <a:ext cx="131763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0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0 h 82"/>
              <a:gd name="T88" fmla="*/ 2147483646 w 83"/>
              <a:gd name="T89" fmla="*/ 0 h 82"/>
              <a:gd name="T90" fmla="*/ 2147483646 w 83"/>
              <a:gd name="T91" fmla="*/ 2147483646 h 82"/>
              <a:gd name="T92" fmla="*/ 2147483646 w 83"/>
              <a:gd name="T93" fmla="*/ 2147483646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9" name="Freeform 83"/>
          <p:cNvSpPr>
            <a:spLocks/>
          </p:cNvSpPr>
          <p:nvPr/>
        </p:nvSpPr>
        <p:spPr bwMode="auto">
          <a:xfrm>
            <a:off x="5880101" y="4013597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0" name="Freeform 84"/>
          <p:cNvSpPr>
            <a:spLocks/>
          </p:cNvSpPr>
          <p:nvPr/>
        </p:nvSpPr>
        <p:spPr bwMode="auto">
          <a:xfrm>
            <a:off x="4295776" y="5203032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1" name="Freeform 85"/>
          <p:cNvSpPr>
            <a:spLocks/>
          </p:cNvSpPr>
          <p:nvPr/>
        </p:nvSpPr>
        <p:spPr bwMode="auto">
          <a:xfrm>
            <a:off x="3059113" y="4879181"/>
            <a:ext cx="131762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2" name="Freeform 86"/>
          <p:cNvSpPr>
            <a:spLocks/>
          </p:cNvSpPr>
          <p:nvPr/>
        </p:nvSpPr>
        <p:spPr bwMode="auto">
          <a:xfrm>
            <a:off x="2627313" y="5310188"/>
            <a:ext cx="131762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0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0 h 82"/>
              <a:gd name="T88" fmla="*/ 2147483646 w 83"/>
              <a:gd name="T89" fmla="*/ 0 h 82"/>
              <a:gd name="T90" fmla="*/ 2147483646 w 83"/>
              <a:gd name="T91" fmla="*/ 2147483646 h 82"/>
              <a:gd name="T92" fmla="*/ 2147483646 w 83"/>
              <a:gd name="T93" fmla="*/ 2147483646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3" name="Freeform 87"/>
          <p:cNvSpPr>
            <a:spLocks/>
          </p:cNvSpPr>
          <p:nvPr/>
        </p:nvSpPr>
        <p:spPr bwMode="auto">
          <a:xfrm>
            <a:off x="4872038" y="5580460"/>
            <a:ext cx="131762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2147483646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2147483646 h 82"/>
              <a:gd name="T88" fmla="*/ 2147483646 w 83"/>
              <a:gd name="T89" fmla="*/ 2147483646 h 82"/>
              <a:gd name="T90" fmla="*/ 2147483646 w 83"/>
              <a:gd name="T91" fmla="*/ 2147483646 h 82"/>
              <a:gd name="T92" fmla="*/ 2147483646 w 83"/>
              <a:gd name="T93" fmla="*/ 0 h 82"/>
              <a:gd name="T94" fmla="*/ 2147483646 w 83"/>
              <a:gd name="T95" fmla="*/ 0 h 82"/>
              <a:gd name="T96" fmla="*/ 2147483646 w 83"/>
              <a:gd name="T97" fmla="*/ 2147483646 h 82"/>
              <a:gd name="T98" fmla="*/ 2147483646 w 83"/>
              <a:gd name="T99" fmla="*/ 2147483646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5" name="Freeform 89"/>
          <p:cNvSpPr>
            <a:spLocks/>
          </p:cNvSpPr>
          <p:nvPr/>
        </p:nvSpPr>
        <p:spPr bwMode="auto">
          <a:xfrm>
            <a:off x="3648076" y="5311378"/>
            <a:ext cx="131763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7" name="Freeform 91"/>
          <p:cNvSpPr>
            <a:spLocks/>
          </p:cNvSpPr>
          <p:nvPr/>
        </p:nvSpPr>
        <p:spPr bwMode="auto">
          <a:xfrm>
            <a:off x="5003801" y="6174582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9" name="Freeform 93"/>
          <p:cNvSpPr>
            <a:spLocks/>
          </p:cNvSpPr>
          <p:nvPr/>
        </p:nvSpPr>
        <p:spPr bwMode="auto">
          <a:xfrm>
            <a:off x="1344613" y="4987528"/>
            <a:ext cx="131762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90" name="Freeform 94"/>
          <p:cNvSpPr>
            <a:spLocks/>
          </p:cNvSpPr>
          <p:nvPr/>
        </p:nvSpPr>
        <p:spPr bwMode="auto">
          <a:xfrm>
            <a:off x="479426" y="5797154"/>
            <a:ext cx="131763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0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0 h 82"/>
              <a:gd name="T88" fmla="*/ 2147483646 w 83"/>
              <a:gd name="T89" fmla="*/ 0 h 82"/>
              <a:gd name="T90" fmla="*/ 2147483646 w 83"/>
              <a:gd name="T91" fmla="*/ 2147483646 h 82"/>
              <a:gd name="T92" fmla="*/ 2147483646 w 83"/>
              <a:gd name="T93" fmla="*/ 2147483646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92" name="Freeform 96"/>
          <p:cNvSpPr>
            <a:spLocks/>
          </p:cNvSpPr>
          <p:nvPr/>
        </p:nvSpPr>
        <p:spPr bwMode="auto">
          <a:xfrm>
            <a:off x="1547814" y="5850732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93" name="Freeform 97"/>
          <p:cNvSpPr>
            <a:spLocks/>
          </p:cNvSpPr>
          <p:nvPr/>
        </p:nvSpPr>
        <p:spPr bwMode="auto">
          <a:xfrm>
            <a:off x="1560513" y="5419725"/>
            <a:ext cx="131762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94" name="Freeform 98"/>
          <p:cNvSpPr>
            <a:spLocks/>
          </p:cNvSpPr>
          <p:nvPr/>
        </p:nvSpPr>
        <p:spPr bwMode="auto">
          <a:xfrm>
            <a:off x="695326" y="6012657"/>
            <a:ext cx="131763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0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0 h 82"/>
              <a:gd name="T88" fmla="*/ 2147483646 w 83"/>
              <a:gd name="T89" fmla="*/ 0 h 82"/>
              <a:gd name="T90" fmla="*/ 2147483646 w 83"/>
              <a:gd name="T91" fmla="*/ 2147483646 h 82"/>
              <a:gd name="T92" fmla="*/ 2147483646 w 83"/>
              <a:gd name="T93" fmla="*/ 2147483646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95" name="Freeform 99"/>
          <p:cNvSpPr>
            <a:spLocks/>
          </p:cNvSpPr>
          <p:nvPr/>
        </p:nvSpPr>
        <p:spPr bwMode="auto">
          <a:xfrm>
            <a:off x="552451" y="5203032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8475" name="Freeform 167"/>
          <p:cNvSpPr>
            <a:spLocks/>
          </p:cNvSpPr>
          <p:nvPr/>
        </p:nvSpPr>
        <p:spPr bwMode="auto">
          <a:xfrm>
            <a:off x="6223000" y="1828801"/>
            <a:ext cx="203200" cy="431006"/>
          </a:xfrm>
          <a:custGeom>
            <a:avLst/>
            <a:gdLst>
              <a:gd name="T0" fmla="*/ 2147483646 w 128"/>
              <a:gd name="T1" fmla="*/ 0 h 362"/>
              <a:gd name="T2" fmla="*/ 2147483646 w 128"/>
              <a:gd name="T3" fmla="*/ 2147483646 h 362"/>
              <a:gd name="T4" fmla="*/ 2147483646 w 128"/>
              <a:gd name="T5" fmla="*/ 2147483646 h 362"/>
              <a:gd name="T6" fmla="*/ 2147483646 w 128"/>
              <a:gd name="T7" fmla="*/ 2147483646 h 362"/>
              <a:gd name="T8" fmla="*/ 2147483646 w 128"/>
              <a:gd name="T9" fmla="*/ 2147483646 h 362"/>
              <a:gd name="T10" fmla="*/ 2147483646 w 128"/>
              <a:gd name="T11" fmla="*/ 2147483646 h 362"/>
              <a:gd name="T12" fmla="*/ 2147483646 w 128"/>
              <a:gd name="T13" fmla="*/ 2147483646 h 362"/>
              <a:gd name="T14" fmla="*/ 2147483646 w 128"/>
              <a:gd name="T15" fmla="*/ 2147483646 h 362"/>
              <a:gd name="T16" fmla="*/ 2147483646 w 128"/>
              <a:gd name="T17" fmla="*/ 2147483646 h 362"/>
              <a:gd name="T18" fmla="*/ 2147483646 w 128"/>
              <a:gd name="T19" fmla="*/ 0 h 3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8"/>
              <a:gd name="T31" fmla="*/ 0 h 362"/>
              <a:gd name="T32" fmla="*/ 128 w 128"/>
              <a:gd name="T33" fmla="*/ 362 h 3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8" h="362">
                <a:moveTo>
                  <a:pt x="72" y="0"/>
                </a:moveTo>
                <a:cubicBezTo>
                  <a:pt x="61" y="16"/>
                  <a:pt x="51" y="32"/>
                  <a:pt x="40" y="48"/>
                </a:cubicBezTo>
                <a:cubicBezTo>
                  <a:pt x="35" y="56"/>
                  <a:pt x="24" y="72"/>
                  <a:pt x="24" y="72"/>
                </a:cubicBezTo>
                <a:cubicBezTo>
                  <a:pt x="17" y="120"/>
                  <a:pt x="0" y="210"/>
                  <a:pt x="24" y="248"/>
                </a:cubicBezTo>
                <a:cubicBezTo>
                  <a:pt x="37" y="268"/>
                  <a:pt x="72" y="253"/>
                  <a:pt x="96" y="256"/>
                </a:cubicBezTo>
                <a:cubicBezTo>
                  <a:pt x="107" y="290"/>
                  <a:pt x="89" y="362"/>
                  <a:pt x="128" y="304"/>
                </a:cubicBezTo>
                <a:cubicBezTo>
                  <a:pt x="125" y="240"/>
                  <a:pt x="126" y="176"/>
                  <a:pt x="120" y="112"/>
                </a:cubicBezTo>
                <a:cubicBezTo>
                  <a:pt x="119" y="100"/>
                  <a:pt x="103" y="52"/>
                  <a:pt x="88" y="40"/>
                </a:cubicBezTo>
                <a:cubicBezTo>
                  <a:pt x="81" y="35"/>
                  <a:pt x="67" y="40"/>
                  <a:pt x="64" y="32"/>
                </a:cubicBezTo>
                <a:cubicBezTo>
                  <a:pt x="60" y="22"/>
                  <a:pt x="69" y="11"/>
                  <a:pt x="72" y="0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6199" name="Picture 184" descr="https://encrypted-tbn1.gstatic.com/images?q=tbn:ANd9GcRF1A-GouEB8UBiMh2QZZR7q5H4ttFPg5OMShbiXnxA0EBgLhU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11462" r="17258" b="12209"/>
          <a:stretch>
            <a:fillRect/>
          </a:stretch>
        </p:blipFill>
        <p:spPr bwMode="auto">
          <a:xfrm>
            <a:off x="2222501" y="3044429"/>
            <a:ext cx="1844675" cy="159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9" name="Picture 187" descr="Muñeco_nie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733675"/>
            <a:ext cx="1663700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2" name="Freeform 76"/>
          <p:cNvSpPr>
            <a:spLocks/>
          </p:cNvSpPr>
          <p:nvPr/>
        </p:nvSpPr>
        <p:spPr bwMode="auto">
          <a:xfrm>
            <a:off x="7535864" y="4121944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5" name="Freeform 79"/>
          <p:cNvSpPr>
            <a:spLocks/>
          </p:cNvSpPr>
          <p:nvPr/>
        </p:nvSpPr>
        <p:spPr bwMode="auto">
          <a:xfrm>
            <a:off x="8112126" y="4499373"/>
            <a:ext cx="131763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2147483646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2147483646 h 82"/>
              <a:gd name="T88" fmla="*/ 2147483646 w 83"/>
              <a:gd name="T89" fmla="*/ 2147483646 h 82"/>
              <a:gd name="T90" fmla="*/ 2147483646 w 83"/>
              <a:gd name="T91" fmla="*/ 2147483646 h 82"/>
              <a:gd name="T92" fmla="*/ 2147483646 w 83"/>
              <a:gd name="T93" fmla="*/ 0 h 82"/>
              <a:gd name="T94" fmla="*/ 2147483646 w 83"/>
              <a:gd name="T95" fmla="*/ 0 h 82"/>
              <a:gd name="T96" fmla="*/ 2147483646 w 83"/>
              <a:gd name="T97" fmla="*/ 2147483646 h 82"/>
              <a:gd name="T98" fmla="*/ 2147483646 w 83"/>
              <a:gd name="T99" fmla="*/ 2147483646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6" name="Freeform 80"/>
          <p:cNvSpPr>
            <a:spLocks/>
          </p:cNvSpPr>
          <p:nvPr/>
        </p:nvSpPr>
        <p:spPr bwMode="auto">
          <a:xfrm>
            <a:off x="6959601" y="4986338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7" name="Freeform 81"/>
          <p:cNvSpPr>
            <a:spLocks/>
          </p:cNvSpPr>
          <p:nvPr/>
        </p:nvSpPr>
        <p:spPr bwMode="auto">
          <a:xfrm>
            <a:off x="6888163" y="4230291"/>
            <a:ext cx="131762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4" name="Freeform 88"/>
          <p:cNvSpPr>
            <a:spLocks/>
          </p:cNvSpPr>
          <p:nvPr/>
        </p:nvSpPr>
        <p:spPr bwMode="auto">
          <a:xfrm>
            <a:off x="7019926" y="6336507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8" name="Freeform 92"/>
          <p:cNvSpPr>
            <a:spLocks/>
          </p:cNvSpPr>
          <p:nvPr/>
        </p:nvSpPr>
        <p:spPr bwMode="auto">
          <a:xfrm>
            <a:off x="7812089" y="6011466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59" name="Freeform 163"/>
          <p:cNvSpPr>
            <a:spLocks/>
          </p:cNvSpPr>
          <p:nvPr/>
        </p:nvSpPr>
        <p:spPr bwMode="auto">
          <a:xfrm>
            <a:off x="7956551" y="5050632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60" name="Freeform 164"/>
          <p:cNvSpPr>
            <a:spLocks/>
          </p:cNvSpPr>
          <p:nvPr/>
        </p:nvSpPr>
        <p:spPr bwMode="auto">
          <a:xfrm>
            <a:off x="8532813" y="5428060"/>
            <a:ext cx="131762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2147483646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2147483646 h 82"/>
              <a:gd name="T88" fmla="*/ 2147483646 w 83"/>
              <a:gd name="T89" fmla="*/ 2147483646 h 82"/>
              <a:gd name="T90" fmla="*/ 2147483646 w 83"/>
              <a:gd name="T91" fmla="*/ 2147483646 h 82"/>
              <a:gd name="T92" fmla="*/ 2147483646 w 83"/>
              <a:gd name="T93" fmla="*/ 0 h 82"/>
              <a:gd name="T94" fmla="*/ 2147483646 w 83"/>
              <a:gd name="T95" fmla="*/ 0 h 82"/>
              <a:gd name="T96" fmla="*/ 2147483646 w 83"/>
              <a:gd name="T97" fmla="*/ 2147483646 h 82"/>
              <a:gd name="T98" fmla="*/ 2147483646 w 83"/>
              <a:gd name="T99" fmla="*/ 2147483646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61" name="Freeform 165"/>
          <p:cNvSpPr>
            <a:spLocks/>
          </p:cNvSpPr>
          <p:nvPr/>
        </p:nvSpPr>
        <p:spPr bwMode="auto">
          <a:xfrm>
            <a:off x="8388351" y="3851672"/>
            <a:ext cx="131763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9641" name="AutoShape 18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6" y="4624388"/>
            <a:ext cx="720725" cy="432197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9" name="128 Imagen" descr="win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3610"/>
            <a:ext cx="5111750" cy="8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VI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13385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4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4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4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4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4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4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4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4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4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4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4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4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4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4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4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4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4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2"/>
          <p:cNvSpPr txBox="1">
            <a:spLocks noChangeArrowheads="1"/>
          </p:cNvSpPr>
          <p:nvPr/>
        </p:nvSpPr>
        <p:spPr bwMode="auto">
          <a:xfrm>
            <a:off x="2285985" y="53561"/>
            <a:ext cx="48974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2800" b="1" kern="0" dirty="0">
                <a:solidFill>
                  <a:srgbClr val="333399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+mn-lt"/>
              </a:rPr>
              <a:t>SEASONS OF THE YEAR</a:t>
            </a:r>
          </a:p>
        </p:txBody>
      </p:sp>
      <p:pic>
        <p:nvPicPr>
          <p:cNvPr id="55" name="5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081" y="2800350"/>
            <a:ext cx="1976279" cy="114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5867400" y="4109443"/>
            <a:ext cx="2208808" cy="4435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WordArt 23"/>
          <p:cNvSpPr>
            <a:spLocks noChangeArrowheads="1" noChangeShapeType="1" noTextEdit="1"/>
          </p:cNvSpPr>
          <p:nvPr/>
        </p:nvSpPr>
        <p:spPr bwMode="auto">
          <a:xfrm>
            <a:off x="5924341" y="4019550"/>
            <a:ext cx="2048344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6699FF"/>
                </a:solidFill>
                <a:effectLst>
                  <a:outerShdw dist="38100" dir="2700000" algn="tl" rotWithShape="0">
                    <a:srgbClr val="000000">
                      <a:alpha val="39998"/>
                    </a:srgbClr>
                  </a:outerShdw>
                </a:effectLst>
                <a:latin typeface="Impact"/>
              </a:rPr>
              <a:t>WINTER</a:t>
            </a:r>
          </a:p>
        </p:txBody>
      </p:sp>
      <p:pic>
        <p:nvPicPr>
          <p:cNvPr id="26" name="5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86832"/>
            <a:ext cx="1949101" cy="125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WordArt 23"/>
          <p:cNvSpPr>
            <a:spLocks noChangeArrowheads="1" noChangeShapeType="1" noTextEdit="1"/>
          </p:cNvSpPr>
          <p:nvPr/>
        </p:nvSpPr>
        <p:spPr bwMode="auto">
          <a:xfrm>
            <a:off x="1774363" y="3976676"/>
            <a:ext cx="2210373" cy="5000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9900"/>
                </a:solidFill>
                <a:effectLst>
                  <a:outerShdw dist="38100" dir="2700000" algn="tl" rotWithShape="0">
                    <a:srgbClr val="000000">
                      <a:alpha val="39998"/>
                    </a:srgbClr>
                  </a:outerShdw>
                </a:effectLst>
                <a:latin typeface="Impact"/>
              </a:rPr>
              <a:t>AUTUMN</a:t>
            </a:r>
          </a:p>
        </p:txBody>
      </p:sp>
      <p:sp>
        <p:nvSpPr>
          <p:cNvPr id="28" name="WordArt 23"/>
          <p:cNvSpPr>
            <a:spLocks noChangeArrowheads="1" noChangeShapeType="1" noTextEdit="1"/>
          </p:cNvSpPr>
          <p:nvPr/>
        </p:nvSpPr>
        <p:spPr bwMode="auto">
          <a:xfrm>
            <a:off x="5867400" y="2028144"/>
            <a:ext cx="2208808" cy="4674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8100" dir="2700000" algn="tl" rotWithShape="0">
                    <a:srgbClr val="000000">
                      <a:alpha val="39998"/>
                    </a:srgbClr>
                  </a:outerShdw>
                </a:effectLst>
                <a:latin typeface="Impact"/>
              </a:rPr>
              <a:t>SUMMER</a:t>
            </a:r>
          </a:p>
        </p:txBody>
      </p:sp>
      <p:grpSp>
        <p:nvGrpSpPr>
          <p:cNvPr id="29" name="2 Grupo"/>
          <p:cNvGrpSpPr>
            <a:grpSpLocks/>
          </p:cNvGrpSpPr>
          <p:nvPr/>
        </p:nvGrpSpPr>
        <p:grpSpPr bwMode="auto">
          <a:xfrm>
            <a:off x="6191854" y="847235"/>
            <a:ext cx="1676399" cy="1174419"/>
            <a:chOff x="2638844" y="2185054"/>
            <a:chExt cx="3830218" cy="3400995"/>
          </a:xfrm>
        </p:grpSpPr>
        <p:pic>
          <p:nvPicPr>
            <p:cNvPr id="30" name="54 Imag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844" y="2185054"/>
              <a:ext cx="3729011" cy="3400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1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3013" y="2348880"/>
              <a:ext cx="1416049" cy="1254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54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08944"/>
            <a:ext cx="190723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WordArt 23"/>
          <p:cNvSpPr>
            <a:spLocks noChangeArrowheads="1" noChangeShapeType="1" noTextEdit="1"/>
          </p:cNvSpPr>
          <p:nvPr/>
        </p:nvSpPr>
        <p:spPr bwMode="auto">
          <a:xfrm>
            <a:off x="1939047" y="2021654"/>
            <a:ext cx="1881003" cy="4738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39998"/>
                    </a:srgbClr>
                  </a:outerShdw>
                </a:effectLst>
                <a:latin typeface="Impact"/>
              </a:rPr>
              <a:t>SPRING</a:t>
            </a:r>
          </a:p>
        </p:txBody>
      </p:sp>
    </p:spTree>
    <p:extLst>
      <p:ext uri="{BB962C8B-B14F-4D97-AF65-F5344CB8AC3E}">
        <p14:creationId xmlns:p14="http://schemas.microsoft.com/office/powerpoint/2010/main" val="1898405573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MA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ER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T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VI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27" grpId="0" animBg="1"/>
      <p:bldP spid="28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" y="1733550"/>
            <a:ext cx="6934200" cy="1600200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1. Look, listen and repeat</a:t>
            </a:r>
          </a:p>
        </p:txBody>
      </p:sp>
      <p:sp>
        <p:nvSpPr>
          <p:cNvPr id="2" name="AutoShape 2" descr="Rides The Bus Stock Vectors, Images &amp; Vector Art | Shutterstock"/>
          <p:cNvSpPr>
            <a:spLocks noChangeAspect="1" noChangeArrowheads="1"/>
          </p:cNvSpPr>
          <p:nvPr/>
        </p:nvSpPr>
        <p:spPr bwMode="auto">
          <a:xfrm>
            <a:off x="144463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4690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628650"/>
            <a:ext cx="4759842" cy="718869"/>
          </a:xfrm>
          <a:prstGeom prst="rect">
            <a:avLst/>
          </a:prstGeom>
          <a:noFill/>
        </p:spPr>
        <p:txBody>
          <a:bodyPr wrap="none">
            <a:prstTxWarp prst="textWave2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eathe Pro" pitchFamily="50" charset="0"/>
              </a:rPr>
              <a:t>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4200" y="0"/>
            <a:ext cx="3204660" cy="692498"/>
          </a:xfrm>
          <a:prstGeom prst="rect">
            <a:avLst/>
          </a:prstGeom>
          <a:noFill/>
        </p:spPr>
        <p:txBody>
          <a:bodyPr wrap="none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Wolf in the City Light" pitchFamily="2" charset="0"/>
              </a:rPr>
              <a:t>Warm-up</a:t>
            </a:r>
          </a:p>
        </p:txBody>
      </p:sp>
      <p:pic>
        <p:nvPicPr>
          <p:cNvPr id="3" name="Theme 29. Weather song - How_s the weather - ESL Song _ Story - Learning English for Kid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183579" end="199248.2562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321594"/>
            <a:ext cx="9144000" cy="381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627460"/>
            <a:ext cx="542925" cy="4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4" y="1143001"/>
            <a:ext cx="600075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4" y="2950369"/>
            <a:ext cx="600075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4" y="4026694"/>
            <a:ext cx="600075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1" y="3813573"/>
            <a:ext cx="600075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4" y="2350294"/>
            <a:ext cx="541337" cy="4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6" y="654844"/>
            <a:ext cx="600075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3782616"/>
            <a:ext cx="600075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4" y="2106217"/>
            <a:ext cx="600075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1" y="4595813"/>
            <a:ext cx="600075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54 - P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685800" y="133350"/>
            <a:ext cx="800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5400" kern="0" dirty="0" smtClean="0">
                <a:solidFill>
                  <a:srgbClr val="00B050"/>
                </a:solidFill>
                <a:latin typeface="Breathe Pro" panose="02000000000000000000" pitchFamily="50" charset="0"/>
              </a:rPr>
              <a:t>Sentence</a:t>
            </a:r>
            <a:endParaRPr lang="en-US" altLang="en-US" sz="5400" kern="0" dirty="0">
              <a:solidFill>
                <a:srgbClr val="00B050"/>
              </a:solidFill>
              <a:latin typeface="Breathe Pro" panose="02000000000000000000" pitchFamily="50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600" y="1733550"/>
            <a:ext cx="8686800" cy="190500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ysClr val="windowText" lastClr="000000"/>
                </a:solidFill>
              </a:rPr>
              <a:t>What’s summer like in your country?</a:t>
            </a:r>
            <a:endParaRPr lang="en-US" sz="3600" b="1" dirty="0">
              <a:solidFill>
                <a:sysClr val="windowText" lastClr="000000"/>
              </a:solidFill>
            </a:endParaRPr>
          </a:p>
          <a:p>
            <a:pPr algn="ctr"/>
            <a:r>
              <a:rPr lang="en-US" sz="3600" b="1" dirty="0" smtClean="0">
                <a:solidFill>
                  <a:sysClr val="windowText" lastClr="000000"/>
                </a:solidFill>
              </a:rPr>
              <a:t>It’s usually </a:t>
            </a:r>
            <a:r>
              <a:rPr lang="en-US" sz="3600" b="1" dirty="0" smtClean="0">
                <a:solidFill>
                  <a:srgbClr val="FF0000"/>
                </a:solidFill>
              </a:rPr>
              <a:t>cool</a:t>
            </a:r>
            <a:r>
              <a:rPr lang="en-US" sz="3600" b="1" dirty="0" smtClean="0">
                <a:solidFill>
                  <a:sysClr val="windowText" lastClr="000000"/>
                </a:solidFill>
              </a:rPr>
              <a:t>. There are </a:t>
            </a:r>
            <a:r>
              <a:rPr lang="en-US" sz="3600" b="1" dirty="0" smtClean="0">
                <a:solidFill>
                  <a:srgbClr val="FF0000"/>
                </a:solidFill>
              </a:rPr>
              <a:t>lots of flowers</a:t>
            </a:r>
            <a:r>
              <a:rPr lang="en-US" sz="3600" b="1" dirty="0" smtClean="0">
                <a:solidFill>
                  <a:sysClr val="windowText" lastClr="000000"/>
                </a:solidFill>
              </a:rPr>
              <a:t>.</a:t>
            </a:r>
            <a:endParaRPr lang="en-US" sz="36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0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2837283" y="8488"/>
            <a:ext cx="3505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4400" b="1" kern="0" dirty="0" smtClean="0">
                <a:solidFill>
                  <a:srgbClr val="00B050"/>
                </a:solidFill>
                <a:latin typeface="Breathe Pro" panose="02000000000000000000" pitchFamily="50" charset="0"/>
              </a:rPr>
              <a:t>Example</a:t>
            </a:r>
            <a:endParaRPr lang="en-US" altLang="en-US" sz="4400" b="1" kern="0" dirty="0">
              <a:solidFill>
                <a:srgbClr val="00B050"/>
              </a:solidFill>
              <a:latin typeface="Breathe Pro" panose="02000000000000000000" pitchFamily="50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3557" y="683134"/>
            <a:ext cx="3433116" cy="188759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 flipH="1">
            <a:off x="585016" y="1724578"/>
            <a:ext cx="4825183" cy="672702"/>
          </a:xfrm>
          <a:prstGeom prst="wedgeRoundRectCallout">
            <a:avLst>
              <a:gd name="adj1" fmla="val 45224"/>
              <a:gd name="adj2" fmla="val 116275"/>
              <a:gd name="adj3" fmla="val 1666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</a:rPr>
              <a:t>It </a:t>
            </a:r>
          </a:p>
        </p:txBody>
      </p:sp>
      <p:sp>
        <p:nvSpPr>
          <p:cNvPr id="15364" name="TextBox 7"/>
          <p:cNvSpPr txBox="1">
            <a:spLocks noChangeArrowheads="1"/>
          </p:cNvSpPr>
          <p:nvPr/>
        </p:nvSpPr>
        <p:spPr bwMode="auto">
          <a:xfrm>
            <a:off x="570628" y="1830096"/>
            <a:ext cx="48395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800" b="1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What’s summer like in your country?</a:t>
            </a:r>
            <a:endParaRPr lang="en-US" altLang="en-US" sz="18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5" b="14530"/>
          <a:stretch/>
        </p:blipFill>
        <p:spPr bwMode="auto">
          <a:xfrm flipH="1">
            <a:off x="26894" y="3122866"/>
            <a:ext cx="3448050" cy="196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 flipH="1">
            <a:off x="3501740" y="2835446"/>
            <a:ext cx="3915210" cy="803104"/>
          </a:xfrm>
          <a:prstGeom prst="wedgeRoundRectCallout">
            <a:avLst>
              <a:gd name="adj1" fmla="val 47716"/>
              <a:gd name="adj2" fmla="val 98919"/>
              <a:gd name="adj3" fmla="val 1666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prstClr val="white"/>
                </a:solidFill>
              </a:rPr>
              <a:t>It 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501740" y="2867268"/>
            <a:ext cx="39152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It’s usually </a:t>
            </a:r>
            <a:r>
              <a:rPr lang="en-US" altLang="en-US" sz="2000" b="1" kern="0" dirty="0" smtClean="0">
                <a:solidFill>
                  <a:srgbClr val="FF0000"/>
                </a:solidFill>
                <a:latin typeface="Arial" panose="020B0604020202020204" pitchFamily="34" charset="0"/>
              </a:rPr>
              <a:t>cool</a:t>
            </a:r>
            <a:r>
              <a:rPr lang="en-US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There are </a:t>
            </a:r>
            <a:r>
              <a:rPr lang="en-US" altLang="en-US" sz="2000" b="1" kern="0" dirty="0" smtClean="0">
                <a:solidFill>
                  <a:srgbClr val="FF0000"/>
                </a:solidFill>
                <a:latin typeface="Arial" panose="020B0604020202020204" pitchFamily="34" charset="0"/>
              </a:rPr>
              <a:t>lots of flowers</a:t>
            </a:r>
            <a:r>
              <a:rPr lang="en-US" altLang="en-US" sz="2000" b="1" kern="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altLang="en-US" sz="20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20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364" grpId="0"/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" y="1733550"/>
            <a:ext cx="6934200" cy="1600200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2. Point and say</a:t>
            </a:r>
          </a:p>
        </p:txBody>
      </p:sp>
      <p:sp>
        <p:nvSpPr>
          <p:cNvPr id="2" name="AutoShape 2" descr="Rides The Bus Stock Vectors, Images &amp; Vector Art | Shutterstock"/>
          <p:cNvSpPr>
            <a:spLocks noChangeAspect="1" noChangeArrowheads="1"/>
          </p:cNvSpPr>
          <p:nvPr/>
        </p:nvSpPr>
        <p:spPr bwMode="auto">
          <a:xfrm>
            <a:off x="144463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530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32792"/>
            <a:ext cx="601663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1"/>
            <a:ext cx="601663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4114801"/>
            <a:ext cx="601663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4801"/>
            <a:ext cx="601663" cy="4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714" y="1141282"/>
            <a:ext cx="2851150" cy="171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5" b="14530"/>
          <a:stretch/>
        </p:blipFill>
        <p:spPr bwMode="auto">
          <a:xfrm flipH="1">
            <a:off x="596059" y="1809750"/>
            <a:ext cx="2528981" cy="144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486400" y="2889434"/>
            <a:ext cx="2822575" cy="7491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spring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cold, wind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23899" y="271287"/>
            <a:ext cx="6591301" cy="842963"/>
          </a:xfrm>
          <a:prstGeom prst="wedgeRoundRectCallout">
            <a:avLst>
              <a:gd name="adj1" fmla="val -38790"/>
              <a:gd name="adj2" fmla="val 106049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 smtClean="0">
                <a:solidFill>
                  <a:prstClr val="black"/>
                </a:solidFill>
              </a:rPr>
              <a:t>What’s _________ like in your country?</a:t>
            </a:r>
            <a:endParaRPr lang="en-US" sz="3000" b="1" kern="0" dirty="0">
              <a:solidFill>
                <a:prstClr val="black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860549" y="3790621"/>
            <a:ext cx="3702051" cy="902316"/>
          </a:xfrm>
          <a:prstGeom prst="wedgeRoundRectCallout">
            <a:avLst>
              <a:gd name="adj1" fmla="val -39678"/>
              <a:gd name="adj2" fmla="val -107650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prstClr val="black"/>
                </a:solidFill>
              </a:rPr>
              <a:t>It’s usually _______.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prstClr val="black"/>
                </a:solidFill>
              </a:rPr>
              <a:t>There </a:t>
            </a:r>
            <a:r>
              <a:rPr lang="en-US" sz="3200" b="1" kern="0" dirty="0" smtClean="0">
                <a:solidFill>
                  <a:srgbClr val="00B0F0"/>
                </a:solidFill>
              </a:rPr>
              <a:t>is</a:t>
            </a:r>
            <a:r>
              <a:rPr lang="en-US" sz="3200" b="1" kern="0" dirty="0" smtClean="0">
                <a:solidFill>
                  <a:prstClr val="black"/>
                </a:solidFill>
              </a:rPr>
              <a:t> ________.</a:t>
            </a:r>
            <a:endParaRPr lang="en-US" sz="3200" b="1" kern="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46536" y="3724380"/>
            <a:ext cx="930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cold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86000" y="285750"/>
            <a:ext cx="121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spring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81400" y="4181580"/>
            <a:ext cx="12264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wind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39241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714" y="1141282"/>
            <a:ext cx="2851149" cy="171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5" b="14530"/>
          <a:stretch/>
        </p:blipFill>
        <p:spPr bwMode="auto">
          <a:xfrm flipH="1">
            <a:off x="596059" y="1809750"/>
            <a:ext cx="2528981" cy="144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486400" y="2889434"/>
            <a:ext cx="2822575" cy="7491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summer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hot, flowers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23899" y="271287"/>
            <a:ext cx="6591301" cy="842963"/>
          </a:xfrm>
          <a:prstGeom prst="wedgeRoundRectCallout">
            <a:avLst>
              <a:gd name="adj1" fmla="val -38790"/>
              <a:gd name="adj2" fmla="val 106049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 smtClean="0">
                <a:solidFill>
                  <a:prstClr val="black"/>
                </a:solidFill>
              </a:rPr>
              <a:t>What’s _________ like in your country?</a:t>
            </a:r>
            <a:endParaRPr lang="en-US" sz="3000" b="1" kern="0" dirty="0">
              <a:solidFill>
                <a:prstClr val="black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860549" y="3790621"/>
            <a:ext cx="4006851" cy="902316"/>
          </a:xfrm>
          <a:prstGeom prst="wedgeRoundRectCallout">
            <a:avLst>
              <a:gd name="adj1" fmla="val -39678"/>
              <a:gd name="adj2" fmla="val -107650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prstClr val="black"/>
                </a:solidFill>
              </a:rPr>
              <a:t>It’s usually _______.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prstClr val="black"/>
                </a:solidFill>
              </a:rPr>
              <a:t>There </a:t>
            </a:r>
            <a:r>
              <a:rPr lang="en-US" sz="3200" b="1" kern="0" dirty="0" smtClean="0">
                <a:solidFill>
                  <a:srgbClr val="00B0F0"/>
                </a:solidFill>
              </a:rPr>
              <a:t>are</a:t>
            </a:r>
            <a:r>
              <a:rPr lang="en-US" sz="3200" b="1" kern="0" dirty="0" smtClean="0">
                <a:solidFill>
                  <a:prstClr val="black"/>
                </a:solidFill>
              </a:rPr>
              <a:t> ________.</a:t>
            </a:r>
            <a:endParaRPr lang="en-US" sz="3200" b="1" kern="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46536" y="3724380"/>
            <a:ext cx="930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hot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133600" y="361950"/>
            <a:ext cx="1733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summer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10000" y="4181580"/>
            <a:ext cx="175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flowers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4080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714" y="1141282"/>
            <a:ext cx="2851149" cy="171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5" b="14530"/>
          <a:stretch/>
        </p:blipFill>
        <p:spPr bwMode="auto">
          <a:xfrm flipH="1">
            <a:off x="596059" y="1809750"/>
            <a:ext cx="2528981" cy="144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486400" y="2889434"/>
            <a:ext cx="2822575" cy="7491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autumn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cool, rain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23899" y="271287"/>
            <a:ext cx="6591301" cy="842963"/>
          </a:xfrm>
          <a:prstGeom prst="wedgeRoundRectCallout">
            <a:avLst>
              <a:gd name="adj1" fmla="val -38790"/>
              <a:gd name="adj2" fmla="val 106049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 smtClean="0">
                <a:solidFill>
                  <a:prstClr val="black"/>
                </a:solidFill>
              </a:rPr>
              <a:t>What’s _________ like in your country?</a:t>
            </a:r>
            <a:endParaRPr lang="en-US" sz="3000" b="1" kern="0" dirty="0">
              <a:solidFill>
                <a:prstClr val="black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860549" y="3790621"/>
            <a:ext cx="4006851" cy="902316"/>
          </a:xfrm>
          <a:prstGeom prst="wedgeRoundRectCallout">
            <a:avLst>
              <a:gd name="adj1" fmla="val -39678"/>
              <a:gd name="adj2" fmla="val -107650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prstClr val="black"/>
                </a:solidFill>
              </a:rPr>
              <a:t>It’s usually _______.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prstClr val="black"/>
                </a:solidFill>
              </a:rPr>
              <a:t>There </a:t>
            </a:r>
            <a:r>
              <a:rPr lang="en-US" sz="3200" b="1" kern="0" dirty="0" smtClean="0">
                <a:solidFill>
                  <a:srgbClr val="00B0F0"/>
                </a:solidFill>
              </a:rPr>
              <a:t>is</a:t>
            </a:r>
            <a:r>
              <a:rPr lang="en-US" sz="3200" b="1" kern="0" dirty="0" smtClean="0">
                <a:solidFill>
                  <a:prstClr val="black"/>
                </a:solidFill>
              </a:rPr>
              <a:t> ________.</a:t>
            </a:r>
            <a:endParaRPr lang="en-US" sz="3200" b="1" kern="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46536" y="3724380"/>
            <a:ext cx="930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cool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133600" y="361950"/>
            <a:ext cx="1733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autumn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10000" y="4181580"/>
            <a:ext cx="175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rain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65956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714" y="1141282"/>
            <a:ext cx="2851148" cy="171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5" b="14530"/>
          <a:stretch/>
        </p:blipFill>
        <p:spPr bwMode="auto">
          <a:xfrm flipH="1">
            <a:off x="596059" y="1809750"/>
            <a:ext cx="2528981" cy="144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486400" y="2889434"/>
            <a:ext cx="2822575" cy="7491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winter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very cold, snow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23899" y="271287"/>
            <a:ext cx="6591301" cy="842963"/>
          </a:xfrm>
          <a:prstGeom prst="wedgeRoundRectCallout">
            <a:avLst>
              <a:gd name="adj1" fmla="val -38790"/>
              <a:gd name="adj2" fmla="val 106049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 smtClean="0">
                <a:solidFill>
                  <a:prstClr val="black"/>
                </a:solidFill>
              </a:rPr>
              <a:t>What’s _________ like in your country?</a:t>
            </a:r>
            <a:endParaRPr lang="en-US" sz="3000" b="1" kern="0" dirty="0">
              <a:solidFill>
                <a:prstClr val="black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860549" y="3790621"/>
            <a:ext cx="4616451" cy="902316"/>
          </a:xfrm>
          <a:prstGeom prst="wedgeRoundRectCallout">
            <a:avLst>
              <a:gd name="adj1" fmla="val -39678"/>
              <a:gd name="adj2" fmla="val -107650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prstClr val="black"/>
                </a:solidFill>
              </a:rPr>
              <a:t>It’s usually __________.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 smtClean="0">
                <a:solidFill>
                  <a:prstClr val="black"/>
                </a:solidFill>
              </a:rPr>
              <a:t>There </a:t>
            </a:r>
            <a:r>
              <a:rPr lang="en-US" sz="3200" b="1" kern="0" dirty="0" smtClean="0">
                <a:solidFill>
                  <a:srgbClr val="00B0F0"/>
                </a:solidFill>
              </a:rPr>
              <a:t>is</a:t>
            </a:r>
            <a:r>
              <a:rPr lang="en-US" sz="3200" b="1" kern="0" dirty="0" smtClean="0">
                <a:solidFill>
                  <a:prstClr val="black"/>
                </a:solidFill>
              </a:rPr>
              <a:t> ________.</a:t>
            </a:r>
            <a:endParaRPr lang="en-US" sz="3200" b="1" kern="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38600" y="3724380"/>
            <a:ext cx="205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very cold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133600" y="361950"/>
            <a:ext cx="1733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winter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10000" y="4181580"/>
            <a:ext cx="175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snow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28090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95350"/>
            <a:ext cx="7372350" cy="28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83706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66800" y="514350"/>
            <a:ext cx="7086600" cy="2133600"/>
          </a:xfrm>
          <a:prstGeom prst="rect">
            <a:avLst/>
          </a:prstGeom>
          <a:noFill/>
        </p:spPr>
        <p:txBody>
          <a:bodyPr wrap="none">
            <a:prstTxWarp prst="textWave2">
              <a:avLst>
                <a:gd name="adj1" fmla="val 5990"/>
                <a:gd name="adj2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ln w="11430"/>
                <a:solidFill>
                  <a:srgbClr val="D1194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VN-Alek" pitchFamily="50" charset="0"/>
              </a:rPr>
              <a:t>Check-up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VN-Alek" pitchFamily="50" charset="0"/>
              </a:rPr>
              <a:t>Unit </a:t>
            </a:r>
            <a:r>
              <a:rPr lang="en-US" sz="3200" b="1" kern="0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VN-Alek" pitchFamily="50" charset="0"/>
              </a:rPr>
              <a:t>18 – Lesson 1</a:t>
            </a:r>
            <a:endParaRPr lang="en-US" sz="3200" b="1" kern="0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VN-Ale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0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6.2963E-6 C 0.04844 0.01158 0.0993 -0.02661 0.14149 -0.05254 C 0.14705 -0.05601 0.15312 -0.05717 0.1585 -0.0611 C 0.19444 -0.08726 0.16701 -0.07337 0.17986 -0.07962 C 0.19062 -0.09397 0.19462 -0.09652 0.20104 -0.11365 C 0.2066 -0.12846 0.20937 -0.1412 0.21701 -0.15462 C 0.21805 -0.16411 0.21875 -0.1736 0.22031 -0.18309 C 0.22153 -0.19073 0.2243 -0.19814 0.22552 -0.20578 C 0.23142 -0.24536 0.23003 -0.28819 0.24583 -0.3236 C 0.24913 -0.3412 0.25035 -0.36018 0.25746 -0.37592 C 0.2592 -0.38796 0.25989 -0.39397 0.26389 -0.40439 C 0.26771 -0.4324 0.26857 -0.43541 0.26701 -0.47106 C 0.26684 -0.47569 0.26423 -0.47962 0.26285 -0.48379 C 0.25694 -0.50138 0.25729 -0.50323 0.25104 -0.51643 C 0.24618 -0.52661 0.24062 -0.53819 0.23507 -0.54768 C 0.23125 -0.55416 0.22448 -0.55971 0.22031 -0.56596 C 0.21892 -0.56805 0.21857 -0.57129 0.21701 -0.57314 C 0.21562 -0.57476 0.21337 -0.57453 0.21163 -0.57592 C 0.2 -0.58495 0.19305 -0.58958 0.1809 -0.59721 C 0.16701 -0.60578 0.1559 -0.61342 0.14045 -0.61573 C 0.11094 -0.6287 0.15312 -0.60948 0.12031 -0.62708 C 0.11024 -0.63263 0.09896 -0.63356 0.08837 -0.63703 L 0.08837 -0.63703 C 0.06996 -0.64814 0.06389 -0.64884 0.04149 -0.65254 C 0.03489 -0.65485 0.02899 -0.66041 0.02239 -0.66249 C 0.00764 -0.66712 -0.01129 -0.66573 -0.02656 -0.66828 C -0.17813 -0.6655 -0.08195 -0.67152 -0.12865 -0.6611 C -0.14844 -0.64837 -0.1599 -0.62522 -0.16389 -0.59721 C -0.16233 -0.57407 -0.16146 -0.52476 -0.15417 -0.50231 C -0.15521 -0.51064 -0.15608 -0.51249 -0.15851 -0.51921 C -0.15903 -0.52083 -0.16007 -0.52198 -0.16059 -0.5236 C -0.16111 -0.52499 -0.16163 -0.52777 -0.16163 -0.52777 " pathEditMode="relative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" y="1885950"/>
            <a:ext cx="6934199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howcard Gothic" pitchFamily="82" charset="0"/>
              </a:rPr>
              <a:t>Consolidation</a:t>
            </a:r>
            <a:endParaRPr lang="en-US" sz="6600" b="1" kern="0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howcard Gothic" pitchFamily="82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2061 Rectángulo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2484438" y="4462463"/>
            <a:ext cx="403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" altLang="en-US" sz="2800" b="1" kern="0">
                <a:solidFill>
                  <a:srgbClr val="FFFFFF"/>
                </a:solidFill>
                <a:latin typeface="Arial" panose="020B0604020202020204" pitchFamily="34" charset="0"/>
              </a:rPr>
              <a:t>GAMES</a:t>
            </a:r>
          </a:p>
        </p:txBody>
      </p:sp>
      <p:sp>
        <p:nvSpPr>
          <p:cNvPr id="3087" name="AutoShape 1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1" y="4407694"/>
            <a:ext cx="1008063" cy="594122"/>
          </a:xfrm>
          <a:prstGeom prst="actionButtonForwardNext">
            <a:avLst/>
          </a:prstGeom>
          <a:solidFill>
            <a:srgbClr val="FF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9701" name="1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6" y="519113"/>
            <a:ext cx="5578475" cy="320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 descr="Spr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4" y="3598069"/>
            <a:ext cx="5578475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IMA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/>
      <p:bldP spid="308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1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20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5299" name="AutoShape 25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chemeClr val="folHlink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5300" name="AutoShape 10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7" name="Freeform 4"/>
          <p:cNvSpPr>
            <a:spLocks/>
          </p:cNvSpPr>
          <p:nvPr/>
        </p:nvSpPr>
        <p:spPr bwMode="auto">
          <a:xfrm>
            <a:off x="5148263" y="1869281"/>
            <a:ext cx="2374900" cy="2538413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5304" name="AutoShape 14"/>
          <p:cNvSpPr>
            <a:spLocks noChangeArrowheads="1"/>
          </p:cNvSpPr>
          <p:nvPr/>
        </p:nvSpPr>
        <p:spPr bwMode="auto">
          <a:xfrm>
            <a:off x="6948488" y="195263"/>
            <a:ext cx="1439862" cy="1026319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0729" name="Group 24"/>
          <p:cNvGrpSpPr>
            <a:grpSpLocks/>
          </p:cNvGrpSpPr>
          <p:nvPr/>
        </p:nvGrpSpPr>
        <p:grpSpPr bwMode="auto">
          <a:xfrm>
            <a:off x="4859338" y="3975498"/>
            <a:ext cx="504825" cy="486965"/>
            <a:chOff x="4105" y="2976"/>
            <a:chExt cx="771" cy="999"/>
          </a:xfrm>
        </p:grpSpPr>
        <p:sp>
          <p:nvSpPr>
            <p:cNvPr id="55413" name="Oval 21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8" cy="12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414" name="Rectangle 22"/>
            <p:cNvSpPr>
              <a:spLocks noChangeArrowheads="1"/>
            </p:cNvSpPr>
            <p:nvPr/>
          </p:nvSpPr>
          <p:spPr bwMode="auto">
            <a:xfrm>
              <a:off x="4423" y="3384"/>
              <a:ext cx="44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0839" name="Group 23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5416" name="Oval 15"/>
              <p:cNvSpPr>
                <a:spLocks noChangeArrowheads="1"/>
              </p:cNvSpPr>
              <p:nvPr/>
            </p:nvSpPr>
            <p:spPr bwMode="auto">
              <a:xfrm rot="300786">
                <a:off x="4105" y="3159"/>
                <a:ext cx="453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417" name="Oval 16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8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418" name="Oval 17"/>
              <p:cNvSpPr>
                <a:spLocks noChangeArrowheads="1"/>
              </p:cNvSpPr>
              <p:nvPr/>
            </p:nvSpPr>
            <p:spPr bwMode="auto">
              <a:xfrm rot="-601512">
                <a:off x="4377" y="3159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419" name="Oval 18"/>
              <p:cNvSpPr>
                <a:spLocks noChangeArrowheads="1"/>
              </p:cNvSpPr>
              <p:nvPr/>
            </p:nvSpPr>
            <p:spPr bwMode="auto">
              <a:xfrm rot="-3164945">
                <a:off x="4127" y="3363"/>
                <a:ext cx="501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420" name="Oval 19"/>
              <p:cNvSpPr>
                <a:spLocks noChangeArrowheads="1"/>
              </p:cNvSpPr>
              <p:nvPr/>
            </p:nvSpPr>
            <p:spPr bwMode="auto">
              <a:xfrm rot="-2006260">
                <a:off x="4469" y="3250"/>
                <a:ext cx="225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421" name="Oval 20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8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0730" name="Group 27"/>
          <p:cNvGrpSpPr>
            <a:grpSpLocks/>
          </p:cNvGrpSpPr>
          <p:nvPr/>
        </p:nvGrpSpPr>
        <p:grpSpPr bwMode="auto">
          <a:xfrm>
            <a:off x="7164388" y="3813572"/>
            <a:ext cx="647700" cy="489347"/>
            <a:chOff x="4105" y="2976"/>
            <a:chExt cx="771" cy="999"/>
          </a:xfrm>
        </p:grpSpPr>
        <p:sp>
          <p:nvSpPr>
            <p:cNvPr id="55404" name="Oval 2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4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405" name="Rectangle 29"/>
            <p:cNvSpPr>
              <a:spLocks noChangeArrowheads="1"/>
            </p:cNvSpPr>
            <p:nvPr/>
          </p:nvSpPr>
          <p:spPr bwMode="auto">
            <a:xfrm>
              <a:off x="4422" y="3384"/>
              <a:ext cx="45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0830" name="Group 3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5407" name="Oval 3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408" name="Oval 3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409" name="Oval 3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410" name="Oval 3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501" cy="1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411" name="Oval 35"/>
              <p:cNvSpPr>
                <a:spLocks noChangeArrowheads="1"/>
              </p:cNvSpPr>
              <p:nvPr/>
            </p:nvSpPr>
            <p:spPr bwMode="auto">
              <a:xfrm rot="-2006260">
                <a:off x="4468" y="3248"/>
                <a:ext cx="227" cy="455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412" name="Oval 36"/>
              <p:cNvSpPr>
                <a:spLocks noChangeArrowheads="1"/>
              </p:cNvSpPr>
              <p:nvPr/>
            </p:nvSpPr>
            <p:spPr bwMode="auto">
              <a:xfrm>
                <a:off x="4377" y="3202"/>
                <a:ext cx="227" cy="22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0731" name="Group 37"/>
          <p:cNvGrpSpPr>
            <a:grpSpLocks/>
          </p:cNvGrpSpPr>
          <p:nvPr/>
        </p:nvGrpSpPr>
        <p:grpSpPr bwMode="auto">
          <a:xfrm>
            <a:off x="8027988" y="4137422"/>
            <a:ext cx="647700" cy="541734"/>
            <a:chOff x="4105" y="2976"/>
            <a:chExt cx="771" cy="999"/>
          </a:xfrm>
        </p:grpSpPr>
        <p:sp>
          <p:nvSpPr>
            <p:cNvPr id="55395" name="Oval 38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396" name="Rectangle 39"/>
            <p:cNvSpPr>
              <a:spLocks noChangeArrowheads="1"/>
            </p:cNvSpPr>
            <p:nvPr/>
          </p:nvSpPr>
          <p:spPr bwMode="auto">
            <a:xfrm>
              <a:off x="4422" y="3384"/>
              <a:ext cx="45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0821" name="Group 4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5398" name="Oval 4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399" name="Oval 4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400" name="Oval 4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401" name="Oval 4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501" cy="1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402" name="Oval 45"/>
              <p:cNvSpPr>
                <a:spLocks noChangeArrowheads="1"/>
              </p:cNvSpPr>
              <p:nvPr/>
            </p:nvSpPr>
            <p:spPr bwMode="auto">
              <a:xfrm rot="-2006260">
                <a:off x="4468" y="3248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403" name="Oval 46"/>
              <p:cNvSpPr>
                <a:spLocks noChangeArrowheads="1"/>
              </p:cNvSpPr>
              <p:nvPr/>
            </p:nvSpPr>
            <p:spPr bwMode="auto">
              <a:xfrm>
                <a:off x="4377" y="3202"/>
                <a:ext cx="227" cy="22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082" name="Freeform 56"/>
          <p:cNvSpPr>
            <a:spLocks/>
          </p:cNvSpPr>
          <p:nvPr/>
        </p:nvSpPr>
        <p:spPr bwMode="auto">
          <a:xfrm>
            <a:off x="539751" y="4030266"/>
            <a:ext cx="3616325" cy="739378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30735" name="Group 57"/>
          <p:cNvGrpSpPr>
            <a:grpSpLocks/>
          </p:cNvGrpSpPr>
          <p:nvPr/>
        </p:nvGrpSpPr>
        <p:grpSpPr bwMode="auto">
          <a:xfrm>
            <a:off x="5867401" y="4354117"/>
            <a:ext cx="504825" cy="486965"/>
            <a:chOff x="4105" y="2976"/>
            <a:chExt cx="771" cy="999"/>
          </a:xfrm>
        </p:grpSpPr>
        <p:sp>
          <p:nvSpPr>
            <p:cNvPr id="55386" name="Oval 58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8" cy="12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387" name="Rectangle 59"/>
            <p:cNvSpPr>
              <a:spLocks noChangeArrowheads="1"/>
            </p:cNvSpPr>
            <p:nvPr/>
          </p:nvSpPr>
          <p:spPr bwMode="auto">
            <a:xfrm>
              <a:off x="4423" y="3384"/>
              <a:ext cx="44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0812" name="Group 6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5389" name="Oval 61"/>
              <p:cNvSpPr>
                <a:spLocks noChangeArrowheads="1"/>
              </p:cNvSpPr>
              <p:nvPr/>
            </p:nvSpPr>
            <p:spPr bwMode="auto">
              <a:xfrm rot="300786">
                <a:off x="4105" y="3159"/>
                <a:ext cx="453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390" name="Oval 6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8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391" name="Oval 63"/>
              <p:cNvSpPr>
                <a:spLocks noChangeArrowheads="1"/>
              </p:cNvSpPr>
              <p:nvPr/>
            </p:nvSpPr>
            <p:spPr bwMode="auto">
              <a:xfrm rot="-601512">
                <a:off x="4377" y="3159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392" name="Oval 64"/>
              <p:cNvSpPr>
                <a:spLocks noChangeArrowheads="1"/>
              </p:cNvSpPr>
              <p:nvPr/>
            </p:nvSpPr>
            <p:spPr bwMode="auto">
              <a:xfrm rot="-3164945">
                <a:off x="4127" y="3363"/>
                <a:ext cx="501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393" name="Oval 65"/>
              <p:cNvSpPr>
                <a:spLocks noChangeArrowheads="1"/>
              </p:cNvSpPr>
              <p:nvPr/>
            </p:nvSpPr>
            <p:spPr bwMode="auto">
              <a:xfrm rot="-2006260">
                <a:off x="4469" y="3250"/>
                <a:ext cx="225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394" name="Oval 6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8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0736" name="Group 67"/>
          <p:cNvGrpSpPr>
            <a:grpSpLocks/>
          </p:cNvGrpSpPr>
          <p:nvPr/>
        </p:nvGrpSpPr>
        <p:grpSpPr bwMode="auto">
          <a:xfrm>
            <a:off x="4284664" y="4407694"/>
            <a:ext cx="504825" cy="486966"/>
            <a:chOff x="4105" y="2976"/>
            <a:chExt cx="771" cy="999"/>
          </a:xfrm>
        </p:grpSpPr>
        <p:sp>
          <p:nvSpPr>
            <p:cNvPr id="55377" name="Oval 68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8" cy="12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378" name="Rectangle 69"/>
            <p:cNvSpPr>
              <a:spLocks noChangeArrowheads="1"/>
            </p:cNvSpPr>
            <p:nvPr/>
          </p:nvSpPr>
          <p:spPr bwMode="auto">
            <a:xfrm>
              <a:off x="4423" y="3384"/>
              <a:ext cx="44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0803" name="Group 7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5380" name="Oval 71"/>
              <p:cNvSpPr>
                <a:spLocks noChangeArrowheads="1"/>
              </p:cNvSpPr>
              <p:nvPr/>
            </p:nvSpPr>
            <p:spPr bwMode="auto">
              <a:xfrm rot="300786">
                <a:off x="4105" y="3159"/>
                <a:ext cx="453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381" name="Oval 7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8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382" name="Oval 73"/>
              <p:cNvSpPr>
                <a:spLocks noChangeArrowheads="1"/>
              </p:cNvSpPr>
              <p:nvPr/>
            </p:nvSpPr>
            <p:spPr bwMode="auto">
              <a:xfrm rot="-601512">
                <a:off x="4377" y="3159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383" name="Oval 74"/>
              <p:cNvSpPr>
                <a:spLocks noChangeArrowheads="1"/>
              </p:cNvSpPr>
              <p:nvPr/>
            </p:nvSpPr>
            <p:spPr bwMode="auto">
              <a:xfrm rot="-3164945">
                <a:off x="4127" y="3363"/>
                <a:ext cx="501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384" name="Oval 75"/>
              <p:cNvSpPr>
                <a:spLocks noChangeArrowheads="1"/>
              </p:cNvSpPr>
              <p:nvPr/>
            </p:nvSpPr>
            <p:spPr bwMode="auto">
              <a:xfrm rot="-2006260">
                <a:off x="4469" y="3250"/>
                <a:ext cx="225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385" name="Oval 7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8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061" name="WordArt 78"/>
          <p:cNvSpPr>
            <a:spLocks noChangeArrowheads="1" noChangeShapeType="1" noTextEdit="1"/>
          </p:cNvSpPr>
          <p:nvPr/>
        </p:nvSpPr>
        <p:spPr bwMode="auto">
          <a:xfrm>
            <a:off x="251520" y="195487"/>
            <a:ext cx="6363022" cy="1026002"/>
          </a:xfrm>
          <a:prstGeom prst="rect">
            <a:avLst/>
          </a:prstGeom>
          <a:extLst/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is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weather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usually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like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in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SPRING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sp>
        <p:nvSpPr>
          <p:cNvPr id="55314" name="Freeform 79"/>
          <p:cNvSpPr>
            <a:spLocks/>
          </p:cNvSpPr>
          <p:nvPr/>
        </p:nvSpPr>
        <p:spPr bwMode="auto">
          <a:xfrm rot="21472326">
            <a:off x="5940426" y="1977629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15" name="Freeform 80"/>
          <p:cNvSpPr>
            <a:spLocks/>
          </p:cNvSpPr>
          <p:nvPr/>
        </p:nvSpPr>
        <p:spPr bwMode="auto">
          <a:xfrm rot="19661053">
            <a:off x="5940426" y="2193132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16" name="Freeform 81"/>
          <p:cNvSpPr>
            <a:spLocks/>
          </p:cNvSpPr>
          <p:nvPr/>
        </p:nvSpPr>
        <p:spPr bwMode="auto">
          <a:xfrm rot="1183575">
            <a:off x="6659564" y="1869282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17" name="Freeform 82"/>
          <p:cNvSpPr>
            <a:spLocks/>
          </p:cNvSpPr>
          <p:nvPr/>
        </p:nvSpPr>
        <p:spPr bwMode="auto">
          <a:xfrm rot="394123">
            <a:off x="6516689" y="2031207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18" name="Freeform 83"/>
          <p:cNvSpPr>
            <a:spLocks/>
          </p:cNvSpPr>
          <p:nvPr/>
        </p:nvSpPr>
        <p:spPr bwMode="auto">
          <a:xfrm>
            <a:off x="6011864" y="1762125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19" name="Freeform 84"/>
          <p:cNvSpPr>
            <a:spLocks/>
          </p:cNvSpPr>
          <p:nvPr/>
        </p:nvSpPr>
        <p:spPr bwMode="auto">
          <a:xfrm rot="20904586" flipH="1">
            <a:off x="6303964" y="1760935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20" name="Freeform 85"/>
          <p:cNvSpPr>
            <a:spLocks/>
          </p:cNvSpPr>
          <p:nvPr/>
        </p:nvSpPr>
        <p:spPr bwMode="auto">
          <a:xfrm rot="3333489" flipH="1">
            <a:off x="7372748" y="2255441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21" name="Freeform 86"/>
          <p:cNvSpPr>
            <a:spLocks/>
          </p:cNvSpPr>
          <p:nvPr/>
        </p:nvSpPr>
        <p:spPr bwMode="auto">
          <a:xfrm rot="20904586" flipH="1">
            <a:off x="6948489" y="1977629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22" name="Freeform 87"/>
          <p:cNvSpPr>
            <a:spLocks/>
          </p:cNvSpPr>
          <p:nvPr/>
        </p:nvSpPr>
        <p:spPr bwMode="auto">
          <a:xfrm rot="20209173" flipH="1">
            <a:off x="6927851" y="1815704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23" name="Freeform 88"/>
          <p:cNvSpPr>
            <a:spLocks/>
          </p:cNvSpPr>
          <p:nvPr/>
        </p:nvSpPr>
        <p:spPr bwMode="auto">
          <a:xfrm rot="4101745" flipH="1">
            <a:off x="7085410" y="2363788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24" name="Freeform 89"/>
          <p:cNvSpPr>
            <a:spLocks/>
          </p:cNvSpPr>
          <p:nvPr/>
        </p:nvSpPr>
        <p:spPr bwMode="auto">
          <a:xfrm rot="4149899">
            <a:off x="7306866" y="1979613"/>
            <a:ext cx="254794" cy="2508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25" name="Freeform 90"/>
          <p:cNvSpPr>
            <a:spLocks/>
          </p:cNvSpPr>
          <p:nvPr/>
        </p:nvSpPr>
        <p:spPr bwMode="auto">
          <a:xfrm rot="16673754" flipH="1">
            <a:off x="6220223" y="1538685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26" name="Freeform 91"/>
          <p:cNvSpPr>
            <a:spLocks/>
          </p:cNvSpPr>
          <p:nvPr/>
        </p:nvSpPr>
        <p:spPr bwMode="auto">
          <a:xfrm rot="18692393">
            <a:off x="5478066" y="2486820"/>
            <a:ext cx="254794" cy="2508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27" name="Freeform 92"/>
          <p:cNvSpPr>
            <a:spLocks/>
          </p:cNvSpPr>
          <p:nvPr/>
        </p:nvSpPr>
        <p:spPr bwMode="auto">
          <a:xfrm rot="18039261">
            <a:off x="5146279" y="2358232"/>
            <a:ext cx="254794" cy="2508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28" name="Freeform 93"/>
          <p:cNvSpPr>
            <a:spLocks/>
          </p:cNvSpPr>
          <p:nvPr/>
        </p:nvSpPr>
        <p:spPr bwMode="auto">
          <a:xfrm rot="19550334" flipH="1">
            <a:off x="5632451" y="2085975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29" name="Freeform 94"/>
          <p:cNvSpPr>
            <a:spLocks/>
          </p:cNvSpPr>
          <p:nvPr/>
        </p:nvSpPr>
        <p:spPr bwMode="auto">
          <a:xfrm rot="264781">
            <a:off x="5292726" y="2085975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30754" name="Group 228"/>
          <p:cNvGrpSpPr>
            <a:grpSpLocks noChangeAspect="1"/>
          </p:cNvGrpSpPr>
          <p:nvPr/>
        </p:nvGrpSpPr>
        <p:grpSpPr bwMode="auto">
          <a:xfrm>
            <a:off x="4821239" y="3565922"/>
            <a:ext cx="682625" cy="495300"/>
            <a:chOff x="2381" y="2523"/>
            <a:chExt cx="430" cy="415"/>
          </a:xfrm>
        </p:grpSpPr>
        <p:sp>
          <p:nvSpPr>
            <p:cNvPr id="55349" name="AutoShape 227"/>
            <p:cNvSpPr>
              <a:spLocks noChangeAspect="1" noChangeArrowheads="1" noTextEdit="1"/>
            </p:cNvSpPr>
            <p:nvPr/>
          </p:nvSpPr>
          <p:spPr bwMode="auto">
            <a:xfrm>
              <a:off x="2381" y="2523"/>
              <a:ext cx="430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50" name="Freeform 229"/>
            <p:cNvSpPr>
              <a:spLocks/>
            </p:cNvSpPr>
            <p:nvPr/>
          </p:nvSpPr>
          <p:spPr bwMode="auto">
            <a:xfrm>
              <a:off x="2442" y="2523"/>
              <a:ext cx="365" cy="403"/>
            </a:xfrm>
            <a:custGeom>
              <a:avLst/>
              <a:gdLst>
                <a:gd name="T0" fmla="*/ 0 w 1096"/>
                <a:gd name="T1" fmla="*/ 0 h 1208"/>
                <a:gd name="T2" fmla="*/ 0 w 1096"/>
                <a:gd name="T3" fmla="*/ 0 h 1208"/>
                <a:gd name="T4" fmla="*/ 0 w 1096"/>
                <a:gd name="T5" fmla="*/ 0 h 1208"/>
                <a:gd name="T6" fmla="*/ 0 w 1096"/>
                <a:gd name="T7" fmla="*/ 0 h 1208"/>
                <a:gd name="T8" fmla="*/ 0 w 1096"/>
                <a:gd name="T9" fmla="*/ 0 h 1208"/>
                <a:gd name="T10" fmla="*/ 0 w 1096"/>
                <a:gd name="T11" fmla="*/ 0 h 1208"/>
                <a:gd name="T12" fmla="*/ 0 w 1096"/>
                <a:gd name="T13" fmla="*/ 0 h 1208"/>
                <a:gd name="T14" fmla="*/ 0 w 1096"/>
                <a:gd name="T15" fmla="*/ 0 h 1208"/>
                <a:gd name="T16" fmla="*/ 0 w 1096"/>
                <a:gd name="T17" fmla="*/ 0 h 1208"/>
                <a:gd name="T18" fmla="*/ 0 w 1096"/>
                <a:gd name="T19" fmla="*/ 0 h 1208"/>
                <a:gd name="T20" fmla="*/ 0 w 1096"/>
                <a:gd name="T21" fmla="*/ 0 h 1208"/>
                <a:gd name="T22" fmla="*/ 0 w 1096"/>
                <a:gd name="T23" fmla="*/ 0 h 1208"/>
                <a:gd name="T24" fmla="*/ 0 w 1096"/>
                <a:gd name="T25" fmla="*/ 0 h 1208"/>
                <a:gd name="T26" fmla="*/ 0 w 1096"/>
                <a:gd name="T27" fmla="*/ 0 h 1208"/>
                <a:gd name="T28" fmla="*/ 0 w 1096"/>
                <a:gd name="T29" fmla="*/ 0 h 1208"/>
                <a:gd name="T30" fmla="*/ 0 w 1096"/>
                <a:gd name="T31" fmla="*/ 0 h 1208"/>
                <a:gd name="T32" fmla="*/ 0 w 1096"/>
                <a:gd name="T33" fmla="*/ 0 h 1208"/>
                <a:gd name="T34" fmla="*/ 0 w 1096"/>
                <a:gd name="T35" fmla="*/ 0 h 1208"/>
                <a:gd name="T36" fmla="*/ 0 w 1096"/>
                <a:gd name="T37" fmla="*/ 0 h 1208"/>
                <a:gd name="T38" fmla="*/ 0 w 1096"/>
                <a:gd name="T39" fmla="*/ 0 h 1208"/>
                <a:gd name="T40" fmla="*/ 0 w 1096"/>
                <a:gd name="T41" fmla="*/ 0 h 1208"/>
                <a:gd name="T42" fmla="*/ 0 w 1096"/>
                <a:gd name="T43" fmla="*/ 0 h 1208"/>
                <a:gd name="T44" fmla="*/ 0 w 1096"/>
                <a:gd name="T45" fmla="*/ 0 h 1208"/>
                <a:gd name="T46" fmla="*/ 0 w 1096"/>
                <a:gd name="T47" fmla="*/ 0 h 1208"/>
                <a:gd name="T48" fmla="*/ 0 w 1096"/>
                <a:gd name="T49" fmla="*/ 0 h 1208"/>
                <a:gd name="T50" fmla="*/ 0 w 1096"/>
                <a:gd name="T51" fmla="*/ 0 h 1208"/>
                <a:gd name="T52" fmla="*/ 0 w 1096"/>
                <a:gd name="T53" fmla="*/ 0 h 1208"/>
                <a:gd name="T54" fmla="*/ 0 w 1096"/>
                <a:gd name="T55" fmla="*/ 0 h 1208"/>
                <a:gd name="T56" fmla="*/ 0 w 1096"/>
                <a:gd name="T57" fmla="*/ 0 h 1208"/>
                <a:gd name="T58" fmla="*/ 0 w 1096"/>
                <a:gd name="T59" fmla="*/ 0 h 1208"/>
                <a:gd name="T60" fmla="*/ 0 w 1096"/>
                <a:gd name="T61" fmla="*/ 0 h 1208"/>
                <a:gd name="T62" fmla="*/ 0 w 1096"/>
                <a:gd name="T63" fmla="*/ 0 h 1208"/>
                <a:gd name="T64" fmla="*/ 0 w 1096"/>
                <a:gd name="T65" fmla="*/ 0 h 1208"/>
                <a:gd name="T66" fmla="*/ 0 w 1096"/>
                <a:gd name="T67" fmla="*/ 0 h 1208"/>
                <a:gd name="T68" fmla="*/ 0 w 1096"/>
                <a:gd name="T69" fmla="*/ 0 h 1208"/>
                <a:gd name="T70" fmla="*/ 0 w 1096"/>
                <a:gd name="T71" fmla="*/ 0 h 1208"/>
                <a:gd name="T72" fmla="*/ 0 w 1096"/>
                <a:gd name="T73" fmla="*/ 0 h 1208"/>
                <a:gd name="T74" fmla="*/ 0 w 1096"/>
                <a:gd name="T75" fmla="*/ 0 h 1208"/>
                <a:gd name="T76" fmla="*/ 0 w 1096"/>
                <a:gd name="T77" fmla="*/ 0 h 1208"/>
                <a:gd name="T78" fmla="*/ 0 w 1096"/>
                <a:gd name="T79" fmla="*/ 0 h 1208"/>
                <a:gd name="T80" fmla="*/ 0 w 1096"/>
                <a:gd name="T81" fmla="*/ 0 h 1208"/>
                <a:gd name="T82" fmla="*/ 0 w 1096"/>
                <a:gd name="T83" fmla="*/ 0 h 1208"/>
                <a:gd name="T84" fmla="*/ 0 w 1096"/>
                <a:gd name="T85" fmla="*/ 0 h 1208"/>
                <a:gd name="T86" fmla="*/ 0 w 1096"/>
                <a:gd name="T87" fmla="*/ 0 h 1208"/>
                <a:gd name="T88" fmla="*/ 0 w 1096"/>
                <a:gd name="T89" fmla="*/ 0 h 1208"/>
                <a:gd name="T90" fmla="*/ 0 w 1096"/>
                <a:gd name="T91" fmla="*/ 0 h 1208"/>
                <a:gd name="T92" fmla="*/ 0 w 1096"/>
                <a:gd name="T93" fmla="*/ 0 h 1208"/>
                <a:gd name="T94" fmla="*/ 0 w 1096"/>
                <a:gd name="T95" fmla="*/ 0 h 1208"/>
                <a:gd name="T96" fmla="*/ 0 w 1096"/>
                <a:gd name="T97" fmla="*/ 0 h 1208"/>
                <a:gd name="T98" fmla="*/ 0 w 1096"/>
                <a:gd name="T99" fmla="*/ 0 h 1208"/>
                <a:gd name="T100" fmla="*/ 0 w 1096"/>
                <a:gd name="T101" fmla="*/ 0 h 1208"/>
                <a:gd name="T102" fmla="*/ 0 w 1096"/>
                <a:gd name="T103" fmla="*/ 0 h 1208"/>
                <a:gd name="T104" fmla="*/ 0 w 1096"/>
                <a:gd name="T105" fmla="*/ 0 h 1208"/>
                <a:gd name="T106" fmla="*/ 0 w 1096"/>
                <a:gd name="T107" fmla="*/ 0 h 120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96"/>
                <a:gd name="T163" fmla="*/ 0 h 1208"/>
                <a:gd name="T164" fmla="*/ 1096 w 1096"/>
                <a:gd name="T165" fmla="*/ 1208 h 120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96" h="1208">
                  <a:moveTo>
                    <a:pt x="0" y="1051"/>
                  </a:moveTo>
                  <a:lnTo>
                    <a:pt x="0" y="1066"/>
                  </a:lnTo>
                  <a:lnTo>
                    <a:pt x="66" y="1061"/>
                  </a:lnTo>
                  <a:lnTo>
                    <a:pt x="131" y="1054"/>
                  </a:lnTo>
                  <a:lnTo>
                    <a:pt x="160" y="1050"/>
                  </a:lnTo>
                  <a:lnTo>
                    <a:pt x="187" y="1046"/>
                  </a:lnTo>
                  <a:lnTo>
                    <a:pt x="212" y="1043"/>
                  </a:lnTo>
                  <a:lnTo>
                    <a:pt x="232" y="1041"/>
                  </a:lnTo>
                  <a:lnTo>
                    <a:pt x="246" y="1046"/>
                  </a:lnTo>
                  <a:lnTo>
                    <a:pt x="260" y="1050"/>
                  </a:lnTo>
                  <a:lnTo>
                    <a:pt x="272" y="1053"/>
                  </a:lnTo>
                  <a:lnTo>
                    <a:pt x="284" y="1053"/>
                  </a:lnTo>
                  <a:lnTo>
                    <a:pt x="298" y="1051"/>
                  </a:lnTo>
                  <a:lnTo>
                    <a:pt x="310" y="1049"/>
                  </a:lnTo>
                  <a:lnTo>
                    <a:pt x="324" y="1044"/>
                  </a:lnTo>
                  <a:lnTo>
                    <a:pt x="337" y="1037"/>
                  </a:lnTo>
                  <a:lnTo>
                    <a:pt x="348" y="1038"/>
                  </a:lnTo>
                  <a:lnTo>
                    <a:pt x="357" y="1043"/>
                  </a:lnTo>
                  <a:lnTo>
                    <a:pt x="365" y="1050"/>
                  </a:lnTo>
                  <a:lnTo>
                    <a:pt x="374" y="1057"/>
                  </a:lnTo>
                  <a:lnTo>
                    <a:pt x="399" y="1070"/>
                  </a:lnTo>
                  <a:lnTo>
                    <a:pt x="424" y="1078"/>
                  </a:lnTo>
                  <a:lnTo>
                    <a:pt x="451" y="1085"/>
                  </a:lnTo>
                  <a:lnTo>
                    <a:pt x="478" y="1088"/>
                  </a:lnTo>
                  <a:lnTo>
                    <a:pt x="482" y="1096"/>
                  </a:lnTo>
                  <a:lnTo>
                    <a:pt x="489" y="1104"/>
                  </a:lnTo>
                  <a:lnTo>
                    <a:pt x="502" y="1114"/>
                  </a:lnTo>
                  <a:lnTo>
                    <a:pt x="516" y="1125"/>
                  </a:lnTo>
                  <a:lnTo>
                    <a:pt x="534" y="1138"/>
                  </a:lnTo>
                  <a:lnTo>
                    <a:pt x="553" y="1149"/>
                  </a:lnTo>
                  <a:lnTo>
                    <a:pt x="595" y="1172"/>
                  </a:lnTo>
                  <a:lnTo>
                    <a:pt x="618" y="1182"/>
                  </a:lnTo>
                  <a:lnTo>
                    <a:pt x="640" y="1192"/>
                  </a:lnTo>
                  <a:lnTo>
                    <a:pt x="662" y="1200"/>
                  </a:lnTo>
                  <a:lnTo>
                    <a:pt x="683" y="1204"/>
                  </a:lnTo>
                  <a:lnTo>
                    <a:pt x="703" y="1208"/>
                  </a:lnTo>
                  <a:lnTo>
                    <a:pt x="720" y="1208"/>
                  </a:lnTo>
                  <a:lnTo>
                    <a:pt x="735" y="1206"/>
                  </a:lnTo>
                  <a:lnTo>
                    <a:pt x="747" y="1200"/>
                  </a:lnTo>
                  <a:lnTo>
                    <a:pt x="746" y="1188"/>
                  </a:lnTo>
                  <a:lnTo>
                    <a:pt x="741" y="1176"/>
                  </a:lnTo>
                  <a:lnTo>
                    <a:pt x="734" y="1165"/>
                  </a:lnTo>
                  <a:lnTo>
                    <a:pt x="723" y="1153"/>
                  </a:lnTo>
                  <a:lnTo>
                    <a:pt x="701" y="1132"/>
                  </a:lnTo>
                  <a:lnTo>
                    <a:pt x="689" y="1124"/>
                  </a:lnTo>
                  <a:lnTo>
                    <a:pt x="682" y="1118"/>
                  </a:lnTo>
                  <a:lnTo>
                    <a:pt x="715" y="1129"/>
                  </a:lnTo>
                  <a:lnTo>
                    <a:pt x="751" y="1141"/>
                  </a:lnTo>
                  <a:lnTo>
                    <a:pt x="790" y="1153"/>
                  </a:lnTo>
                  <a:lnTo>
                    <a:pt x="811" y="1156"/>
                  </a:lnTo>
                  <a:lnTo>
                    <a:pt x="832" y="1159"/>
                  </a:lnTo>
                  <a:lnTo>
                    <a:pt x="853" y="1159"/>
                  </a:lnTo>
                  <a:lnTo>
                    <a:pt x="874" y="1158"/>
                  </a:lnTo>
                  <a:lnTo>
                    <a:pt x="896" y="1153"/>
                  </a:lnTo>
                  <a:lnTo>
                    <a:pt x="917" y="1145"/>
                  </a:lnTo>
                  <a:lnTo>
                    <a:pt x="937" y="1135"/>
                  </a:lnTo>
                  <a:lnTo>
                    <a:pt x="957" y="1122"/>
                  </a:lnTo>
                  <a:lnTo>
                    <a:pt x="978" y="1104"/>
                  </a:lnTo>
                  <a:lnTo>
                    <a:pt x="998" y="1083"/>
                  </a:lnTo>
                  <a:lnTo>
                    <a:pt x="1002" y="1071"/>
                  </a:lnTo>
                  <a:lnTo>
                    <a:pt x="1006" y="1060"/>
                  </a:lnTo>
                  <a:lnTo>
                    <a:pt x="1007" y="1050"/>
                  </a:lnTo>
                  <a:lnTo>
                    <a:pt x="1009" y="1040"/>
                  </a:lnTo>
                  <a:lnTo>
                    <a:pt x="1006" y="1020"/>
                  </a:lnTo>
                  <a:lnTo>
                    <a:pt x="1004" y="1011"/>
                  </a:lnTo>
                  <a:lnTo>
                    <a:pt x="1001" y="998"/>
                  </a:lnTo>
                  <a:lnTo>
                    <a:pt x="999" y="990"/>
                  </a:lnTo>
                  <a:lnTo>
                    <a:pt x="995" y="982"/>
                  </a:lnTo>
                  <a:lnTo>
                    <a:pt x="989" y="975"/>
                  </a:lnTo>
                  <a:lnTo>
                    <a:pt x="980" y="967"/>
                  </a:lnTo>
                  <a:lnTo>
                    <a:pt x="969" y="961"/>
                  </a:lnTo>
                  <a:lnTo>
                    <a:pt x="956" y="956"/>
                  </a:lnTo>
                  <a:lnTo>
                    <a:pt x="940" y="951"/>
                  </a:lnTo>
                  <a:lnTo>
                    <a:pt x="921" y="948"/>
                  </a:lnTo>
                  <a:lnTo>
                    <a:pt x="901" y="945"/>
                  </a:lnTo>
                  <a:lnTo>
                    <a:pt x="877" y="944"/>
                  </a:lnTo>
                  <a:lnTo>
                    <a:pt x="851" y="944"/>
                  </a:lnTo>
                  <a:lnTo>
                    <a:pt x="823" y="946"/>
                  </a:lnTo>
                  <a:lnTo>
                    <a:pt x="791" y="950"/>
                  </a:lnTo>
                  <a:lnTo>
                    <a:pt x="757" y="955"/>
                  </a:lnTo>
                  <a:lnTo>
                    <a:pt x="720" y="962"/>
                  </a:lnTo>
                  <a:lnTo>
                    <a:pt x="681" y="972"/>
                  </a:lnTo>
                  <a:lnTo>
                    <a:pt x="683" y="970"/>
                  </a:lnTo>
                  <a:lnTo>
                    <a:pt x="689" y="965"/>
                  </a:lnTo>
                  <a:lnTo>
                    <a:pt x="702" y="957"/>
                  </a:lnTo>
                  <a:lnTo>
                    <a:pt x="715" y="948"/>
                  </a:lnTo>
                  <a:lnTo>
                    <a:pt x="734" y="936"/>
                  </a:lnTo>
                  <a:lnTo>
                    <a:pt x="753" y="923"/>
                  </a:lnTo>
                  <a:lnTo>
                    <a:pt x="796" y="896"/>
                  </a:lnTo>
                  <a:lnTo>
                    <a:pt x="840" y="866"/>
                  </a:lnTo>
                  <a:lnTo>
                    <a:pt x="863" y="851"/>
                  </a:lnTo>
                  <a:lnTo>
                    <a:pt x="882" y="839"/>
                  </a:lnTo>
                  <a:lnTo>
                    <a:pt x="899" y="827"/>
                  </a:lnTo>
                  <a:lnTo>
                    <a:pt x="915" y="817"/>
                  </a:lnTo>
                  <a:lnTo>
                    <a:pt x="926" y="808"/>
                  </a:lnTo>
                  <a:lnTo>
                    <a:pt x="934" y="802"/>
                  </a:lnTo>
                  <a:lnTo>
                    <a:pt x="955" y="775"/>
                  </a:lnTo>
                  <a:lnTo>
                    <a:pt x="973" y="751"/>
                  </a:lnTo>
                  <a:lnTo>
                    <a:pt x="989" y="729"/>
                  </a:lnTo>
                  <a:lnTo>
                    <a:pt x="1001" y="705"/>
                  </a:lnTo>
                  <a:lnTo>
                    <a:pt x="1010" y="682"/>
                  </a:lnTo>
                  <a:lnTo>
                    <a:pt x="1013" y="657"/>
                  </a:lnTo>
                  <a:lnTo>
                    <a:pt x="1013" y="642"/>
                  </a:lnTo>
                  <a:lnTo>
                    <a:pt x="1012" y="628"/>
                  </a:lnTo>
                  <a:lnTo>
                    <a:pt x="1009" y="612"/>
                  </a:lnTo>
                  <a:lnTo>
                    <a:pt x="1004" y="594"/>
                  </a:lnTo>
                  <a:lnTo>
                    <a:pt x="984" y="567"/>
                  </a:lnTo>
                  <a:lnTo>
                    <a:pt x="964" y="542"/>
                  </a:lnTo>
                  <a:lnTo>
                    <a:pt x="948" y="520"/>
                  </a:lnTo>
                  <a:lnTo>
                    <a:pt x="941" y="509"/>
                  </a:lnTo>
                  <a:lnTo>
                    <a:pt x="936" y="498"/>
                  </a:lnTo>
                  <a:lnTo>
                    <a:pt x="932" y="487"/>
                  </a:lnTo>
                  <a:lnTo>
                    <a:pt x="930" y="475"/>
                  </a:lnTo>
                  <a:lnTo>
                    <a:pt x="929" y="462"/>
                  </a:lnTo>
                  <a:lnTo>
                    <a:pt x="930" y="449"/>
                  </a:lnTo>
                  <a:lnTo>
                    <a:pt x="934" y="435"/>
                  </a:lnTo>
                  <a:lnTo>
                    <a:pt x="940" y="420"/>
                  </a:lnTo>
                  <a:lnTo>
                    <a:pt x="947" y="403"/>
                  </a:lnTo>
                  <a:lnTo>
                    <a:pt x="958" y="386"/>
                  </a:lnTo>
                  <a:lnTo>
                    <a:pt x="962" y="379"/>
                  </a:lnTo>
                  <a:lnTo>
                    <a:pt x="968" y="372"/>
                  </a:lnTo>
                  <a:lnTo>
                    <a:pt x="975" y="363"/>
                  </a:lnTo>
                  <a:lnTo>
                    <a:pt x="984" y="353"/>
                  </a:lnTo>
                  <a:lnTo>
                    <a:pt x="1004" y="330"/>
                  </a:lnTo>
                  <a:lnTo>
                    <a:pt x="1026" y="305"/>
                  </a:lnTo>
                  <a:lnTo>
                    <a:pt x="1048" y="282"/>
                  </a:lnTo>
                  <a:lnTo>
                    <a:pt x="1066" y="261"/>
                  </a:lnTo>
                  <a:lnTo>
                    <a:pt x="1074" y="253"/>
                  </a:lnTo>
                  <a:lnTo>
                    <a:pt x="1080" y="246"/>
                  </a:lnTo>
                  <a:lnTo>
                    <a:pt x="1083" y="242"/>
                  </a:lnTo>
                  <a:lnTo>
                    <a:pt x="1086" y="240"/>
                  </a:lnTo>
                  <a:lnTo>
                    <a:pt x="1093" y="219"/>
                  </a:lnTo>
                  <a:lnTo>
                    <a:pt x="1096" y="209"/>
                  </a:lnTo>
                  <a:lnTo>
                    <a:pt x="1096" y="199"/>
                  </a:lnTo>
                  <a:lnTo>
                    <a:pt x="1092" y="192"/>
                  </a:lnTo>
                  <a:lnTo>
                    <a:pt x="1087" y="186"/>
                  </a:lnTo>
                  <a:lnTo>
                    <a:pt x="1077" y="182"/>
                  </a:lnTo>
                  <a:lnTo>
                    <a:pt x="1065" y="181"/>
                  </a:lnTo>
                  <a:lnTo>
                    <a:pt x="1032" y="178"/>
                  </a:lnTo>
                  <a:lnTo>
                    <a:pt x="999" y="178"/>
                  </a:lnTo>
                  <a:lnTo>
                    <a:pt x="967" y="179"/>
                  </a:lnTo>
                  <a:lnTo>
                    <a:pt x="935" y="183"/>
                  </a:lnTo>
                  <a:lnTo>
                    <a:pt x="904" y="189"/>
                  </a:lnTo>
                  <a:lnTo>
                    <a:pt x="875" y="197"/>
                  </a:lnTo>
                  <a:lnTo>
                    <a:pt x="845" y="205"/>
                  </a:lnTo>
                  <a:lnTo>
                    <a:pt x="816" y="215"/>
                  </a:lnTo>
                  <a:lnTo>
                    <a:pt x="762" y="239"/>
                  </a:lnTo>
                  <a:lnTo>
                    <a:pt x="710" y="266"/>
                  </a:lnTo>
                  <a:lnTo>
                    <a:pt x="664" y="294"/>
                  </a:lnTo>
                  <a:lnTo>
                    <a:pt x="621" y="324"/>
                  </a:lnTo>
                  <a:lnTo>
                    <a:pt x="583" y="353"/>
                  </a:lnTo>
                  <a:lnTo>
                    <a:pt x="565" y="368"/>
                  </a:lnTo>
                  <a:lnTo>
                    <a:pt x="551" y="382"/>
                  </a:lnTo>
                  <a:lnTo>
                    <a:pt x="536" y="394"/>
                  </a:lnTo>
                  <a:lnTo>
                    <a:pt x="523" y="407"/>
                  </a:lnTo>
                  <a:lnTo>
                    <a:pt x="511" y="418"/>
                  </a:lnTo>
                  <a:lnTo>
                    <a:pt x="502" y="428"/>
                  </a:lnTo>
                  <a:lnTo>
                    <a:pt x="493" y="436"/>
                  </a:lnTo>
                  <a:lnTo>
                    <a:pt x="487" y="444"/>
                  </a:lnTo>
                  <a:lnTo>
                    <a:pt x="482" y="449"/>
                  </a:lnTo>
                  <a:lnTo>
                    <a:pt x="478" y="452"/>
                  </a:lnTo>
                  <a:lnTo>
                    <a:pt x="477" y="454"/>
                  </a:lnTo>
                  <a:lnTo>
                    <a:pt x="480" y="450"/>
                  </a:lnTo>
                  <a:lnTo>
                    <a:pt x="483" y="445"/>
                  </a:lnTo>
                  <a:lnTo>
                    <a:pt x="480" y="423"/>
                  </a:lnTo>
                  <a:lnTo>
                    <a:pt x="473" y="404"/>
                  </a:lnTo>
                  <a:lnTo>
                    <a:pt x="465" y="386"/>
                  </a:lnTo>
                  <a:lnTo>
                    <a:pt x="455" y="366"/>
                  </a:lnTo>
                  <a:lnTo>
                    <a:pt x="450" y="361"/>
                  </a:lnTo>
                  <a:lnTo>
                    <a:pt x="443" y="353"/>
                  </a:lnTo>
                  <a:lnTo>
                    <a:pt x="434" y="346"/>
                  </a:lnTo>
                  <a:lnTo>
                    <a:pt x="424" y="337"/>
                  </a:lnTo>
                  <a:lnTo>
                    <a:pt x="401" y="319"/>
                  </a:lnTo>
                  <a:lnTo>
                    <a:pt x="376" y="299"/>
                  </a:lnTo>
                  <a:lnTo>
                    <a:pt x="353" y="281"/>
                  </a:lnTo>
                  <a:lnTo>
                    <a:pt x="332" y="262"/>
                  </a:lnTo>
                  <a:lnTo>
                    <a:pt x="324" y="255"/>
                  </a:lnTo>
                  <a:lnTo>
                    <a:pt x="316" y="247"/>
                  </a:lnTo>
                  <a:lnTo>
                    <a:pt x="311" y="241"/>
                  </a:lnTo>
                  <a:lnTo>
                    <a:pt x="308" y="235"/>
                  </a:lnTo>
                  <a:lnTo>
                    <a:pt x="307" y="218"/>
                  </a:lnTo>
                  <a:lnTo>
                    <a:pt x="305" y="200"/>
                  </a:lnTo>
                  <a:lnTo>
                    <a:pt x="308" y="184"/>
                  </a:lnTo>
                  <a:lnTo>
                    <a:pt x="310" y="169"/>
                  </a:lnTo>
                  <a:lnTo>
                    <a:pt x="320" y="140"/>
                  </a:lnTo>
                  <a:lnTo>
                    <a:pt x="325" y="124"/>
                  </a:lnTo>
                  <a:lnTo>
                    <a:pt x="331" y="106"/>
                  </a:lnTo>
                  <a:lnTo>
                    <a:pt x="335" y="87"/>
                  </a:lnTo>
                  <a:lnTo>
                    <a:pt x="336" y="67"/>
                  </a:lnTo>
                  <a:lnTo>
                    <a:pt x="336" y="50"/>
                  </a:lnTo>
                  <a:lnTo>
                    <a:pt x="332" y="34"/>
                  </a:lnTo>
                  <a:lnTo>
                    <a:pt x="325" y="20"/>
                  </a:lnTo>
                  <a:lnTo>
                    <a:pt x="314" y="10"/>
                  </a:lnTo>
                  <a:lnTo>
                    <a:pt x="299" y="3"/>
                  </a:lnTo>
                  <a:lnTo>
                    <a:pt x="289" y="1"/>
                  </a:lnTo>
                  <a:lnTo>
                    <a:pt x="278" y="0"/>
                  </a:lnTo>
                  <a:lnTo>
                    <a:pt x="255" y="13"/>
                  </a:lnTo>
                  <a:lnTo>
                    <a:pt x="234" y="26"/>
                  </a:lnTo>
                  <a:lnTo>
                    <a:pt x="213" y="40"/>
                  </a:lnTo>
                  <a:lnTo>
                    <a:pt x="195" y="55"/>
                  </a:lnTo>
                  <a:lnTo>
                    <a:pt x="178" y="69"/>
                  </a:lnTo>
                  <a:lnTo>
                    <a:pt x="162" y="85"/>
                  </a:lnTo>
                  <a:lnTo>
                    <a:pt x="132" y="120"/>
                  </a:lnTo>
                  <a:lnTo>
                    <a:pt x="108" y="157"/>
                  </a:lnTo>
                  <a:lnTo>
                    <a:pt x="88" y="197"/>
                  </a:lnTo>
                  <a:lnTo>
                    <a:pt x="73" y="237"/>
                  </a:lnTo>
                  <a:lnTo>
                    <a:pt x="61" y="279"/>
                  </a:lnTo>
                  <a:lnTo>
                    <a:pt x="52" y="321"/>
                  </a:lnTo>
                  <a:lnTo>
                    <a:pt x="46" y="366"/>
                  </a:lnTo>
                  <a:lnTo>
                    <a:pt x="44" y="409"/>
                  </a:lnTo>
                  <a:lnTo>
                    <a:pt x="44" y="452"/>
                  </a:lnTo>
                  <a:lnTo>
                    <a:pt x="45" y="496"/>
                  </a:lnTo>
                  <a:lnTo>
                    <a:pt x="49" y="538"/>
                  </a:lnTo>
                  <a:lnTo>
                    <a:pt x="55" y="578"/>
                  </a:lnTo>
                  <a:lnTo>
                    <a:pt x="61" y="617"/>
                  </a:lnTo>
                  <a:lnTo>
                    <a:pt x="65" y="635"/>
                  </a:lnTo>
                  <a:lnTo>
                    <a:pt x="71" y="656"/>
                  </a:lnTo>
                  <a:lnTo>
                    <a:pt x="78" y="677"/>
                  </a:lnTo>
                  <a:lnTo>
                    <a:pt x="88" y="699"/>
                  </a:lnTo>
                  <a:lnTo>
                    <a:pt x="99" y="723"/>
                  </a:lnTo>
                  <a:lnTo>
                    <a:pt x="111" y="747"/>
                  </a:lnTo>
                  <a:lnTo>
                    <a:pt x="126" y="772"/>
                  </a:lnTo>
                  <a:lnTo>
                    <a:pt x="142" y="797"/>
                  </a:lnTo>
                  <a:lnTo>
                    <a:pt x="159" y="820"/>
                  </a:lnTo>
                  <a:lnTo>
                    <a:pt x="179" y="845"/>
                  </a:lnTo>
                  <a:lnTo>
                    <a:pt x="200" y="870"/>
                  </a:lnTo>
                  <a:lnTo>
                    <a:pt x="223" y="892"/>
                  </a:lnTo>
                  <a:lnTo>
                    <a:pt x="246" y="915"/>
                  </a:lnTo>
                  <a:lnTo>
                    <a:pt x="272" y="936"/>
                  </a:lnTo>
                  <a:lnTo>
                    <a:pt x="300" y="956"/>
                  </a:lnTo>
                  <a:lnTo>
                    <a:pt x="329" y="975"/>
                  </a:lnTo>
                  <a:lnTo>
                    <a:pt x="329" y="978"/>
                  </a:lnTo>
                  <a:lnTo>
                    <a:pt x="326" y="980"/>
                  </a:lnTo>
                  <a:lnTo>
                    <a:pt x="318" y="981"/>
                  </a:lnTo>
                  <a:lnTo>
                    <a:pt x="305" y="980"/>
                  </a:lnTo>
                  <a:lnTo>
                    <a:pt x="291" y="977"/>
                  </a:lnTo>
                  <a:lnTo>
                    <a:pt x="276" y="976"/>
                  </a:lnTo>
                  <a:lnTo>
                    <a:pt x="261" y="977"/>
                  </a:lnTo>
                  <a:lnTo>
                    <a:pt x="250" y="982"/>
                  </a:lnTo>
                  <a:lnTo>
                    <a:pt x="245" y="987"/>
                  </a:lnTo>
                  <a:lnTo>
                    <a:pt x="241" y="992"/>
                  </a:lnTo>
                  <a:lnTo>
                    <a:pt x="233" y="991"/>
                  </a:lnTo>
                  <a:lnTo>
                    <a:pt x="222" y="990"/>
                  </a:lnTo>
                  <a:lnTo>
                    <a:pt x="197" y="985"/>
                  </a:lnTo>
                  <a:lnTo>
                    <a:pt x="168" y="977"/>
                  </a:lnTo>
                  <a:lnTo>
                    <a:pt x="136" y="969"/>
                  </a:lnTo>
                  <a:lnTo>
                    <a:pt x="102" y="957"/>
                  </a:lnTo>
                  <a:lnTo>
                    <a:pt x="67" y="944"/>
                  </a:lnTo>
                  <a:lnTo>
                    <a:pt x="33" y="929"/>
                  </a:lnTo>
                  <a:lnTo>
                    <a:pt x="0" y="913"/>
                  </a:lnTo>
                  <a:lnTo>
                    <a:pt x="0" y="920"/>
                  </a:lnTo>
                  <a:lnTo>
                    <a:pt x="63" y="951"/>
                  </a:lnTo>
                  <a:lnTo>
                    <a:pt x="97" y="965"/>
                  </a:lnTo>
                  <a:lnTo>
                    <a:pt x="129" y="977"/>
                  </a:lnTo>
                  <a:lnTo>
                    <a:pt x="159" y="987"/>
                  </a:lnTo>
                  <a:lnTo>
                    <a:pt x="187" y="996"/>
                  </a:lnTo>
                  <a:lnTo>
                    <a:pt x="212" y="1002"/>
                  </a:lnTo>
                  <a:lnTo>
                    <a:pt x="232" y="1006"/>
                  </a:lnTo>
                  <a:lnTo>
                    <a:pt x="230" y="1011"/>
                  </a:lnTo>
                  <a:lnTo>
                    <a:pt x="229" y="1014"/>
                  </a:lnTo>
                  <a:lnTo>
                    <a:pt x="227" y="1019"/>
                  </a:lnTo>
                  <a:lnTo>
                    <a:pt x="219" y="1020"/>
                  </a:lnTo>
                  <a:lnTo>
                    <a:pt x="211" y="1023"/>
                  </a:lnTo>
                  <a:lnTo>
                    <a:pt x="189" y="1027"/>
                  </a:lnTo>
                  <a:lnTo>
                    <a:pt x="163" y="1030"/>
                  </a:lnTo>
                  <a:lnTo>
                    <a:pt x="133" y="1035"/>
                  </a:lnTo>
                  <a:lnTo>
                    <a:pt x="102" y="1040"/>
                  </a:lnTo>
                  <a:lnTo>
                    <a:pt x="68" y="1045"/>
                  </a:lnTo>
                  <a:lnTo>
                    <a:pt x="0" y="10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51" name="Freeform 230"/>
            <p:cNvSpPr>
              <a:spLocks/>
            </p:cNvSpPr>
            <p:nvPr/>
          </p:nvSpPr>
          <p:spPr bwMode="auto">
            <a:xfrm>
              <a:off x="2442" y="2840"/>
              <a:ext cx="21" cy="29"/>
            </a:xfrm>
            <a:custGeom>
              <a:avLst/>
              <a:gdLst>
                <a:gd name="T0" fmla="*/ 0 w 63"/>
                <a:gd name="T1" fmla="*/ 0 h 86"/>
                <a:gd name="T2" fmla="*/ 0 w 63"/>
                <a:gd name="T3" fmla="*/ 0 h 86"/>
                <a:gd name="T4" fmla="*/ 0 w 63"/>
                <a:gd name="T5" fmla="*/ 0 h 86"/>
                <a:gd name="T6" fmla="*/ 0 w 63"/>
                <a:gd name="T7" fmla="*/ 0 h 86"/>
                <a:gd name="T8" fmla="*/ 0 w 63"/>
                <a:gd name="T9" fmla="*/ 0 h 86"/>
                <a:gd name="T10" fmla="*/ 0 w 63"/>
                <a:gd name="T11" fmla="*/ 0 h 86"/>
                <a:gd name="T12" fmla="*/ 0 w 63"/>
                <a:gd name="T13" fmla="*/ 0 h 86"/>
                <a:gd name="T14" fmla="*/ 0 w 63"/>
                <a:gd name="T15" fmla="*/ 0 h 86"/>
                <a:gd name="T16" fmla="*/ 0 w 63"/>
                <a:gd name="T17" fmla="*/ 0 h 86"/>
                <a:gd name="T18" fmla="*/ 0 w 63"/>
                <a:gd name="T19" fmla="*/ 0 h 86"/>
                <a:gd name="T20" fmla="*/ 0 w 63"/>
                <a:gd name="T21" fmla="*/ 0 h 86"/>
                <a:gd name="T22" fmla="*/ 0 w 63"/>
                <a:gd name="T23" fmla="*/ 0 h 86"/>
                <a:gd name="T24" fmla="*/ 0 w 63"/>
                <a:gd name="T25" fmla="*/ 0 h 86"/>
                <a:gd name="T26" fmla="*/ 0 w 63"/>
                <a:gd name="T27" fmla="*/ 0 h 86"/>
                <a:gd name="T28" fmla="*/ 0 w 63"/>
                <a:gd name="T29" fmla="*/ 0 h 86"/>
                <a:gd name="T30" fmla="*/ 0 w 63"/>
                <a:gd name="T31" fmla="*/ 0 h 86"/>
                <a:gd name="T32" fmla="*/ 0 w 63"/>
                <a:gd name="T33" fmla="*/ 0 h 86"/>
                <a:gd name="T34" fmla="*/ 0 w 63"/>
                <a:gd name="T35" fmla="*/ 0 h 86"/>
                <a:gd name="T36" fmla="*/ 0 w 63"/>
                <a:gd name="T37" fmla="*/ 0 h 86"/>
                <a:gd name="T38" fmla="*/ 0 w 63"/>
                <a:gd name="T39" fmla="*/ 0 h 86"/>
                <a:gd name="T40" fmla="*/ 0 w 63"/>
                <a:gd name="T41" fmla="*/ 0 h 86"/>
                <a:gd name="T42" fmla="*/ 0 w 63"/>
                <a:gd name="T43" fmla="*/ 0 h 86"/>
                <a:gd name="T44" fmla="*/ 0 w 63"/>
                <a:gd name="T45" fmla="*/ 0 h 86"/>
                <a:gd name="T46" fmla="*/ 0 w 63"/>
                <a:gd name="T47" fmla="*/ 0 h 86"/>
                <a:gd name="T48" fmla="*/ 0 w 63"/>
                <a:gd name="T49" fmla="*/ 0 h 86"/>
                <a:gd name="T50" fmla="*/ 0 w 63"/>
                <a:gd name="T51" fmla="*/ 0 h 86"/>
                <a:gd name="T52" fmla="*/ 0 w 63"/>
                <a:gd name="T53" fmla="*/ 0 h 86"/>
                <a:gd name="T54" fmla="*/ 0 w 63"/>
                <a:gd name="T55" fmla="*/ 0 h 86"/>
                <a:gd name="T56" fmla="*/ 0 w 63"/>
                <a:gd name="T57" fmla="*/ 0 h 86"/>
                <a:gd name="T58" fmla="*/ 0 w 63"/>
                <a:gd name="T59" fmla="*/ 0 h 8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3"/>
                <a:gd name="T91" fmla="*/ 0 h 86"/>
                <a:gd name="T92" fmla="*/ 63 w 63"/>
                <a:gd name="T93" fmla="*/ 86 h 8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3" h="86">
                  <a:moveTo>
                    <a:pt x="0" y="67"/>
                  </a:moveTo>
                  <a:lnTo>
                    <a:pt x="0" y="86"/>
                  </a:lnTo>
                  <a:lnTo>
                    <a:pt x="23" y="81"/>
                  </a:lnTo>
                  <a:lnTo>
                    <a:pt x="41" y="73"/>
                  </a:lnTo>
                  <a:lnTo>
                    <a:pt x="50" y="68"/>
                  </a:lnTo>
                  <a:lnTo>
                    <a:pt x="56" y="63"/>
                  </a:lnTo>
                  <a:lnTo>
                    <a:pt x="60" y="58"/>
                  </a:lnTo>
                  <a:lnTo>
                    <a:pt x="62" y="52"/>
                  </a:lnTo>
                  <a:lnTo>
                    <a:pt x="63" y="42"/>
                  </a:lnTo>
                  <a:lnTo>
                    <a:pt x="61" y="34"/>
                  </a:lnTo>
                  <a:lnTo>
                    <a:pt x="56" y="26"/>
                  </a:lnTo>
                  <a:lnTo>
                    <a:pt x="49" y="19"/>
                  </a:lnTo>
                  <a:lnTo>
                    <a:pt x="39" y="13"/>
                  </a:lnTo>
                  <a:lnTo>
                    <a:pt x="27" y="8"/>
                  </a:lnTo>
                  <a:lnTo>
                    <a:pt x="14" y="4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7" y="19"/>
                  </a:lnTo>
                  <a:lnTo>
                    <a:pt x="30" y="25"/>
                  </a:lnTo>
                  <a:lnTo>
                    <a:pt x="40" y="32"/>
                  </a:lnTo>
                  <a:lnTo>
                    <a:pt x="45" y="40"/>
                  </a:lnTo>
                  <a:lnTo>
                    <a:pt x="46" y="44"/>
                  </a:lnTo>
                  <a:lnTo>
                    <a:pt x="45" y="47"/>
                  </a:lnTo>
                  <a:lnTo>
                    <a:pt x="44" y="50"/>
                  </a:lnTo>
                  <a:lnTo>
                    <a:pt x="40" y="53"/>
                  </a:lnTo>
                  <a:lnTo>
                    <a:pt x="35" y="57"/>
                  </a:lnTo>
                  <a:lnTo>
                    <a:pt x="28" y="60"/>
                  </a:lnTo>
                  <a:lnTo>
                    <a:pt x="19" y="63"/>
                  </a:lnTo>
                  <a:lnTo>
                    <a:pt x="8" y="66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52" name="Freeform 231"/>
            <p:cNvSpPr>
              <a:spLocks/>
            </p:cNvSpPr>
            <p:nvPr/>
          </p:nvSpPr>
          <p:spPr bwMode="auto">
            <a:xfrm>
              <a:off x="2442" y="2852"/>
              <a:ext cx="1" cy="4"/>
            </a:xfrm>
            <a:custGeom>
              <a:avLst/>
              <a:gdLst>
                <a:gd name="T0" fmla="*/ 0 w 2"/>
                <a:gd name="T1" fmla="*/ 0 h 11"/>
                <a:gd name="T2" fmla="*/ 0 w 2"/>
                <a:gd name="T3" fmla="*/ 0 h 11"/>
                <a:gd name="T4" fmla="*/ 1 w 2"/>
                <a:gd name="T5" fmla="*/ 0 h 11"/>
                <a:gd name="T6" fmla="*/ 1 w 2"/>
                <a:gd name="T7" fmla="*/ 0 h 11"/>
                <a:gd name="T8" fmla="*/ 1 w 2"/>
                <a:gd name="T9" fmla="*/ 0 h 11"/>
                <a:gd name="T10" fmla="*/ 0 w 2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11"/>
                <a:gd name="T20" fmla="*/ 2 w 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11">
                  <a:moveTo>
                    <a:pt x="0" y="0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2" y="6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53" name="Freeform 232"/>
            <p:cNvSpPr>
              <a:spLocks/>
            </p:cNvSpPr>
            <p:nvPr/>
          </p:nvSpPr>
          <p:spPr bwMode="auto">
            <a:xfrm>
              <a:off x="2442" y="2780"/>
              <a:ext cx="36" cy="44"/>
            </a:xfrm>
            <a:custGeom>
              <a:avLst/>
              <a:gdLst>
                <a:gd name="T0" fmla="*/ 0 w 109"/>
                <a:gd name="T1" fmla="*/ 0 h 131"/>
                <a:gd name="T2" fmla="*/ 0 w 109"/>
                <a:gd name="T3" fmla="*/ 0 h 131"/>
                <a:gd name="T4" fmla="*/ 0 w 109"/>
                <a:gd name="T5" fmla="*/ 0 h 131"/>
                <a:gd name="T6" fmla="*/ 0 w 109"/>
                <a:gd name="T7" fmla="*/ 0 h 131"/>
                <a:gd name="T8" fmla="*/ 0 w 109"/>
                <a:gd name="T9" fmla="*/ 0 h 131"/>
                <a:gd name="T10" fmla="*/ 0 w 109"/>
                <a:gd name="T11" fmla="*/ 0 h 131"/>
                <a:gd name="T12" fmla="*/ 0 w 109"/>
                <a:gd name="T13" fmla="*/ 0 h 131"/>
                <a:gd name="T14" fmla="*/ 0 w 109"/>
                <a:gd name="T15" fmla="*/ 0 h 131"/>
                <a:gd name="T16" fmla="*/ 0 w 109"/>
                <a:gd name="T17" fmla="*/ 0 h 131"/>
                <a:gd name="T18" fmla="*/ 0 w 109"/>
                <a:gd name="T19" fmla="*/ 0 h 131"/>
                <a:gd name="T20" fmla="*/ 0 w 109"/>
                <a:gd name="T21" fmla="*/ 0 h 131"/>
                <a:gd name="T22" fmla="*/ 0 w 109"/>
                <a:gd name="T23" fmla="*/ 0 h 131"/>
                <a:gd name="T24" fmla="*/ 0 w 109"/>
                <a:gd name="T25" fmla="*/ 0 h 131"/>
                <a:gd name="T26" fmla="*/ 0 w 109"/>
                <a:gd name="T27" fmla="*/ 0 h 131"/>
                <a:gd name="T28" fmla="*/ 0 w 109"/>
                <a:gd name="T29" fmla="*/ 0 h 131"/>
                <a:gd name="T30" fmla="*/ 0 w 109"/>
                <a:gd name="T31" fmla="*/ 0 h 131"/>
                <a:gd name="T32" fmla="*/ 0 w 109"/>
                <a:gd name="T33" fmla="*/ 0 h 131"/>
                <a:gd name="T34" fmla="*/ 0 w 109"/>
                <a:gd name="T35" fmla="*/ 0 h 131"/>
                <a:gd name="T36" fmla="*/ 0 w 109"/>
                <a:gd name="T37" fmla="*/ 0 h 131"/>
                <a:gd name="T38" fmla="*/ 0 w 109"/>
                <a:gd name="T39" fmla="*/ 0 h 131"/>
                <a:gd name="T40" fmla="*/ 0 w 109"/>
                <a:gd name="T41" fmla="*/ 0 h 131"/>
                <a:gd name="T42" fmla="*/ 0 w 109"/>
                <a:gd name="T43" fmla="*/ 0 h 131"/>
                <a:gd name="T44" fmla="*/ 0 w 109"/>
                <a:gd name="T45" fmla="*/ 0 h 131"/>
                <a:gd name="T46" fmla="*/ 0 w 109"/>
                <a:gd name="T47" fmla="*/ 0 h 131"/>
                <a:gd name="T48" fmla="*/ 0 w 109"/>
                <a:gd name="T49" fmla="*/ 0 h 131"/>
                <a:gd name="T50" fmla="*/ 0 w 109"/>
                <a:gd name="T51" fmla="*/ 0 h 131"/>
                <a:gd name="T52" fmla="*/ 0 w 109"/>
                <a:gd name="T53" fmla="*/ 0 h 131"/>
                <a:gd name="T54" fmla="*/ 0 w 109"/>
                <a:gd name="T55" fmla="*/ 0 h 131"/>
                <a:gd name="T56" fmla="*/ 0 w 109"/>
                <a:gd name="T57" fmla="*/ 0 h 131"/>
                <a:gd name="T58" fmla="*/ 0 w 109"/>
                <a:gd name="T59" fmla="*/ 0 h 131"/>
                <a:gd name="T60" fmla="*/ 0 w 109"/>
                <a:gd name="T61" fmla="*/ 0 h 131"/>
                <a:gd name="T62" fmla="*/ 0 w 109"/>
                <a:gd name="T63" fmla="*/ 0 h 131"/>
                <a:gd name="T64" fmla="*/ 0 w 109"/>
                <a:gd name="T65" fmla="*/ 0 h 131"/>
                <a:gd name="T66" fmla="*/ 0 w 109"/>
                <a:gd name="T67" fmla="*/ 0 h 131"/>
                <a:gd name="T68" fmla="*/ 0 w 109"/>
                <a:gd name="T69" fmla="*/ 0 h 131"/>
                <a:gd name="T70" fmla="*/ 0 w 109"/>
                <a:gd name="T71" fmla="*/ 0 h 131"/>
                <a:gd name="T72" fmla="*/ 0 w 109"/>
                <a:gd name="T73" fmla="*/ 0 h 13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9"/>
                <a:gd name="T112" fmla="*/ 0 h 131"/>
                <a:gd name="T113" fmla="*/ 109 w 109"/>
                <a:gd name="T114" fmla="*/ 131 h 13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9" h="131">
                  <a:moveTo>
                    <a:pt x="0" y="111"/>
                  </a:moveTo>
                  <a:lnTo>
                    <a:pt x="0" y="117"/>
                  </a:lnTo>
                  <a:lnTo>
                    <a:pt x="19" y="123"/>
                  </a:lnTo>
                  <a:lnTo>
                    <a:pt x="39" y="128"/>
                  </a:lnTo>
                  <a:lnTo>
                    <a:pt x="57" y="131"/>
                  </a:lnTo>
                  <a:lnTo>
                    <a:pt x="75" y="131"/>
                  </a:lnTo>
                  <a:lnTo>
                    <a:pt x="88" y="129"/>
                  </a:lnTo>
                  <a:lnTo>
                    <a:pt x="99" y="124"/>
                  </a:lnTo>
                  <a:lnTo>
                    <a:pt x="106" y="116"/>
                  </a:lnTo>
                  <a:lnTo>
                    <a:pt x="108" y="111"/>
                  </a:lnTo>
                  <a:lnTo>
                    <a:pt x="109" y="105"/>
                  </a:lnTo>
                  <a:lnTo>
                    <a:pt x="106" y="86"/>
                  </a:lnTo>
                  <a:lnTo>
                    <a:pt x="99" y="69"/>
                  </a:lnTo>
                  <a:lnTo>
                    <a:pt x="88" y="53"/>
                  </a:lnTo>
                  <a:lnTo>
                    <a:pt x="75" y="39"/>
                  </a:lnTo>
                  <a:lnTo>
                    <a:pt x="57" y="27"/>
                  </a:lnTo>
                  <a:lnTo>
                    <a:pt x="39" y="16"/>
                  </a:lnTo>
                  <a:lnTo>
                    <a:pt x="19" y="7"/>
                  </a:lnTo>
                  <a:lnTo>
                    <a:pt x="0" y="0"/>
                  </a:lnTo>
                  <a:lnTo>
                    <a:pt x="0" y="15"/>
                  </a:lnTo>
                  <a:lnTo>
                    <a:pt x="21" y="22"/>
                  </a:lnTo>
                  <a:lnTo>
                    <a:pt x="41" y="32"/>
                  </a:lnTo>
                  <a:lnTo>
                    <a:pt x="60" y="44"/>
                  </a:lnTo>
                  <a:lnTo>
                    <a:pt x="76" y="57"/>
                  </a:lnTo>
                  <a:lnTo>
                    <a:pt x="88" y="70"/>
                  </a:lnTo>
                  <a:lnTo>
                    <a:pt x="92" y="76"/>
                  </a:lnTo>
                  <a:lnTo>
                    <a:pt x="94" y="84"/>
                  </a:lnTo>
                  <a:lnTo>
                    <a:pt x="97" y="91"/>
                  </a:lnTo>
                  <a:lnTo>
                    <a:pt x="97" y="97"/>
                  </a:lnTo>
                  <a:lnTo>
                    <a:pt x="94" y="103"/>
                  </a:lnTo>
                  <a:lnTo>
                    <a:pt x="90" y="111"/>
                  </a:lnTo>
                  <a:lnTo>
                    <a:pt x="81" y="115"/>
                  </a:lnTo>
                  <a:lnTo>
                    <a:pt x="70" y="118"/>
                  </a:lnTo>
                  <a:lnTo>
                    <a:pt x="59" y="120"/>
                  </a:lnTo>
                  <a:lnTo>
                    <a:pt x="48" y="120"/>
                  </a:lnTo>
                  <a:lnTo>
                    <a:pt x="23" y="117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54" name="Freeform 233"/>
            <p:cNvSpPr>
              <a:spLocks/>
            </p:cNvSpPr>
            <p:nvPr/>
          </p:nvSpPr>
          <p:spPr bwMode="auto">
            <a:xfrm>
              <a:off x="2442" y="2791"/>
              <a:ext cx="16" cy="19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0 h 56"/>
                <a:gd name="T4" fmla="*/ 0 w 48"/>
                <a:gd name="T5" fmla="*/ 0 h 56"/>
                <a:gd name="T6" fmla="*/ 0 w 48"/>
                <a:gd name="T7" fmla="*/ 0 h 56"/>
                <a:gd name="T8" fmla="*/ 0 w 48"/>
                <a:gd name="T9" fmla="*/ 0 h 56"/>
                <a:gd name="T10" fmla="*/ 0 w 48"/>
                <a:gd name="T11" fmla="*/ 0 h 56"/>
                <a:gd name="T12" fmla="*/ 0 w 48"/>
                <a:gd name="T13" fmla="*/ 0 h 56"/>
                <a:gd name="T14" fmla="*/ 0 w 48"/>
                <a:gd name="T15" fmla="*/ 0 h 56"/>
                <a:gd name="T16" fmla="*/ 0 w 48"/>
                <a:gd name="T17" fmla="*/ 0 h 56"/>
                <a:gd name="T18" fmla="*/ 0 w 48"/>
                <a:gd name="T19" fmla="*/ 0 h 56"/>
                <a:gd name="T20" fmla="*/ 0 w 48"/>
                <a:gd name="T21" fmla="*/ 0 h 56"/>
                <a:gd name="T22" fmla="*/ 0 w 48"/>
                <a:gd name="T23" fmla="*/ 0 h 56"/>
                <a:gd name="T24" fmla="*/ 0 w 48"/>
                <a:gd name="T25" fmla="*/ 0 h 56"/>
                <a:gd name="T26" fmla="*/ 0 w 48"/>
                <a:gd name="T27" fmla="*/ 0 h 56"/>
                <a:gd name="T28" fmla="*/ 0 w 48"/>
                <a:gd name="T29" fmla="*/ 0 h 56"/>
                <a:gd name="T30" fmla="*/ 0 w 48"/>
                <a:gd name="T31" fmla="*/ 0 h 56"/>
                <a:gd name="T32" fmla="*/ 0 w 48"/>
                <a:gd name="T33" fmla="*/ 0 h 56"/>
                <a:gd name="T34" fmla="*/ 0 w 48"/>
                <a:gd name="T35" fmla="*/ 0 h 56"/>
                <a:gd name="T36" fmla="*/ 0 w 48"/>
                <a:gd name="T37" fmla="*/ 0 h 56"/>
                <a:gd name="T38" fmla="*/ 0 w 48"/>
                <a:gd name="T39" fmla="*/ 0 h 56"/>
                <a:gd name="T40" fmla="*/ 0 w 48"/>
                <a:gd name="T41" fmla="*/ 0 h 56"/>
                <a:gd name="T42" fmla="*/ 0 w 48"/>
                <a:gd name="T43" fmla="*/ 0 h 56"/>
                <a:gd name="T44" fmla="*/ 0 w 48"/>
                <a:gd name="T45" fmla="*/ 0 h 56"/>
                <a:gd name="T46" fmla="*/ 0 w 48"/>
                <a:gd name="T47" fmla="*/ 0 h 56"/>
                <a:gd name="T48" fmla="*/ 0 w 48"/>
                <a:gd name="T49" fmla="*/ 0 h 56"/>
                <a:gd name="T50" fmla="*/ 0 w 48"/>
                <a:gd name="T51" fmla="*/ 0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8"/>
                <a:gd name="T79" fmla="*/ 0 h 56"/>
                <a:gd name="T80" fmla="*/ 48 w 48"/>
                <a:gd name="T81" fmla="*/ 56 h 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8" h="56">
                  <a:moveTo>
                    <a:pt x="0" y="28"/>
                  </a:moveTo>
                  <a:lnTo>
                    <a:pt x="0" y="53"/>
                  </a:lnTo>
                  <a:lnTo>
                    <a:pt x="13" y="56"/>
                  </a:lnTo>
                  <a:lnTo>
                    <a:pt x="25" y="56"/>
                  </a:lnTo>
                  <a:lnTo>
                    <a:pt x="35" y="54"/>
                  </a:lnTo>
                  <a:lnTo>
                    <a:pt x="43" y="49"/>
                  </a:lnTo>
                  <a:lnTo>
                    <a:pt x="48" y="45"/>
                  </a:lnTo>
                  <a:lnTo>
                    <a:pt x="48" y="40"/>
                  </a:lnTo>
                  <a:lnTo>
                    <a:pt x="46" y="36"/>
                  </a:lnTo>
                  <a:lnTo>
                    <a:pt x="45" y="31"/>
                  </a:lnTo>
                  <a:lnTo>
                    <a:pt x="41" y="25"/>
                  </a:lnTo>
                  <a:lnTo>
                    <a:pt x="35" y="19"/>
                  </a:lnTo>
                  <a:lnTo>
                    <a:pt x="29" y="11"/>
                  </a:lnTo>
                  <a:lnTo>
                    <a:pt x="0" y="0"/>
                  </a:lnTo>
                  <a:lnTo>
                    <a:pt x="0" y="12"/>
                  </a:lnTo>
                  <a:lnTo>
                    <a:pt x="8" y="16"/>
                  </a:lnTo>
                  <a:lnTo>
                    <a:pt x="16" y="20"/>
                  </a:lnTo>
                  <a:lnTo>
                    <a:pt x="21" y="24"/>
                  </a:lnTo>
                  <a:lnTo>
                    <a:pt x="23" y="27"/>
                  </a:lnTo>
                  <a:lnTo>
                    <a:pt x="25" y="33"/>
                  </a:lnTo>
                  <a:lnTo>
                    <a:pt x="27" y="38"/>
                  </a:lnTo>
                  <a:lnTo>
                    <a:pt x="25" y="43"/>
                  </a:lnTo>
                  <a:lnTo>
                    <a:pt x="19" y="45"/>
                  </a:lnTo>
                  <a:lnTo>
                    <a:pt x="12" y="45"/>
                  </a:lnTo>
                  <a:lnTo>
                    <a:pt x="7" y="36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55" name="Freeform 234"/>
            <p:cNvSpPr>
              <a:spLocks/>
            </p:cNvSpPr>
            <p:nvPr/>
          </p:nvSpPr>
          <p:spPr bwMode="auto">
            <a:xfrm>
              <a:off x="2405" y="2778"/>
              <a:ext cx="37" cy="52"/>
            </a:xfrm>
            <a:custGeom>
              <a:avLst/>
              <a:gdLst>
                <a:gd name="T0" fmla="*/ 0 w 110"/>
                <a:gd name="T1" fmla="*/ 0 h 156"/>
                <a:gd name="T2" fmla="*/ 0 w 110"/>
                <a:gd name="T3" fmla="*/ 0 h 156"/>
                <a:gd name="T4" fmla="*/ 0 w 110"/>
                <a:gd name="T5" fmla="*/ 0 h 156"/>
                <a:gd name="T6" fmla="*/ 0 w 110"/>
                <a:gd name="T7" fmla="*/ 0 h 156"/>
                <a:gd name="T8" fmla="*/ 0 w 110"/>
                <a:gd name="T9" fmla="*/ 0 h 156"/>
                <a:gd name="T10" fmla="*/ 0 w 110"/>
                <a:gd name="T11" fmla="*/ 0 h 156"/>
                <a:gd name="T12" fmla="*/ 0 w 110"/>
                <a:gd name="T13" fmla="*/ 0 h 156"/>
                <a:gd name="T14" fmla="*/ 0 w 110"/>
                <a:gd name="T15" fmla="*/ 0 h 156"/>
                <a:gd name="T16" fmla="*/ 0 w 110"/>
                <a:gd name="T17" fmla="*/ 0 h 156"/>
                <a:gd name="T18" fmla="*/ 0 w 110"/>
                <a:gd name="T19" fmla="*/ 0 h 156"/>
                <a:gd name="T20" fmla="*/ 0 w 110"/>
                <a:gd name="T21" fmla="*/ 0 h 156"/>
                <a:gd name="T22" fmla="*/ 0 w 110"/>
                <a:gd name="T23" fmla="*/ 0 h 156"/>
                <a:gd name="T24" fmla="*/ 0 w 110"/>
                <a:gd name="T25" fmla="*/ 0 h 156"/>
                <a:gd name="T26" fmla="*/ 0 w 110"/>
                <a:gd name="T27" fmla="*/ 0 h 156"/>
                <a:gd name="T28" fmla="*/ 0 w 110"/>
                <a:gd name="T29" fmla="*/ 0 h 156"/>
                <a:gd name="T30" fmla="*/ 0 w 110"/>
                <a:gd name="T31" fmla="*/ 0 h 156"/>
                <a:gd name="T32" fmla="*/ 0 w 110"/>
                <a:gd name="T33" fmla="*/ 0 h 156"/>
                <a:gd name="T34" fmla="*/ 0 w 110"/>
                <a:gd name="T35" fmla="*/ 0 h 156"/>
                <a:gd name="T36" fmla="*/ 0 w 110"/>
                <a:gd name="T37" fmla="*/ 0 h 156"/>
                <a:gd name="T38" fmla="*/ 0 w 110"/>
                <a:gd name="T39" fmla="*/ 0 h 156"/>
                <a:gd name="T40" fmla="*/ 0 w 110"/>
                <a:gd name="T41" fmla="*/ 0 h 156"/>
                <a:gd name="T42" fmla="*/ 0 w 110"/>
                <a:gd name="T43" fmla="*/ 0 h 156"/>
                <a:gd name="T44" fmla="*/ 0 w 110"/>
                <a:gd name="T45" fmla="*/ 0 h 156"/>
                <a:gd name="T46" fmla="*/ 0 w 110"/>
                <a:gd name="T47" fmla="*/ 0 h 156"/>
                <a:gd name="T48" fmla="*/ 0 w 110"/>
                <a:gd name="T49" fmla="*/ 0 h 156"/>
                <a:gd name="T50" fmla="*/ 0 w 110"/>
                <a:gd name="T51" fmla="*/ 0 h 156"/>
                <a:gd name="T52" fmla="*/ 0 w 110"/>
                <a:gd name="T53" fmla="*/ 0 h 156"/>
                <a:gd name="T54" fmla="*/ 0 w 110"/>
                <a:gd name="T55" fmla="*/ 0 h 156"/>
                <a:gd name="T56" fmla="*/ 0 w 110"/>
                <a:gd name="T57" fmla="*/ 0 h 156"/>
                <a:gd name="T58" fmla="*/ 0 w 110"/>
                <a:gd name="T59" fmla="*/ 0 h 156"/>
                <a:gd name="T60" fmla="*/ 0 w 110"/>
                <a:gd name="T61" fmla="*/ 0 h 156"/>
                <a:gd name="T62" fmla="*/ 0 w 110"/>
                <a:gd name="T63" fmla="*/ 0 h 156"/>
                <a:gd name="T64" fmla="*/ 0 w 110"/>
                <a:gd name="T65" fmla="*/ 0 h 156"/>
                <a:gd name="T66" fmla="*/ 0 w 110"/>
                <a:gd name="T67" fmla="*/ 0 h 15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0"/>
                <a:gd name="T103" fmla="*/ 0 h 156"/>
                <a:gd name="T104" fmla="*/ 110 w 110"/>
                <a:gd name="T105" fmla="*/ 156 h 15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0" h="156">
                  <a:moveTo>
                    <a:pt x="110" y="21"/>
                  </a:moveTo>
                  <a:lnTo>
                    <a:pt x="110" y="6"/>
                  </a:lnTo>
                  <a:lnTo>
                    <a:pt x="88" y="1"/>
                  </a:lnTo>
                  <a:lnTo>
                    <a:pt x="65" y="0"/>
                  </a:lnTo>
                  <a:lnTo>
                    <a:pt x="46" y="1"/>
                  </a:lnTo>
                  <a:lnTo>
                    <a:pt x="29" y="6"/>
                  </a:lnTo>
                  <a:lnTo>
                    <a:pt x="15" y="14"/>
                  </a:lnTo>
                  <a:lnTo>
                    <a:pt x="5" y="27"/>
                  </a:lnTo>
                  <a:lnTo>
                    <a:pt x="2" y="34"/>
                  </a:lnTo>
                  <a:lnTo>
                    <a:pt x="0" y="44"/>
                  </a:lnTo>
                  <a:lnTo>
                    <a:pt x="0" y="54"/>
                  </a:lnTo>
                  <a:lnTo>
                    <a:pt x="2" y="65"/>
                  </a:lnTo>
                  <a:lnTo>
                    <a:pt x="5" y="75"/>
                  </a:lnTo>
                  <a:lnTo>
                    <a:pt x="13" y="86"/>
                  </a:lnTo>
                  <a:lnTo>
                    <a:pt x="23" y="97"/>
                  </a:lnTo>
                  <a:lnTo>
                    <a:pt x="36" y="108"/>
                  </a:lnTo>
                  <a:lnTo>
                    <a:pt x="52" y="121"/>
                  </a:lnTo>
                  <a:lnTo>
                    <a:pt x="69" y="133"/>
                  </a:lnTo>
                  <a:lnTo>
                    <a:pt x="89" y="144"/>
                  </a:lnTo>
                  <a:lnTo>
                    <a:pt x="110" y="156"/>
                  </a:lnTo>
                  <a:lnTo>
                    <a:pt x="110" y="149"/>
                  </a:lnTo>
                  <a:lnTo>
                    <a:pt x="83" y="133"/>
                  </a:lnTo>
                  <a:lnTo>
                    <a:pt x="59" y="116"/>
                  </a:lnTo>
                  <a:lnTo>
                    <a:pt x="40" y="97"/>
                  </a:lnTo>
                  <a:lnTo>
                    <a:pt x="31" y="87"/>
                  </a:lnTo>
                  <a:lnTo>
                    <a:pt x="24" y="77"/>
                  </a:lnTo>
                  <a:lnTo>
                    <a:pt x="26" y="81"/>
                  </a:lnTo>
                  <a:lnTo>
                    <a:pt x="32" y="86"/>
                  </a:lnTo>
                  <a:lnTo>
                    <a:pt x="40" y="92"/>
                  </a:lnTo>
                  <a:lnTo>
                    <a:pt x="51" y="98"/>
                  </a:lnTo>
                  <a:lnTo>
                    <a:pt x="64" y="106"/>
                  </a:lnTo>
                  <a:lnTo>
                    <a:pt x="78" y="112"/>
                  </a:lnTo>
                  <a:lnTo>
                    <a:pt x="110" y="123"/>
                  </a:lnTo>
                  <a:lnTo>
                    <a:pt x="110" y="117"/>
                  </a:lnTo>
                  <a:lnTo>
                    <a:pt x="85" y="108"/>
                  </a:lnTo>
                  <a:lnTo>
                    <a:pt x="63" y="98"/>
                  </a:lnTo>
                  <a:lnTo>
                    <a:pt x="45" y="87"/>
                  </a:lnTo>
                  <a:lnTo>
                    <a:pt x="36" y="82"/>
                  </a:lnTo>
                  <a:lnTo>
                    <a:pt x="30" y="77"/>
                  </a:lnTo>
                  <a:lnTo>
                    <a:pt x="27" y="67"/>
                  </a:lnTo>
                  <a:lnTo>
                    <a:pt x="26" y="60"/>
                  </a:lnTo>
                  <a:lnTo>
                    <a:pt x="26" y="53"/>
                  </a:lnTo>
                  <a:lnTo>
                    <a:pt x="29" y="48"/>
                  </a:lnTo>
                  <a:lnTo>
                    <a:pt x="36" y="40"/>
                  </a:lnTo>
                  <a:lnTo>
                    <a:pt x="48" y="38"/>
                  </a:lnTo>
                  <a:lnTo>
                    <a:pt x="63" y="38"/>
                  </a:lnTo>
                  <a:lnTo>
                    <a:pt x="79" y="40"/>
                  </a:lnTo>
                  <a:lnTo>
                    <a:pt x="95" y="45"/>
                  </a:lnTo>
                  <a:lnTo>
                    <a:pt x="110" y="51"/>
                  </a:lnTo>
                  <a:lnTo>
                    <a:pt x="110" y="39"/>
                  </a:lnTo>
                  <a:lnTo>
                    <a:pt x="96" y="35"/>
                  </a:lnTo>
                  <a:lnTo>
                    <a:pt x="84" y="33"/>
                  </a:lnTo>
                  <a:lnTo>
                    <a:pt x="63" y="29"/>
                  </a:lnTo>
                  <a:lnTo>
                    <a:pt x="47" y="30"/>
                  </a:lnTo>
                  <a:lnTo>
                    <a:pt x="34" y="34"/>
                  </a:lnTo>
                  <a:lnTo>
                    <a:pt x="25" y="40"/>
                  </a:lnTo>
                  <a:lnTo>
                    <a:pt x="19" y="49"/>
                  </a:lnTo>
                  <a:lnTo>
                    <a:pt x="16" y="59"/>
                  </a:lnTo>
                  <a:lnTo>
                    <a:pt x="15" y="71"/>
                  </a:lnTo>
                  <a:lnTo>
                    <a:pt x="13" y="60"/>
                  </a:lnTo>
                  <a:lnTo>
                    <a:pt x="11" y="50"/>
                  </a:lnTo>
                  <a:lnTo>
                    <a:pt x="13" y="42"/>
                  </a:lnTo>
                  <a:lnTo>
                    <a:pt x="14" y="34"/>
                  </a:lnTo>
                  <a:lnTo>
                    <a:pt x="23" y="22"/>
                  </a:lnTo>
                  <a:lnTo>
                    <a:pt x="35" y="14"/>
                  </a:lnTo>
                  <a:lnTo>
                    <a:pt x="51" y="12"/>
                  </a:lnTo>
                  <a:lnTo>
                    <a:pt x="69" y="12"/>
                  </a:lnTo>
                  <a:lnTo>
                    <a:pt x="89" y="14"/>
                  </a:lnTo>
                  <a:lnTo>
                    <a:pt x="11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56" name="Freeform 235"/>
            <p:cNvSpPr>
              <a:spLocks/>
            </p:cNvSpPr>
            <p:nvPr/>
          </p:nvSpPr>
          <p:spPr bwMode="auto">
            <a:xfrm>
              <a:off x="2427" y="2797"/>
              <a:ext cx="15" cy="12"/>
            </a:xfrm>
            <a:custGeom>
              <a:avLst/>
              <a:gdLst>
                <a:gd name="T0" fmla="*/ 0 w 45"/>
                <a:gd name="T1" fmla="*/ 0 h 34"/>
                <a:gd name="T2" fmla="*/ 0 w 45"/>
                <a:gd name="T3" fmla="*/ 0 h 34"/>
                <a:gd name="T4" fmla="*/ 0 w 45"/>
                <a:gd name="T5" fmla="*/ 0 h 34"/>
                <a:gd name="T6" fmla="*/ 0 w 45"/>
                <a:gd name="T7" fmla="*/ 0 h 34"/>
                <a:gd name="T8" fmla="*/ 0 w 45"/>
                <a:gd name="T9" fmla="*/ 0 h 34"/>
                <a:gd name="T10" fmla="*/ 0 w 45"/>
                <a:gd name="T11" fmla="*/ 0 h 34"/>
                <a:gd name="T12" fmla="*/ 0 w 45"/>
                <a:gd name="T13" fmla="*/ 0 h 34"/>
                <a:gd name="T14" fmla="*/ 0 w 45"/>
                <a:gd name="T15" fmla="*/ 0 h 34"/>
                <a:gd name="T16" fmla="*/ 0 w 45"/>
                <a:gd name="T17" fmla="*/ 0 h 34"/>
                <a:gd name="T18" fmla="*/ 0 w 45"/>
                <a:gd name="T19" fmla="*/ 0 h 34"/>
                <a:gd name="T20" fmla="*/ 0 w 45"/>
                <a:gd name="T21" fmla="*/ 0 h 34"/>
                <a:gd name="T22" fmla="*/ 0 w 45"/>
                <a:gd name="T23" fmla="*/ 0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"/>
                <a:gd name="T37" fmla="*/ 0 h 34"/>
                <a:gd name="T38" fmla="*/ 45 w 45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" h="34">
                  <a:moveTo>
                    <a:pt x="45" y="34"/>
                  </a:moveTo>
                  <a:lnTo>
                    <a:pt x="45" y="9"/>
                  </a:lnTo>
                  <a:lnTo>
                    <a:pt x="35" y="3"/>
                  </a:lnTo>
                  <a:lnTo>
                    <a:pt x="23" y="0"/>
                  </a:lnTo>
                  <a:lnTo>
                    <a:pt x="12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3" y="12"/>
                  </a:lnTo>
                  <a:lnTo>
                    <a:pt x="7" y="18"/>
                  </a:lnTo>
                  <a:lnTo>
                    <a:pt x="13" y="22"/>
                  </a:lnTo>
                  <a:lnTo>
                    <a:pt x="27" y="29"/>
                  </a:lnTo>
                  <a:lnTo>
                    <a:pt x="45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57" name="Freeform 236"/>
            <p:cNvSpPr>
              <a:spLocks/>
            </p:cNvSpPr>
            <p:nvPr/>
          </p:nvSpPr>
          <p:spPr bwMode="auto">
            <a:xfrm>
              <a:off x="2386" y="2839"/>
              <a:ext cx="56" cy="40"/>
            </a:xfrm>
            <a:custGeom>
              <a:avLst/>
              <a:gdLst>
                <a:gd name="T0" fmla="*/ 0 w 168"/>
                <a:gd name="T1" fmla="*/ 0 h 119"/>
                <a:gd name="T2" fmla="*/ 0 w 168"/>
                <a:gd name="T3" fmla="*/ 0 h 119"/>
                <a:gd name="T4" fmla="*/ 0 w 168"/>
                <a:gd name="T5" fmla="*/ 0 h 119"/>
                <a:gd name="T6" fmla="*/ 0 w 168"/>
                <a:gd name="T7" fmla="*/ 0 h 119"/>
                <a:gd name="T8" fmla="*/ 0 w 168"/>
                <a:gd name="T9" fmla="*/ 0 h 119"/>
                <a:gd name="T10" fmla="*/ 0 w 168"/>
                <a:gd name="T11" fmla="*/ 0 h 119"/>
                <a:gd name="T12" fmla="*/ 0 w 168"/>
                <a:gd name="T13" fmla="*/ 0 h 119"/>
                <a:gd name="T14" fmla="*/ 0 w 168"/>
                <a:gd name="T15" fmla="*/ 0 h 119"/>
                <a:gd name="T16" fmla="*/ 0 w 168"/>
                <a:gd name="T17" fmla="*/ 0 h 119"/>
                <a:gd name="T18" fmla="*/ 0 w 168"/>
                <a:gd name="T19" fmla="*/ 0 h 119"/>
                <a:gd name="T20" fmla="*/ 0 w 168"/>
                <a:gd name="T21" fmla="*/ 0 h 119"/>
                <a:gd name="T22" fmla="*/ 0 w 168"/>
                <a:gd name="T23" fmla="*/ 0 h 119"/>
                <a:gd name="T24" fmla="*/ 0 w 168"/>
                <a:gd name="T25" fmla="*/ 0 h 119"/>
                <a:gd name="T26" fmla="*/ 0 w 168"/>
                <a:gd name="T27" fmla="*/ 0 h 119"/>
                <a:gd name="T28" fmla="*/ 0 w 168"/>
                <a:gd name="T29" fmla="*/ 0 h 119"/>
                <a:gd name="T30" fmla="*/ 0 w 168"/>
                <a:gd name="T31" fmla="*/ 0 h 119"/>
                <a:gd name="T32" fmla="*/ 0 w 168"/>
                <a:gd name="T33" fmla="*/ 0 h 119"/>
                <a:gd name="T34" fmla="*/ 0 w 168"/>
                <a:gd name="T35" fmla="*/ 0 h 119"/>
                <a:gd name="T36" fmla="*/ 0 w 168"/>
                <a:gd name="T37" fmla="*/ 0 h 119"/>
                <a:gd name="T38" fmla="*/ 0 w 168"/>
                <a:gd name="T39" fmla="*/ 0 h 119"/>
                <a:gd name="T40" fmla="*/ 0 w 168"/>
                <a:gd name="T41" fmla="*/ 0 h 119"/>
                <a:gd name="T42" fmla="*/ 0 w 168"/>
                <a:gd name="T43" fmla="*/ 0 h 119"/>
                <a:gd name="T44" fmla="*/ 0 w 168"/>
                <a:gd name="T45" fmla="*/ 0 h 119"/>
                <a:gd name="T46" fmla="*/ 0 w 168"/>
                <a:gd name="T47" fmla="*/ 0 h 119"/>
                <a:gd name="T48" fmla="*/ 0 w 168"/>
                <a:gd name="T49" fmla="*/ 0 h 119"/>
                <a:gd name="T50" fmla="*/ 0 w 168"/>
                <a:gd name="T51" fmla="*/ 0 h 119"/>
                <a:gd name="T52" fmla="*/ 0 w 168"/>
                <a:gd name="T53" fmla="*/ 0 h 119"/>
                <a:gd name="T54" fmla="*/ 0 w 168"/>
                <a:gd name="T55" fmla="*/ 0 h 119"/>
                <a:gd name="T56" fmla="*/ 0 w 168"/>
                <a:gd name="T57" fmla="*/ 0 h 119"/>
                <a:gd name="T58" fmla="*/ 0 w 168"/>
                <a:gd name="T59" fmla="*/ 0 h 119"/>
                <a:gd name="T60" fmla="*/ 0 w 168"/>
                <a:gd name="T61" fmla="*/ 0 h 119"/>
                <a:gd name="T62" fmla="*/ 0 w 168"/>
                <a:gd name="T63" fmla="*/ 0 h 119"/>
                <a:gd name="T64" fmla="*/ 0 w 168"/>
                <a:gd name="T65" fmla="*/ 0 h 119"/>
                <a:gd name="T66" fmla="*/ 0 w 168"/>
                <a:gd name="T67" fmla="*/ 0 h 119"/>
                <a:gd name="T68" fmla="*/ 0 w 168"/>
                <a:gd name="T69" fmla="*/ 0 h 119"/>
                <a:gd name="T70" fmla="*/ 0 w 168"/>
                <a:gd name="T71" fmla="*/ 0 h 119"/>
                <a:gd name="T72" fmla="*/ 0 w 168"/>
                <a:gd name="T73" fmla="*/ 0 h 119"/>
                <a:gd name="T74" fmla="*/ 0 w 168"/>
                <a:gd name="T75" fmla="*/ 0 h 119"/>
                <a:gd name="T76" fmla="*/ 0 w 168"/>
                <a:gd name="T77" fmla="*/ 0 h 119"/>
                <a:gd name="T78" fmla="*/ 0 w 168"/>
                <a:gd name="T79" fmla="*/ 0 h 119"/>
                <a:gd name="T80" fmla="*/ 0 w 168"/>
                <a:gd name="T81" fmla="*/ 0 h 119"/>
                <a:gd name="T82" fmla="*/ 0 w 168"/>
                <a:gd name="T83" fmla="*/ 0 h 119"/>
                <a:gd name="T84" fmla="*/ 0 w 168"/>
                <a:gd name="T85" fmla="*/ 0 h 119"/>
                <a:gd name="T86" fmla="*/ 0 w 168"/>
                <a:gd name="T87" fmla="*/ 0 h 119"/>
                <a:gd name="T88" fmla="*/ 0 w 168"/>
                <a:gd name="T89" fmla="*/ 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8"/>
                <a:gd name="T136" fmla="*/ 0 h 119"/>
                <a:gd name="T137" fmla="*/ 168 w 168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8" h="119">
                  <a:moveTo>
                    <a:pt x="168" y="16"/>
                  </a:moveTo>
                  <a:lnTo>
                    <a:pt x="168" y="3"/>
                  </a:lnTo>
                  <a:lnTo>
                    <a:pt x="139" y="1"/>
                  </a:lnTo>
                  <a:lnTo>
                    <a:pt x="110" y="0"/>
                  </a:lnTo>
                  <a:lnTo>
                    <a:pt x="81" y="2"/>
                  </a:lnTo>
                  <a:lnTo>
                    <a:pt x="54" y="8"/>
                  </a:lnTo>
                  <a:lnTo>
                    <a:pt x="30" y="17"/>
                  </a:lnTo>
                  <a:lnTo>
                    <a:pt x="20" y="23"/>
                  </a:lnTo>
                  <a:lnTo>
                    <a:pt x="12" y="29"/>
                  </a:lnTo>
                  <a:lnTo>
                    <a:pt x="6" y="37"/>
                  </a:lnTo>
                  <a:lnTo>
                    <a:pt x="2" y="44"/>
                  </a:lnTo>
                  <a:lnTo>
                    <a:pt x="0" y="53"/>
                  </a:lnTo>
                  <a:lnTo>
                    <a:pt x="0" y="63"/>
                  </a:lnTo>
                  <a:lnTo>
                    <a:pt x="2" y="71"/>
                  </a:lnTo>
                  <a:lnTo>
                    <a:pt x="6" y="80"/>
                  </a:lnTo>
                  <a:lnTo>
                    <a:pt x="11" y="86"/>
                  </a:lnTo>
                  <a:lnTo>
                    <a:pt x="17" y="92"/>
                  </a:lnTo>
                  <a:lnTo>
                    <a:pt x="33" y="103"/>
                  </a:lnTo>
                  <a:lnTo>
                    <a:pt x="54" y="111"/>
                  </a:lnTo>
                  <a:lnTo>
                    <a:pt x="78" y="116"/>
                  </a:lnTo>
                  <a:lnTo>
                    <a:pt x="106" y="118"/>
                  </a:lnTo>
                  <a:lnTo>
                    <a:pt x="136" y="119"/>
                  </a:lnTo>
                  <a:lnTo>
                    <a:pt x="168" y="118"/>
                  </a:lnTo>
                  <a:lnTo>
                    <a:pt x="168" y="103"/>
                  </a:lnTo>
                  <a:lnTo>
                    <a:pt x="132" y="105"/>
                  </a:lnTo>
                  <a:lnTo>
                    <a:pt x="99" y="103"/>
                  </a:lnTo>
                  <a:lnTo>
                    <a:pt x="69" y="101"/>
                  </a:lnTo>
                  <a:lnTo>
                    <a:pt x="56" y="98"/>
                  </a:lnTo>
                  <a:lnTo>
                    <a:pt x="45" y="95"/>
                  </a:lnTo>
                  <a:lnTo>
                    <a:pt x="34" y="91"/>
                  </a:lnTo>
                  <a:lnTo>
                    <a:pt x="25" y="85"/>
                  </a:lnTo>
                  <a:lnTo>
                    <a:pt x="19" y="80"/>
                  </a:lnTo>
                  <a:lnTo>
                    <a:pt x="14" y="72"/>
                  </a:lnTo>
                  <a:lnTo>
                    <a:pt x="12" y="64"/>
                  </a:lnTo>
                  <a:lnTo>
                    <a:pt x="12" y="55"/>
                  </a:lnTo>
                  <a:lnTo>
                    <a:pt x="13" y="44"/>
                  </a:lnTo>
                  <a:lnTo>
                    <a:pt x="18" y="33"/>
                  </a:lnTo>
                  <a:lnTo>
                    <a:pt x="34" y="23"/>
                  </a:lnTo>
                  <a:lnTo>
                    <a:pt x="52" y="16"/>
                  </a:lnTo>
                  <a:lnTo>
                    <a:pt x="72" y="11"/>
                  </a:lnTo>
                  <a:lnTo>
                    <a:pt x="92" y="8"/>
                  </a:lnTo>
                  <a:lnTo>
                    <a:pt x="112" y="8"/>
                  </a:lnTo>
                  <a:lnTo>
                    <a:pt x="132" y="9"/>
                  </a:lnTo>
                  <a:lnTo>
                    <a:pt x="150" y="12"/>
                  </a:lnTo>
                  <a:lnTo>
                    <a:pt x="16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58" name="Freeform 237"/>
            <p:cNvSpPr>
              <a:spLocks/>
            </p:cNvSpPr>
            <p:nvPr/>
          </p:nvSpPr>
          <p:spPr bwMode="auto">
            <a:xfrm>
              <a:off x="2397" y="2845"/>
              <a:ext cx="45" cy="25"/>
            </a:xfrm>
            <a:custGeom>
              <a:avLst/>
              <a:gdLst>
                <a:gd name="T0" fmla="*/ 0 w 134"/>
                <a:gd name="T1" fmla="*/ 0 h 74"/>
                <a:gd name="T2" fmla="*/ 0 w 134"/>
                <a:gd name="T3" fmla="*/ 0 h 74"/>
                <a:gd name="T4" fmla="*/ 0 w 134"/>
                <a:gd name="T5" fmla="*/ 0 h 74"/>
                <a:gd name="T6" fmla="*/ 0 w 134"/>
                <a:gd name="T7" fmla="*/ 0 h 74"/>
                <a:gd name="T8" fmla="*/ 0 w 134"/>
                <a:gd name="T9" fmla="*/ 0 h 74"/>
                <a:gd name="T10" fmla="*/ 0 w 134"/>
                <a:gd name="T11" fmla="*/ 0 h 74"/>
                <a:gd name="T12" fmla="*/ 0 w 134"/>
                <a:gd name="T13" fmla="*/ 0 h 74"/>
                <a:gd name="T14" fmla="*/ 0 w 134"/>
                <a:gd name="T15" fmla="*/ 0 h 74"/>
                <a:gd name="T16" fmla="*/ 0 w 134"/>
                <a:gd name="T17" fmla="*/ 0 h 74"/>
                <a:gd name="T18" fmla="*/ 0 w 134"/>
                <a:gd name="T19" fmla="*/ 0 h 74"/>
                <a:gd name="T20" fmla="*/ 0 w 134"/>
                <a:gd name="T21" fmla="*/ 0 h 74"/>
                <a:gd name="T22" fmla="*/ 0 w 134"/>
                <a:gd name="T23" fmla="*/ 0 h 74"/>
                <a:gd name="T24" fmla="*/ 0 w 134"/>
                <a:gd name="T25" fmla="*/ 0 h 74"/>
                <a:gd name="T26" fmla="*/ 0 w 134"/>
                <a:gd name="T27" fmla="*/ 0 h 74"/>
                <a:gd name="T28" fmla="*/ 0 w 134"/>
                <a:gd name="T29" fmla="*/ 0 h 74"/>
                <a:gd name="T30" fmla="*/ 0 w 134"/>
                <a:gd name="T31" fmla="*/ 0 h 74"/>
                <a:gd name="T32" fmla="*/ 0 w 134"/>
                <a:gd name="T33" fmla="*/ 0 h 74"/>
                <a:gd name="T34" fmla="*/ 0 w 134"/>
                <a:gd name="T35" fmla="*/ 0 h 74"/>
                <a:gd name="T36" fmla="*/ 0 w 134"/>
                <a:gd name="T37" fmla="*/ 0 h 74"/>
                <a:gd name="T38" fmla="*/ 0 w 134"/>
                <a:gd name="T39" fmla="*/ 0 h 74"/>
                <a:gd name="T40" fmla="*/ 0 w 134"/>
                <a:gd name="T41" fmla="*/ 0 h 74"/>
                <a:gd name="T42" fmla="*/ 0 w 134"/>
                <a:gd name="T43" fmla="*/ 0 h 74"/>
                <a:gd name="T44" fmla="*/ 0 w 134"/>
                <a:gd name="T45" fmla="*/ 0 h 74"/>
                <a:gd name="T46" fmla="*/ 0 w 134"/>
                <a:gd name="T47" fmla="*/ 0 h 74"/>
                <a:gd name="T48" fmla="*/ 0 w 134"/>
                <a:gd name="T49" fmla="*/ 0 h 74"/>
                <a:gd name="T50" fmla="*/ 0 w 134"/>
                <a:gd name="T51" fmla="*/ 0 h 74"/>
                <a:gd name="T52" fmla="*/ 0 w 134"/>
                <a:gd name="T53" fmla="*/ 0 h 74"/>
                <a:gd name="T54" fmla="*/ 0 w 134"/>
                <a:gd name="T55" fmla="*/ 0 h 74"/>
                <a:gd name="T56" fmla="*/ 0 w 134"/>
                <a:gd name="T57" fmla="*/ 0 h 74"/>
                <a:gd name="T58" fmla="*/ 0 w 134"/>
                <a:gd name="T59" fmla="*/ 0 h 74"/>
                <a:gd name="T60" fmla="*/ 0 w 134"/>
                <a:gd name="T61" fmla="*/ 0 h 74"/>
                <a:gd name="T62" fmla="*/ 0 w 134"/>
                <a:gd name="T63" fmla="*/ 0 h 74"/>
                <a:gd name="T64" fmla="*/ 0 w 134"/>
                <a:gd name="T65" fmla="*/ 0 h 74"/>
                <a:gd name="T66" fmla="*/ 0 w 134"/>
                <a:gd name="T67" fmla="*/ 0 h 74"/>
                <a:gd name="T68" fmla="*/ 0 w 134"/>
                <a:gd name="T69" fmla="*/ 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4"/>
                <a:gd name="T106" fmla="*/ 0 h 74"/>
                <a:gd name="T107" fmla="*/ 134 w 134"/>
                <a:gd name="T108" fmla="*/ 74 h 7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4" h="74">
                  <a:moveTo>
                    <a:pt x="134" y="32"/>
                  </a:moveTo>
                  <a:lnTo>
                    <a:pt x="134" y="21"/>
                  </a:lnTo>
                  <a:lnTo>
                    <a:pt x="130" y="17"/>
                  </a:lnTo>
                  <a:lnTo>
                    <a:pt x="123" y="14"/>
                  </a:lnTo>
                  <a:lnTo>
                    <a:pt x="114" y="10"/>
                  </a:lnTo>
                  <a:lnTo>
                    <a:pt x="103" y="8"/>
                  </a:lnTo>
                  <a:lnTo>
                    <a:pt x="86" y="4"/>
                  </a:lnTo>
                  <a:lnTo>
                    <a:pt x="71" y="1"/>
                  </a:lnTo>
                  <a:lnTo>
                    <a:pt x="56" y="0"/>
                  </a:lnTo>
                  <a:lnTo>
                    <a:pt x="44" y="1"/>
                  </a:lnTo>
                  <a:lnTo>
                    <a:pt x="32" y="4"/>
                  </a:lnTo>
                  <a:lnTo>
                    <a:pt x="22" y="8"/>
                  </a:lnTo>
                  <a:lnTo>
                    <a:pt x="13" y="14"/>
                  </a:lnTo>
                  <a:lnTo>
                    <a:pt x="6" y="21"/>
                  </a:lnTo>
                  <a:lnTo>
                    <a:pt x="2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4" y="50"/>
                  </a:lnTo>
                  <a:lnTo>
                    <a:pt x="8" y="54"/>
                  </a:lnTo>
                  <a:lnTo>
                    <a:pt x="15" y="59"/>
                  </a:lnTo>
                  <a:lnTo>
                    <a:pt x="23" y="63"/>
                  </a:lnTo>
                  <a:lnTo>
                    <a:pt x="33" y="67"/>
                  </a:lnTo>
                  <a:lnTo>
                    <a:pt x="55" y="72"/>
                  </a:lnTo>
                  <a:lnTo>
                    <a:pt x="81" y="74"/>
                  </a:lnTo>
                  <a:lnTo>
                    <a:pt x="108" y="73"/>
                  </a:lnTo>
                  <a:lnTo>
                    <a:pt x="134" y="71"/>
                  </a:lnTo>
                  <a:lnTo>
                    <a:pt x="134" y="52"/>
                  </a:lnTo>
                  <a:lnTo>
                    <a:pt x="118" y="54"/>
                  </a:lnTo>
                  <a:lnTo>
                    <a:pt x="103" y="57"/>
                  </a:lnTo>
                  <a:lnTo>
                    <a:pt x="77" y="58"/>
                  </a:lnTo>
                  <a:lnTo>
                    <a:pt x="55" y="57"/>
                  </a:lnTo>
                  <a:lnTo>
                    <a:pt x="39" y="53"/>
                  </a:lnTo>
                  <a:lnTo>
                    <a:pt x="27" y="47"/>
                  </a:lnTo>
                  <a:lnTo>
                    <a:pt x="20" y="41"/>
                  </a:lnTo>
                  <a:lnTo>
                    <a:pt x="16" y="33"/>
                  </a:lnTo>
                  <a:lnTo>
                    <a:pt x="15" y="26"/>
                  </a:lnTo>
                  <a:lnTo>
                    <a:pt x="18" y="20"/>
                  </a:lnTo>
                  <a:lnTo>
                    <a:pt x="24" y="14"/>
                  </a:lnTo>
                  <a:lnTo>
                    <a:pt x="34" y="9"/>
                  </a:lnTo>
                  <a:lnTo>
                    <a:pt x="45" y="6"/>
                  </a:lnTo>
                  <a:lnTo>
                    <a:pt x="60" y="6"/>
                  </a:lnTo>
                  <a:lnTo>
                    <a:pt x="77" y="10"/>
                  </a:lnTo>
                  <a:lnTo>
                    <a:pt x="97" y="16"/>
                  </a:lnTo>
                  <a:lnTo>
                    <a:pt x="116" y="26"/>
                  </a:lnTo>
                  <a:lnTo>
                    <a:pt x="120" y="30"/>
                  </a:lnTo>
                  <a:lnTo>
                    <a:pt x="120" y="32"/>
                  </a:lnTo>
                  <a:lnTo>
                    <a:pt x="119" y="35"/>
                  </a:lnTo>
                  <a:lnTo>
                    <a:pt x="115" y="36"/>
                  </a:lnTo>
                  <a:lnTo>
                    <a:pt x="107" y="40"/>
                  </a:lnTo>
                  <a:lnTo>
                    <a:pt x="97" y="41"/>
                  </a:lnTo>
                  <a:lnTo>
                    <a:pt x="98" y="37"/>
                  </a:lnTo>
                  <a:lnTo>
                    <a:pt x="97" y="33"/>
                  </a:lnTo>
                  <a:lnTo>
                    <a:pt x="96" y="27"/>
                  </a:lnTo>
                  <a:lnTo>
                    <a:pt x="81" y="24"/>
                  </a:lnTo>
                  <a:lnTo>
                    <a:pt x="66" y="21"/>
                  </a:lnTo>
                  <a:lnTo>
                    <a:pt x="59" y="21"/>
                  </a:lnTo>
                  <a:lnTo>
                    <a:pt x="53" y="22"/>
                  </a:lnTo>
                  <a:lnTo>
                    <a:pt x="49" y="26"/>
                  </a:lnTo>
                  <a:lnTo>
                    <a:pt x="47" y="31"/>
                  </a:lnTo>
                  <a:lnTo>
                    <a:pt x="45" y="36"/>
                  </a:lnTo>
                  <a:lnTo>
                    <a:pt x="48" y="40"/>
                  </a:lnTo>
                  <a:lnTo>
                    <a:pt x="50" y="43"/>
                  </a:lnTo>
                  <a:lnTo>
                    <a:pt x="55" y="46"/>
                  </a:lnTo>
                  <a:lnTo>
                    <a:pt x="67" y="48"/>
                  </a:lnTo>
                  <a:lnTo>
                    <a:pt x="82" y="48"/>
                  </a:lnTo>
                  <a:lnTo>
                    <a:pt x="97" y="47"/>
                  </a:lnTo>
                  <a:lnTo>
                    <a:pt x="113" y="43"/>
                  </a:lnTo>
                  <a:lnTo>
                    <a:pt x="125" y="38"/>
                  </a:lnTo>
                  <a:lnTo>
                    <a:pt x="130" y="36"/>
                  </a:lnTo>
                  <a:lnTo>
                    <a:pt x="134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59" name="Freeform 238"/>
            <p:cNvSpPr>
              <a:spLocks/>
            </p:cNvSpPr>
            <p:nvPr/>
          </p:nvSpPr>
          <p:spPr bwMode="auto">
            <a:xfrm>
              <a:off x="2603" y="2871"/>
              <a:ext cx="76" cy="45"/>
            </a:xfrm>
            <a:custGeom>
              <a:avLst/>
              <a:gdLst>
                <a:gd name="T0" fmla="*/ 0 w 230"/>
                <a:gd name="T1" fmla="*/ 0 h 133"/>
                <a:gd name="T2" fmla="*/ 0 w 230"/>
                <a:gd name="T3" fmla="*/ 0 h 133"/>
                <a:gd name="T4" fmla="*/ 0 w 230"/>
                <a:gd name="T5" fmla="*/ 0 h 133"/>
                <a:gd name="T6" fmla="*/ 0 w 230"/>
                <a:gd name="T7" fmla="*/ 0 h 133"/>
                <a:gd name="T8" fmla="*/ 0 w 230"/>
                <a:gd name="T9" fmla="*/ 0 h 133"/>
                <a:gd name="T10" fmla="*/ 0 w 230"/>
                <a:gd name="T11" fmla="*/ 0 h 133"/>
                <a:gd name="T12" fmla="*/ 0 w 230"/>
                <a:gd name="T13" fmla="*/ 0 h 133"/>
                <a:gd name="T14" fmla="*/ 0 w 230"/>
                <a:gd name="T15" fmla="*/ 0 h 133"/>
                <a:gd name="T16" fmla="*/ 0 w 230"/>
                <a:gd name="T17" fmla="*/ 0 h 133"/>
                <a:gd name="T18" fmla="*/ 0 w 230"/>
                <a:gd name="T19" fmla="*/ 0 h 133"/>
                <a:gd name="T20" fmla="*/ 0 w 230"/>
                <a:gd name="T21" fmla="*/ 0 h 133"/>
                <a:gd name="T22" fmla="*/ 0 w 230"/>
                <a:gd name="T23" fmla="*/ 0 h 133"/>
                <a:gd name="T24" fmla="*/ 0 w 230"/>
                <a:gd name="T25" fmla="*/ 0 h 133"/>
                <a:gd name="T26" fmla="*/ 0 w 230"/>
                <a:gd name="T27" fmla="*/ 0 h 133"/>
                <a:gd name="T28" fmla="*/ 0 w 230"/>
                <a:gd name="T29" fmla="*/ 0 h 133"/>
                <a:gd name="T30" fmla="*/ 0 w 230"/>
                <a:gd name="T31" fmla="*/ 0 h 133"/>
                <a:gd name="T32" fmla="*/ 0 w 230"/>
                <a:gd name="T33" fmla="*/ 0 h 133"/>
                <a:gd name="T34" fmla="*/ 0 w 230"/>
                <a:gd name="T35" fmla="*/ 0 h 133"/>
                <a:gd name="T36" fmla="*/ 0 w 230"/>
                <a:gd name="T37" fmla="*/ 0 h 133"/>
                <a:gd name="T38" fmla="*/ 0 w 230"/>
                <a:gd name="T39" fmla="*/ 0 h 133"/>
                <a:gd name="T40" fmla="*/ 0 w 230"/>
                <a:gd name="T41" fmla="*/ 0 h 133"/>
                <a:gd name="T42" fmla="*/ 0 w 230"/>
                <a:gd name="T43" fmla="*/ 0 h 133"/>
                <a:gd name="T44" fmla="*/ 0 w 230"/>
                <a:gd name="T45" fmla="*/ 0 h 133"/>
                <a:gd name="T46" fmla="*/ 0 w 230"/>
                <a:gd name="T47" fmla="*/ 0 h 133"/>
                <a:gd name="T48" fmla="*/ 0 w 230"/>
                <a:gd name="T49" fmla="*/ 0 h 133"/>
                <a:gd name="T50" fmla="*/ 0 w 230"/>
                <a:gd name="T51" fmla="*/ 0 h 133"/>
                <a:gd name="T52" fmla="*/ 0 w 230"/>
                <a:gd name="T53" fmla="*/ 0 h 133"/>
                <a:gd name="T54" fmla="*/ 0 w 230"/>
                <a:gd name="T55" fmla="*/ 0 h 133"/>
                <a:gd name="T56" fmla="*/ 0 w 230"/>
                <a:gd name="T57" fmla="*/ 0 h 133"/>
                <a:gd name="T58" fmla="*/ 0 w 230"/>
                <a:gd name="T59" fmla="*/ 0 h 13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30"/>
                <a:gd name="T91" fmla="*/ 0 h 133"/>
                <a:gd name="T92" fmla="*/ 230 w 230"/>
                <a:gd name="T93" fmla="*/ 133 h 13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30" h="133">
                  <a:moveTo>
                    <a:pt x="4" y="0"/>
                  </a:moveTo>
                  <a:lnTo>
                    <a:pt x="22" y="2"/>
                  </a:lnTo>
                  <a:lnTo>
                    <a:pt x="40" y="6"/>
                  </a:lnTo>
                  <a:lnTo>
                    <a:pt x="76" y="18"/>
                  </a:lnTo>
                  <a:lnTo>
                    <a:pt x="112" y="33"/>
                  </a:lnTo>
                  <a:lnTo>
                    <a:pt x="145" y="52"/>
                  </a:lnTo>
                  <a:lnTo>
                    <a:pt x="175" y="72"/>
                  </a:lnTo>
                  <a:lnTo>
                    <a:pt x="187" y="83"/>
                  </a:lnTo>
                  <a:lnTo>
                    <a:pt x="199" y="93"/>
                  </a:lnTo>
                  <a:lnTo>
                    <a:pt x="209" y="104"/>
                  </a:lnTo>
                  <a:lnTo>
                    <a:pt x="218" y="114"/>
                  </a:lnTo>
                  <a:lnTo>
                    <a:pt x="225" y="122"/>
                  </a:lnTo>
                  <a:lnTo>
                    <a:pt x="230" y="132"/>
                  </a:lnTo>
                  <a:lnTo>
                    <a:pt x="222" y="133"/>
                  </a:lnTo>
                  <a:lnTo>
                    <a:pt x="211" y="133"/>
                  </a:lnTo>
                  <a:lnTo>
                    <a:pt x="198" y="130"/>
                  </a:lnTo>
                  <a:lnTo>
                    <a:pt x="179" y="125"/>
                  </a:lnTo>
                  <a:lnTo>
                    <a:pt x="160" y="118"/>
                  </a:lnTo>
                  <a:lnTo>
                    <a:pt x="139" y="111"/>
                  </a:lnTo>
                  <a:lnTo>
                    <a:pt x="96" y="91"/>
                  </a:lnTo>
                  <a:lnTo>
                    <a:pt x="75" y="80"/>
                  </a:lnTo>
                  <a:lnTo>
                    <a:pt x="55" y="68"/>
                  </a:lnTo>
                  <a:lnTo>
                    <a:pt x="37" y="55"/>
                  </a:lnTo>
                  <a:lnTo>
                    <a:pt x="22" y="44"/>
                  </a:lnTo>
                  <a:lnTo>
                    <a:pt x="10" y="32"/>
                  </a:lnTo>
                  <a:lnTo>
                    <a:pt x="3" y="21"/>
                  </a:lnTo>
                  <a:lnTo>
                    <a:pt x="1" y="15"/>
                  </a:lnTo>
                  <a:lnTo>
                    <a:pt x="0" y="10"/>
                  </a:lnTo>
                  <a:lnTo>
                    <a:pt x="1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B86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60" name="Freeform 239"/>
            <p:cNvSpPr>
              <a:spLocks/>
            </p:cNvSpPr>
            <p:nvPr/>
          </p:nvSpPr>
          <p:spPr bwMode="auto">
            <a:xfrm>
              <a:off x="2635" y="2845"/>
              <a:ext cx="138" cy="57"/>
            </a:xfrm>
            <a:custGeom>
              <a:avLst/>
              <a:gdLst>
                <a:gd name="T0" fmla="*/ 0 w 414"/>
                <a:gd name="T1" fmla="*/ 0 h 172"/>
                <a:gd name="T2" fmla="*/ 0 w 414"/>
                <a:gd name="T3" fmla="*/ 0 h 172"/>
                <a:gd name="T4" fmla="*/ 0 w 414"/>
                <a:gd name="T5" fmla="*/ 0 h 172"/>
                <a:gd name="T6" fmla="*/ 0 w 414"/>
                <a:gd name="T7" fmla="*/ 0 h 172"/>
                <a:gd name="T8" fmla="*/ 0 w 414"/>
                <a:gd name="T9" fmla="*/ 0 h 172"/>
                <a:gd name="T10" fmla="*/ 0 w 414"/>
                <a:gd name="T11" fmla="*/ 0 h 172"/>
                <a:gd name="T12" fmla="*/ 0 w 414"/>
                <a:gd name="T13" fmla="*/ 0 h 172"/>
                <a:gd name="T14" fmla="*/ 0 w 414"/>
                <a:gd name="T15" fmla="*/ 0 h 172"/>
                <a:gd name="T16" fmla="*/ 0 w 414"/>
                <a:gd name="T17" fmla="*/ 0 h 172"/>
                <a:gd name="T18" fmla="*/ 0 w 414"/>
                <a:gd name="T19" fmla="*/ 0 h 172"/>
                <a:gd name="T20" fmla="*/ 0 w 414"/>
                <a:gd name="T21" fmla="*/ 0 h 172"/>
                <a:gd name="T22" fmla="*/ 0 w 414"/>
                <a:gd name="T23" fmla="*/ 0 h 172"/>
                <a:gd name="T24" fmla="*/ 0 w 414"/>
                <a:gd name="T25" fmla="*/ 0 h 172"/>
                <a:gd name="T26" fmla="*/ 0 w 414"/>
                <a:gd name="T27" fmla="*/ 0 h 172"/>
                <a:gd name="T28" fmla="*/ 0 w 414"/>
                <a:gd name="T29" fmla="*/ 0 h 172"/>
                <a:gd name="T30" fmla="*/ 0 w 414"/>
                <a:gd name="T31" fmla="*/ 0 h 172"/>
                <a:gd name="T32" fmla="*/ 0 w 414"/>
                <a:gd name="T33" fmla="*/ 0 h 172"/>
                <a:gd name="T34" fmla="*/ 0 w 414"/>
                <a:gd name="T35" fmla="*/ 0 h 172"/>
                <a:gd name="T36" fmla="*/ 0 w 414"/>
                <a:gd name="T37" fmla="*/ 0 h 172"/>
                <a:gd name="T38" fmla="*/ 0 w 414"/>
                <a:gd name="T39" fmla="*/ 0 h 172"/>
                <a:gd name="T40" fmla="*/ 0 w 414"/>
                <a:gd name="T41" fmla="*/ 0 h 172"/>
                <a:gd name="T42" fmla="*/ 0 w 414"/>
                <a:gd name="T43" fmla="*/ 0 h 172"/>
                <a:gd name="T44" fmla="*/ 0 w 414"/>
                <a:gd name="T45" fmla="*/ 0 h 172"/>
                <a:gd name="T46" fmla="*/ 0 w 414"/>
                <a:gd name="T47" fmla="*/ 0 h 172"/>
                <a:gd name="T48" fmla="*/ 0 w 414"/>
                <a:gd name="T49" fmla="*/ 0 h 172"/>
                <a:gd name="T50" fmla="*/ 0 w 414"/>
                <a:gd name="T51" fmla="*/ 0 h 172"/>
                <a:gd name="T52" fmla="*/ 0 w 414"/>
                <a:gd name="T53" fmla="*/ 0 h 172"/>
                <a:gd name="T54" fmla="*/ 0 w 414"/>
                <a:gd name="T55" fmla="*/ 0 h 172"/>
                <a:gd name="T56" fmla="*/ 0 w 414"/>
                <a:gd name="T57" fmla="*/ 0 h 172"/>
                <a:gd name="T58" fmla="*/ 0 w 414"/>
                <a:gd name="T59" fmla="*/ 0 h 172"/>
                <a:gd name="T60" fmla="*/ 0 w 414"/>
                <a:gd name="T61" fmla="*/ 0 h 172"/>
                <a:gd name="T62" fmla="*/ 0 w 414"/>
                <a:gd name="T63" fmla="*/ 0 h 172"/>
                <a:gd name="T64" fmla="*/ 0 w 414"/>
                <a:gd name="T65" fmla="*/ 0 h 172"/>
                <a:gd name="T66" fmla="*/ 0 w 414"/>
                <a:gd name="T67" fmla="*/ 0 h 172"/>
                <a:gd name="T68" fmla="*/ 0 w 414"/>
                <a:gd name="T69" fmla="*/ 0 h 172"/>
                <a:gd name="T70" fmla="*/ 0 w 414"/>
                <a:gd name="T71" fmla="*/ 0 h 172"/>
                <a:gd name="T72" fmla="*/ 0 w 414"/>
                <a:gd name="T73" fmla="*/ 0 h 172"/>
                <a:gd name="T74" fmla="*/ 0 w 414"/>
                <a:gd name="T75" fmla="*/ 0 h 172"/>
                <a:gd name="T76" fmla="*/ 0 w 414"/>
                <a:gd name="T77" fmla="*/ 0 h 172"/>
                <a:gd name="T78" fmla="*/ 0 w 414"/>
                <a:gd name="T79" fmla="*/ 0 h 172"/>
                <a:gd name="T80" fmla="*/ 0 w 414"/>
                <a:gd name="T81" fmla="*/ 0 h 1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4"/>
                <a:gd name="T124" fmla="*/ 0 h 172"/>
                <a:gd name="T125" fmla="*/ 414 w 414"/>
                <a:gd name="T126" fmla="*/ 172 h 1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4" h="172">
                  <a:moveTo>
                    <a:pt x="0" y="75"/>
                  </a:moveTo>
                  <a:lnTo>
                    <a:pt x="37" y="58"/>
                  </a:lnTo>
                  <a:lnTo>
                    <a:pt x="75" y="42"/>
                  </a:lnTo>
                  <a:lnTo>
                    <a:pt x="115" y="28"/>
                  </a:lnTo>
                  <a:lnTo>
                    <a:pt x="154" y="17"/>
                  </a:lnTo>
                  <a:lnTo>
                    <a:pt x="196" y="11"/>
                  </a:lnTo>
                  <a:lnTo>
                    <a:pt x="235" y="6"/>
                  </a:lnTo>
                  <a:lnTo>
                    <a:pt x="270" y="2"/>
                  </a:lnTo>
                  <a:lnTo>
                    <a:pt x="305" y="0"/>
                  </a:lnTo>
                  <a:lnTo>
                    <a:pt x="336" y="2"/>
                  </a:lnTo>
                  <a:lnTo>
                    <a:pt x="364" y="9"/>
                  </a:lnTo>
                  <a:lnTo>
                    <a:pt x="376" y="13"/>
                  </a:lnTo>
                  <a:lnTo>
                    <a:pt x="388" y="20"/>
                  </a:lnTo>
                  <a:lnTo>
                    <a:pt x="399" y="28"/>
                  </a:lnTo>
                  <a:lnTo>
                    <a:pt x="410" y="38"/>
                  </a:lnTo>
                  <a:lnTo>
                    <a:pt x="413" y="51"/>
                  </a:lnTo>
                  <a:lnTo>
                    <a:pt x="414" y="63"/>
                  </a:lnTo>
                  <a:lnTo>
                    <a:pt x="414" y="74"/>
                  </a:lnTo>
                  <a:lnTo>
                    <a:pt x="412" y="85"/>
                  </a:lnTo>
                  <a:lnTo>
                    <a:pt x="408" y="95"/>
                  </a:lnTo>
                  <a:lnTo>
                    <a:pt x="403" y="105"/>
                  </a:lnTo>
                  <a:lnTo>
                    <a:pt x="390" y="122"/>
                  </a:lnTo>
                  <a:lnTo>
                    <a:pt x="372" y="137"/>
                  </a:lnTo>
                  <a:lnTo>
                    <a:pt x="353" y="149"/>
                  </a:lnTo>
                  <a:lnTo>
                    <a:pt x="331" y="159"/>
                  </a:lnTo>
                  <a:lnTo>
                    <a:pt x="309" y="167"/>
                  </a:lnTo>
                  <a:lnTo>
                    <a:pt x="307" y="168"/>
                  </a:lnTo>
                  <a:lnTo>
                    <a:pt x="306" y="169"/>
                  </a:lnTo>
                  <a:lnTo>
                    <a:pt x="297" y="172"/>
                  </a:lnTo>
                  <a:lnTo>
                    <a:pt x="285" y="172"/>
                  </a:lnTo>
                  <a:lnTo>
                    <a:pt x="269" y="170"/>
                  </a:lnTo>
                  <a:lnTo>
                    <a:pt x="250" y="168"/>
                  </a:lnTo>
                  <a:lnTo>
                    <a:pt x="228" y="165"/>
                  </a:lnTo>
                  <a:lnTo>
                    <a:pt x="203" y="160"/>
                  </a:lnTo>
                  <a:lnTo>
                    <a:pt x="178" y="154"/>
                  </a:lnTo>
                  <a:lnTo>
                    <a:pt x="126" y="141"/>
                  </a:lnTo>
                  <a:lnTo>
                    <a:pt x="75" y="122"/>
                  </a:lnTo>
                  <a:lnTo>
                    <a:pt x="52" y="111"/>
                  </a:lnTo>
                  <a:lnTo>
                    <a:pt x="32" y="100"/>
                  </a:lnTo>
                  <a:lnTo>
                    <a:pt x="14" y="88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61" name="Freeform 240"/>
            <p:cNvSpPr>
              <a:spLocks/>
            </p:cNvSpPr>
            <p:nvPr/>
          </p:nvSpPr>
          <p:spPr bwMode="auto">
            <a:xfrm>
              <a:off x="2696" y="2861"/>
              <a:ext cx="52" cy="31"/>
            </a:xfrm>
            <a:custGeom>
              <a:avLst/>
              <a:gdLst>
                <a:gd name="T0" fmla="*/ 0 w 157"/>
                <a:gd name="T1" fmla="*/ 0 h 93"/>
                <a:gd name="T2" fmla="*/ 0 w 157"/>
                <a:gd name="T3" fmla="*/ 0 h 93"/>
                <a:gd name="T4" fmla="*/ 0 w 157"/>
                <a:gd name="T5" fmla="*/ 0 h 93"/>
                <a:gd name="T6" fmla="*/ 0 w 157"/>
                <a:gd name="T7" fmla="*/ 0 h 93"/>
                <a:gd name="T8" fmla="*/ 0 w 157"/>
                <a:gd name="T9" fmla="*/ 0 h 93"/>
                <a:gd name="T10" fmla="*/ 0 w 157"/>
                <a:gd name="T11" fmla="*/ 0 h 93"/>
                <a:gd name="T12" fmla="*/ 0 w 157"/>
                <a:gd name="T13" fmla="*/ 0 h 93"/>
                <a:gd name="T14" fmla="*/ 0 w 157"/>
                <a:gd name="T15" fmla="*/ 0 h 93"/>
                <a:gd name="T16" fmla="*/ 0 w 157"/>
                <a:gd name="T17" fmla="*/ 0 h 93"/>
                <a:gd name="T18" fmla="*/ 0 w 157"/>
                <a:gd name="T19" fmla="*/ 0 h 93"/>
                <a:gd name="T20" fmla="*/ 0 w 157"/>
                <a:gd name="T21" fmla="*/ 0 h 93"/>
                <a:gd name="T22" fmla="*/ 0 w 157"/>
                <a:gd name="T23" fmla="*/ 0 h 93"/>
                <a:gd name="T24" fmla="*/ 0 w 157"/>
                <a:gd name="T25" fmla="*/ 0 h 93"/>
                <a:gd name="T26" fmla="*/ 0 w 157"/>
                <a:gd name="T27" fmla="*/ 0 h 93"/>
                <a:gd name="T28" fmla="*/ 0 w 157"/>
                <a:gd name="T29" fmla="*/ 0 h 93"/>
                <a:gd name="T30" fmla="*/ 0 w 157"/>
                <a:gd name="T31" fmla="*/ 0 h 93"/>
                <a:gd name="T32" fmla="*/ 0 w 157"/>
                <a:gd name="T33" fmla="*/ 0 h 93"/>
                <a:gd name="T34" fmla="*/ 0 w 157"/>
                <a:gd name="T35" fmla="*/ 0 h 93"/>
                <a:gd name="T36" fmla="*/ 0 w 157"/>
                <a:gd name="T37" fmla="*/ 0 h 93"/>
                <a:gd name="T38" fmla="*/ 0 w 157"/>
                <a:gd name="T39" fmla="*/ 0 h 93"/>
                <a:gd name="T40" fmla="*/ 0 w 157"/>
                <a:gd name="T41" fmla="*/ 0 h 93"/>
                <a:gd name="T42" fmla="*/ 0 w 157"/>
                <a:gd name="T43" fmla="*/ 0 h 93"/>
                <a:gd name="T44" fmla="*/ 0 w 157"/>
                <a:gd name="T45" fmla="*/ 0 h 93"/>
                <a:gd name="T46" fmla="*/ 0 w 157"/>
                <a:gd name="T47" fmla="*/ 0 h 93"/>
                <a:gd name="T48" fmla="*/ 0 w 157"/>
                <a:gd name="T49" fmla="*/ 0 h 93"/>
                <a:gd name="T50" fmla="*/ 0 w 157"/>
                <a:gd name="T51" fmla="*/ 0 h 93"/>
                <a:gd name="T52" fmla="*/ 0 w 157"/>
                <a:gd name="T53" fmla="*/ 0 h 93"/>
                <a:gd name="T54" fmla="*/ 0 w 157"/>
                <a:gd name="T55" fmla="*/ 0 h 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57"/>
                <a:gd name="T85" fmla="*/ 0 h 93"/>
                <a:gd name="T86" fmla="*/ 157 w 157"/>
                <a:gd name="T87" fmla="*/ 93 h 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57" h="93">
                  <a:moveTo>
                    <a:pt x="78" y="93"/>
                  </a:moveTo>
                  <a:lnTo>
                    <a:pt x="48" y="83"/>
                  </a:lnTo>
                  <a:lnTo>
                    <a:pt x="33" y="75"/>
                  </a:lnTo>
                  <a:lnTo>
                    <a:pt x="20" y="68"/>
                  </a:lnTo>
                  <a:lnTo>
                    <a:pt x="10" y="59"/>
                  </a:lnTo>
                  <a:lnTo>
                    <a:pt x="4" y="49"/>
                  </a:lnTo>
                  <a:lnTo>
                    <a:pt x="0" y="40"/>
                  </a:lnTo>
                  <a:lnTo>
                    <a:pt x="1" y="33"/>
                  </a:lnTo>
                  <a:lnTo>
                    <a:pt x="2" y="27"/>
                  </a:lnTo>
                  <a:lnTo>
                    <a:pt x="18" y="17"/>
                  </a:lnTo>
                  <a:lnTo>
                    <a:pt x="33" y="10"/>
                  </a:lnTo>
                  <a:lnTo>
                    <a:pt x="48" y="5"/>
                  </a:lnTo>
                  <a:lnTo>
                    <a:pt x="61" y="1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108" y="5"/>
                  </a:lnTo>
                  <a:lnTo>
                    <a:pt x="126" y="14"/>
                  </a:lnTo>
                  <a:lnTo>
                    <a:pt x="141" y="24"/>
                  </a:lnTo>
                  <a:lnTo>
                    <a:pt x="152" y="32"/>
                  </a:lnTo>
                  <a:lnTo>
                    <a:pt x="157" y="40"/>
                  </a:lnTo>
                  <a:lnTo>
                    <a:pt x="157" y="56"/>
                  </a:lnTo>
                  <a:lnTo>
                    <a:pt x="152" y="68"/>
                  </a:lnTo>
                  <a:lnTo>
                    <a:pt x="146" y="78"/>
                  </a:lnTo>
                  <a:lnTo>
                    <a:pt x="137" y="84"/>
                  </a:lnTo>
                  <a:lnTo>
                    <a:pt x="125" y="88"/>
                  </a:lnTo>
                  <a:lnTo>
                    <a:pt x="112" y="90"/>
                  </a:lnTo>
                  <a:lnTo>
                    <a:pt x="97" y="91"/>
                  </a:lnTo>
                  <a:lnTo>
                    <a:pt x="78" y="93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62" name="Freeform 241"/>
            <p:cNvSpPr>
              <a:spLocks/>
            </p:cNvSpPr>
            <p:nvPr/>
          </p:nvSpPr>
          <p:spPr bwMode="auto">
            <a:xfrm>
              <a:off x="2711" y="2868"/>
              <a:ext cx="34" cy="20"/>
            </a:xfrm>
            <a:custGeom>
              <a:avLst/>
              <a:gdLst>
                <a:gd name="T0" fmla="*/ 0 w 103"/>
                <a:gd name="T1" fmla="*/ 0 h 60"/>
                <a:gd name="T2" fmla="*/ 0 w 103"/>
                <a:gd name="T3" fmla="*/ 0 h 60"/>
                <a:gd name="T4" fmla="*/ 0 w 103"/>
                <a:gd name="T5" fmla="*/ 0 h 60"/>
                <a:gd name="T6" fmla="*/ 0 w 103"/>
                <a:gd name="T7" fmla="*/ 0 h 60"/>
                <a:gd name="T8" fmla="*/ 0 w 103"/>
                <a:gd name="T9" fmla="*/ 0 h 60"/>
                <a:gd name="T10" fmla="*/ 0 w 103"/>
                <a:gd name="T11" fmla="*/ 0 h 60"/>
                <a:gd name="T12" fmla="*/ 0 w 103"/>
                <a:gd name="T13" fmla="*/ 0 h 60"/>
                <a:gd name="T14" fmla="*/ 0 w 103"/>
                <a:gd name="T15" fmla="*/ 0 h 60"/>
                <a:gd name="T16" fmla="*/ 0 w 103"/>
                <a:gd name="T17" fmla="*/ 0 h 60"/>
                <a:gd name="T18" fmla="*/ 0 w 103"/>
                <a:gd name="T19" fmla="*/ 0 h 60"/>
                <a:gd name="T20" fmla="*/ 0 w 103"/>
                <a:gd name="T21" fmla="*/ 0 h 60"/>
                <a:gd name="T22" fmla="*/ 0 w 103"/>
                <a:gd name="T23" fmla="*/ 0 h 60"/>
                <a:gd name="T24" fmla="*/ 0 w 103"/>
                <a:gd name="T25" fmla="*/ 0 h 60"/>
                <a:gd name="T26" fmla="*/ 0 w 103"/>
                <a:gd name="T27" fmla="*/ 0 h 60"/>
                <a:gd name="T28" fmla="*/ 0 w 103"/>
                <a:gd name="T29" fmla="*/ 0 h 60"/>
                <a:gd name="T30" fmla="*/ 0 w 103"/>
                <a:gd name="T31" fmla="*/ 0 h 60"/>
                <a:gd name="T32" fmla="*/ 0 w 103"/>
                <a:gd name="T33" fmla="*/ 0 h 60"/>
                <a:gd name="T34" fmla="*/ 0 w 103"/>
                <a:gd name="T35" fmla="*/ 0 h 60"/>
                <a:gd name="T36" fmla="*/ 0 w 103"/>
                <a:gd name="T37" fmla="*/ 0 h 60"/>
                <a:gd name="T38" fmla="*/ 0 w 103"/>
                <a:gd name="T39" fmla="*/ 0 h 60"/>
                <a:gd name="T40" fmla="*/ 0 w 103"/>
                <a:gd name="T41" fmla="*/ 0 h 60"/>
                <a:gd name="T42" fmla="*/ 0 w 103"/>
                <a:gd name="T43" fmla="*/ 0 h 60"/>
                <a:gd name="T44" fmla="*/ 0 w 103"/>
                <a:gd name="T45" fmla="*/ 0 h 60"/>
                <a:gd name="T46" fmla="*/ 0 w 103"/>
                <a:gd name="T47" fmla="*/ 0 h 6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3"/>
                <a:gd name="T73" fmla="*/ 0 h 60"/>
                <a:gd name="T74" fmla="*/ 103 w 103"/>
                <a:gd name="T75" fmla="*/ 60 h 6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3" h="60">
                  <a:moveTo>
                    <a:pt x="0" y="29"/>
                  </a:moveTo>
                  <a:lnTo>
                    <a:pt x="4" y="20"/>
                  </a:lnTo>
                  <a:lnTo>
                    <a:pt x="9" y="12"/>
                  </a:lnTo>
                  <a:lnTo>
                    <a:pt x="15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56" y="1"/>
                  </a:lnTo>
                  <a:lnTo>
                    <a:pt x="73" y="6"/>
                  </a:lnTo>
                  <a:lnTo>
                    <a:pt x="87" y="15"/>
                  </a:lnTo>
                  <a:lnTo>
                    <a:pt x="94" y="21"/>
                  </a:lnTo>
                  <a:lnTo>
                    <a:pt x="98" y="26"/>
                  </a:lnTo>
                  <a:lnTo>
                    <a:pt x="101" y="32"/>
                  </a:lnTo>
                  <a:lnTo>
                    <a:pt x="103" y="37"/>
                  </a:lnTo>
                  <a:lnTo>
                    <a:pt x="100" y="43"/>
                  </a:lnTo>
                  <a:lnTo>
                    <a:pt x="96" y="48"/>
                  </a:lnTo>
                  <a:lnTo>
                    <a:pt x="84" y="55"/>
                  </a:lnTo>
                  <a:lnTo>
                    <a:pt x="68" y="60"/>
                  </a:lnTo>
                  <a:lnTo>
                    <a:pt x="51" y="60"/>
                  </a:lnTo>
                  <a:lnTo>
                    <a:pt x="33" y="57"/>
                  </a:lnTo>
                  <a:lnTo>
                    <a:pt x="19" y="50"/>
                  </a:lnTo>
                  <a:lnTo>
                    <a:pt x="6" y="42"/>
                  </a:lnTo>
                  <a:lnTo>
                    <a:pt x="3" y="3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63" name="Freeform 242"/>
            <p:cNvSpPr>
              <a:spLocks/>
            </p:cNvSpPr>
            <p:nvPr/>
          </p:nvSpPr>
          <p:spPr bwMode="auto">
            <a:xfrm>
              <a:off x="2563" y="2860"/>
              <a:ext cx="33" cy="20"/>
            </a:xfrm>
            <a:custGeom>
              <a:avLst/>
              <a:gdLst>
                <a:gd name="T0" fmla="*/ 0 w 101"/>
                <a:gd name="T1" fmla="*/ 0 h 62"/>
                <a:gd name="T2" fmla="*/ 0 w 101"/>
                <a:gd name="T3" fmla="*/ 0 h 62"/>
                <a:gd name="T4" fmla="*/ 0 w 101"/>
                <a:gd name="T5" fmla="*/ 0 h 62"/>
                <a:gd name="T6" fmla="*/ 0 w 101"/>
                <a:gd name="T7" fmla="*/ 0 h 62"/>
                <a:gd name="T8" fmla="*/ 0 w 101"/>
                <a:gd name="T9" fmla="*/ 0 h 62"/>
                <a:gd name="T10" fmla="*/ 0 w 101"/>
                <a:gd name="T11" fmla="*/ 0 h 62"/>
                <a:gd name="T12" fmla="*/ 0 w 101"/>
                <a:gd name="T13" fmla="*/ 0 h 62"/>
                <a:gd name="T14" fmla="*/ 0 w 101"/>
                <a:gd name="T15" fmla="*/ 0 h 62"/>
                <a:gd name="T16" fmla="*/ 0 w 101"/>
                <a:gd name="T17" fmla="*/ 0 h 62"/>
                <a:gd name="T18" fmla="*/ 0 w 101"/>
                <a:gd name="T19" fmla="*/ 0 h 62"/>
                <a:gd name="T20" fmla="*/ 0 w 101"/>
                <a:gd name="T21" fmla="*/ 0 h 62"/>
                <a:gd name="T22" fmla="*/ 0 w 101"/>
                <a:gd name="T23" fmla="*/ 0 h 62"/>
                <a:gd name="T24" fmla="*/ 0 w 101"/>
                <a:gd name="T25" fmla="*/ 0 h 62"/>
                <a:gd name="T26" fmla="*/ 0 w 101"/>
                <a:gd name="T27" fmla="*/ 0 h 62"/>
                <a:gd name="T28" fmla="*/ 0 w 101"/>
                <a:gd name="T29" fmla="*/ 0 h 62"/>
                <a:gd name="T30" fmla="*/ 0 w 101"/>
                <a:gd name="T31" fmla="*/ 0 h 62"/>
                <a:gd name="T32" fmla="*/ 0 w 101"/>
                <a:gd name="T33" fmla="*/ 0 h 62"/>
                <a:gd name="T34" fmla="*/ 0 w 101"/>
                <a:gd name="T35" fmla="*/ 0 h 62"/>
                <a:gd name="T36" fmla="*/ 0 w 101"/>
                <a:gd name="T37" fmla="*/ 0 h 62"/>
                <a:gd name="T38" fmla="*/ 0 w 101"/>
                <a:gd name="T39" fmla="*/ 0 h 62"/>
                <a:gd name="T40" fmla="*/ 0 w 101"/>
                <a:gd name="T41" fmla="*/ 0 h 62"/>
                <a:gd name="T42" fmla="*/ 0 w 101"/>
                <a:gd name="T43" fmla="*/ 0 h 62"/>
                <a:gd name="T44" fmla="*/ 0 w 101"/>
                <a:gd name="T45" fmla="*/ 0 h 62"/>
                <a:gd name="T46" fmla="*/ 0 w 101"/>
                <a:gd name="T47" fmla="*/ 0 h 62"/>
                <a:gd name="T48" fmla="*/ 0 w 101"/>
                <a:gd name="T49" fmla="*/ 0 h 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1"/>
                <a:gd name="T76" fmla="*/ 0 h 62"/>
                <a:gd name="T77" fmla="*/ 101 w 101"/>
                <a:gd name="T78" fmla="*/ 62 h 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1" h="62">
                  <a:moveTo>
                    <a:pt x="0" y="19"/>
                  </a:moveTo>
                  <a:lnTo>
                    <a:pt x="0" y="13"/>
                  </a:lnTo>
                  <a:lnTo>
                    <a:pt x="4" y="7"/>
                  </a:lnTo>
                  <a:lnTo>
                    <a:pt x="9" y="3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34" y="0"/>
                  </a:lnTo>
                  <a:lnTo>
                    <a:pt x="54" y="5"/>
                  </a:lnTo>
                  <a:lnTo>
                    <a:pt x="75" y="15"/>
                  </a:lnTo>
                  <a:lnTo>
                    <a:pt x="83" y="21"/>
                  </a:lnTo>
                  <a:lnTo>
                    <a:pt x="91" y="28"/>
                  </a:lnTo>
                  <a:lnTo>
                    <a:pt x="97" y="35"/>
                  </a:lnTo>
                  <a:lnTo>
                    <a:pt x="99" y="42"/>
                  </a:lnTo>
                  <a:lnTo>
                    <a:pt x="101" y="51"/>
                  </a:lnTo>
                  <a:lnTo>
                    <a:pt x="99" y="60"/>
                  </a:lnTo>
                  <a:lnTo>
                    <a:pt x="94" y="62"/>
                  </a:lnTo>
                  <a:lnTo>
                    <a:pt x="90" y="62"/>
                  </a:lnTo>
                  <a:lnTo>
                    <a:pt x="76" y="61"/>
                  </a:lnTo>
                  <a:lnTo>
                    <a:pt x="60" y="56"/>
                  </a:lnTo>
                  <a:lnTo>
                    <a:pt x="43" y="47"/>
                  </a:lnTo>
                  <a:lnTo>
                    <a:pt x="27" y="39"/>
                  </a:lnTo>
                  <a:lnTo>
                    <a:pt x="13" y="30"/>
                  </a:lnTo>
                  <a:lnTo>
                    <a:pt x="4" y="24"/>
                  </a:lnTo>
                  <a:lnTo>
                    <a:pt x="1" y="2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43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64" name="Freeform 243"/>
            <p:cNvSpPr>
              <a:spLocks/>
            </p:cNvSpPr>
            <p:nvPr/>
          </p:nvSpPr>
          <p:spPr bwMode="auto">
            <a:xfrm>
              <a:off x="2527" y="2852"/>
              <a:ext cx="26" cy="17"/>
            </a:xfrm>
            <a:custGeom>
              <a:avLst/>
              <a:gdLst>
                <a:gd name="T0" fmla="*/ 0 w 78"/>
                <a:gd name="T1" fmla="*/ 0 h 51"/>
                <a:gd name="T2" fmla="*/ 0 w 78"/>
                <a:gd name="T3" fmla="*/ 0 h 51"/>
                <a:gd name="T4" fmla="*/ 0 w 78"/>
                <a:gd name="T5" fmla="*/ 0 h 51"/>
                <a:gd name="T6" fmla="*/ 0 w 78"/>
                <a:gd name="T7" fmla="*/ 0 h 51"/>
                <a:gd name="T8" fmla="*/ 0 w 78"/>
                <a:gd name="T9" fmla="*/ 0 h 51"/>
                <a:gd name="T10" fmla="*/ 0 w 78"/>
                <a:gd name="T11" fmla="*/ 0 h 51"/>
                <a:gd name="T12" fmla="*/ 0 w 78"/>
                <a:gd name="T13" fmla="*/ 0 h 51"/>
                <a:gd name="T14" fmla="*/ 0 w 78"/>
                <a:gd name="T15" fmla="*/ 0 h 51"/>
                <a:gd name="T16" fmla="*/ 0 w 78"/>
                <a:gd name="T17" fmla="*/ 0 h 51"/>
                <a:gd name="T18" fmla="*/ 0 w 78"/>
                <a:gd name="T19" fmla="*/ 0 h 51"/>
                <a:gd name="T20" fmla="*/ 0 w 78"/>
                <a:gd name="T21" fmla="*/ 0 h 51"/>
                <a:gd name="T22" fmla="*/ 0 w 78"/>
                <a:gd name="T23" fmla="*/ 0 h 51"/>
                <a:gd name="T24" fmla="*/ 0 w 78"/>
                <a:gd name="T25" fmla="*/ 0 h 51"/>
                <a:gd name="T26" fmla="*/ 0 w 78"/>
                <a:gd name="T27" fmla="*/ 0 h 51"/>
                <a:gd name="T28" fmla="*/ 0 w 78"/>
                <a:gd name="T29" fmla="*/ 0 h 51"/>
                <a:gd name="T30" fmla="*/ 0 w 78"/>
                <a:gd name="T31" fmla="*/ 0 h 51"/>
                <a:gd name="T32" fmla="*/ 0 w 78"/>
                <a:gd name="T33" fmla="*/ 0 h 51"/>
                <a:gd name="T34" fmla="*/ 0 w 78"/>
                <a:gd name="T35" fmla="*/ 0 h 51"/>
                <a:gd name="T36" fmla="*/ 0 w 78"/>
                <a:gd name="T37" fmla="*/ 0 h 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8"/>
                <a:gd name="T58" fmla="*/ 0 h 51"/>
                <a:gd name="T59" fmla="*/ 78 w 78"/>
                <a:gd name="T60" fmla="*/ 51 h 5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8" h="51">
                  <a:moveTo>
                    <a:pt x="0" y="23"/>
                  </a:moveTo>
                  <a:lnTo>
                    <a:pt x="4" y="16"/>
                  </a:lnTo>
                  <a:lnTo>
                    <a:pt x="9" y="9"/>
                  </a:lnTo>
                  <a:lnTo>
                    <a:pt x="16" y="4"/>
                  </a:lnTo>
                  <a:lnTo>
                    <a:pt x="25" y="1"/>
                  </a:lnTo>
                  <a:lnTo>
                    <a:pt x="35" y="0"/>
                  </a:lnTo>
                  <a:lnTo>
                    <a:pt x="48" y="2"/>
                  </a:lnTo>
                  <a:lnTo>
                    <a:pt x="62" y="7"/>
                  </a:lnTo>
                  <a:lnTo>
                    <a:pt x="78" y="15"/>
                  </a:lnTo>
                  <a:lnTo>
                    <a:pt x="78" y="22"/>
                  </a:lnTo>
                  <a:lnTo>
                    <a:pt x="75" y="28"/>
                  </a:lnTo>
                  <a:lnTo>
                    <a:pt x="66" y="38"/>
                  </a:lnTo>
                  <a:lnTo>
                    <a:pt x="55" y="46"/>
                  </a:lnTo>
                  <a:lnTo>
                    <a:pt x="42" y="51"/>
                  </a:lnTo>
                  <a:lnTo>
                    <a:pt x="28" y="51"/>
                  </a:lnTo>
                  <a:lnTo>
                    <a:pt x="16" y="47"/>
                  </a:lnTo>
                  <a:lnTo>
                    <a:pt x="6" y="38"/>
                  </a:lnTo>
                  <a:lnTo>
                    <a:pt x="3" y="32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65" name="Freeform 244"/>
            <p:cNvSpPr>
              <a:spLocks/>
            </p:cNvSpPr>
            <p:nvPr/>
          </p:nvSpPr>
          <p:spPr bwMode="auto">
            <a:xfrm>
              <a:off x="2566" y="2588"/>
              <a:ext cx="226" cy="275"/>
            </a:xfrm>
            <a:custGeom>
              <a:avLst/>
              <a:gdLst>
                <a:gd name="T0" fmla="*/ 0 w 676"/>
                <a:gd name="T1" fmla="*/ 0 h 826"/>
                <a:gd name="T2" fmla="*/ 0 w 676"/>
                <a:gd name="T3" fmla="*/ 0 h 826"/>
                <a:gd name="T4" fmla="*/ 0 w 676"/>
                <a:gd name="T5" fmla="*/ 0 h 826"/>
                <a:gd name="T6" fmla="*/ 0 w 676"/>
                <a:gd name="T7" fmla="*/ 0 h 826"/>
                <a:gd name="T8" fmla="*/ 0 w 676"/>
                <a:gd name="T9" fmla="*/ 0 h 826"/>
                <a:gd name="T10" fmla="*/ 0 w 676"/>
                <a:gd name="T11" fmla="*/ 0 h 826"/>
                <a:gd name="T12" fmla="*/ 0 w 676"/>
                <a:gd name="T13" fmla="*/ 0 h 826"/>
                <a:gd name="T14" fmla="*/ 0 w 676"/>
                <a:gd name="T15" fmla="*/ 0 h 826"/>
                <a:gd name="T16" fmla="*/ 0 w 676"/>
                <a:gd name="T17" fmla="*/ 0 h 826"/>
                <a:gd name="T18" fmla="*/ 0 w 676"/>
                <a:gd name="T19" fmla="*/ 0 h 826"/>
                <a:gd name="T20" fmla="*/ 0 w 676"/>
                <a:gd name="T21" fmla="*/ 0 h 826"/>
                <a:gd name="T22" fmla="*/ 0 w 676"/>
                <a:gd name="T23" fmla="*/ 0 h 826"/>
                <a:gd name="T24" fmla="*/ 0 w 676"/>
                <a:gd name="T25" fmla="*/ 0 h 826"/>
                <a:gd name="T26" fmla="*/ 0 w 676"/>
                <a:gd name="T27" fmla="*/ 0 h 826"/>
                <a:gd name="T28" fmla="*/ 0 w 676"/>
                <a:gd name="T29" fmla="*/ 0 h 826"/>
                <a:gd name="T30" fmla="*/ 0 w 676"/>
                <a:gd name="T31" fmla="*/ 0 h 826"/>
                <a:gd name="T32" fmla="*/ 0 w 676"/>
                <a:gd name="T33" fmla="*/ 0 h 826"/>
                <a:gd name="T34" fmla="*/ 0 w 676"/>
                <a:gd name="T35" fmla="*/ 0 h 826"/>
                <a:gd name="T36" fmla="*/ 0 w 676"/>
                <a:gd name="T37" fmla="*/ 0 h 826"/>
                <a:gd name="T38" fmla="*/ 0 w 676"/>
                <a:gd name="T39" fmla="*/ 0 h 826"/>
                <a:gd name="T40" fmla="*/ 0 w 676"/>
                <a:gd name="T41" fmla="*/ 0 h 826"/>
                <a:gd name="T42" fmla="*/ 0 w 676"/>
                <a:gd name="T43" fmla="*/ 0 h 826"/>
                <a:gd name="T44" fmla="*/ 0 w 676"/>
                <a:gd name="T45" fmla="*/ 0 h 826"/>
                <a:gd name="T46" fmla="*/ 0 w 676"/>
                <a:gd name="T47" fmla="*/ 0 h 826"/>
                <a:gd name="T48" fmla="*/ 0 w 676"/>
                <a:gd name="T49" fmla="*/ 0 h 826"/>
                <a:gd name="T50" fmla="*/ 0 w 676"/>
                <a:gd name="T51" fmla="*/ 0 h 826"/>
                <a:gd name="T52" fmla="*/ 0 w 676"/>
                <a:gd name="T53" fmla="*/ 0 h 826"/>
                <a:gd name="T54" fmla="*/ 0 w 676"/>
                <a:gd name="T55" fmla="*/ 0 h 826"/>
                <a:gd name="T56" fmla="*/ 0 w 676"/>
                <a:gd name="T57" fmla="*/ 0 h 826"/>
                <a:gd name="T58" fmla="*/ 0 w 676"/>
                <a:gd name="T59" fmla="*/ 0 h 826"/>
                <a:gd name="T60" fmla="*/ 0 w 676"/>
                <a:gd name="T61" fmla="*/ 0 h 826"/>
                <a:gd name="T62" fmla="*/ 0 w 676"/>
                <a:gd name="T63" fmla="*/ 0 h 826"/>
                <a:gd name="T64" fmla="*/ 0 w 676"/>
                <a:gd name="T65" fmla="*/ 0 h 826"/>
                <a:gd name="T66" fmla="*/ 0 w 676"/>
                <a:gd name="T67" fmla="*/ 0 h 826"/>
                <a:gd name="T68" fmla="*/ 0 w 676"/>
                <a:gd name="T69" fmla="*/ 0 h 826"/>
                <a:gd name="T70" fmla="*/ 0 w 676"/>
                <a:gd name="T71" fmla="*/ 0 h 826"/>
                <a:gd name="T72" fmla="*/ 0 w 676"/>
                <a:gd name="T73" fmla="*/ 0 h 826"/>
                <a:gd name="T74" fmla="*/ 0 w 676"/>
                <a:gd name="T75" fmla="*/ 0 h 826"/>
                <a:gd name="T76" fmla="*/ 0 w 676"/>
                <a:gd name="T77" fmla="*/ 0 h 826"/>
                <a:gd name="T78" fmla="*/ 0 w 676"/>
                <a:gd name="T79" fmla="*/ 0 h 826"/>
                <a:gd name="T80" fmla="*/ 0 w 676"/>
                <a:gd name="T81" fmla="*/ 0 h 826"/>
                <a:gd name="T82" fmla="*/ 0 w 676"/>
                <a:gd name="T83" fmla="*/ 0 h 826"/>
                <a:gd name="T84" fmla="*/ 0 w 676"/>
                <a:gd name="T85" fmla="*/ 0 h 826"/>
                <a:gd name="T86" fmla="*/ 0 w 676"/>
                <a:gd name="T87" fmla="*/ 0 h 826"/>
                <a:gd name="T88" fmla="*/ 0 w 676"/>
                <a:gd name="T89" fmla="*/ 0 h 826"/>
                <a:gd name="T90" fmla="*/ 0 w 676"/>
                <a:gd name="T91" fmla="*/ 0 h 826"/>
                <a:gd name="T92" fmla="*/ 0 w 676"/>
                <a:gd name="T93" fmla="*/ 0 h 826"/>
                <a:gd name="T94" fmla="*/ 0 w 676"/>
                <a:gd name="T95" fmla="*/ 0 h 826"/>
                <a:gd name="T96" fmla="*/ 0 w 676"/>
                <a:gd name="T97" fmla="*/ 0 h 826"/>
                <a:gd name="T98" fmla="*/ 0 w 676"/>
                <a:gd name="T99" fmla="*/ 0 h 826"/>
                <a:gd name="T100" fmla="*/ 0 w 676"/>
                <a:gd name="T101" fmla="*/ 0 h 826"/>
                <a:gd name="T102" fmla="*/ 0 w 676"/>
                <a:gd name="T103" fmla="*/ 0 h 826"/>
                <a:gd name="T104" fmla="*/ 0 w 676"/>
                <a:gd name="T105" fmla="*/ 0 h 82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76"/>
                <a:gd name="T160" fmla="*/ 0 h 826"/>
                <a:gd name="T161" fmla="*/ 676 w 676"/>
                <a:gd name="T162" fmla="*/ 826 h 82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76" h="826">
                  <a:moveTo>
                    <a:pt x="117" y="824"/>
                  </a:moveTo>
                  <a:lnTo>
                    <a:pt x="103" y="824"/>
                  </a:lnTo>
                  <a:lnTo>
                    <a:pt x="91" y="820"/>
                  </a:lnTo>
                  <a:lnTo>
                    <a:pt x="80" y="813"/>
                  </a:lnTo>
                  <a:lnTo>
                    <a:pt x="70" y="803"/>
                  </a:lnTo>
                  <a:lnTo>
                    <a:pt x="59" y="789"/>
                  </a:lnTo>
                  <a:lnTo>
                    <a:pt x="50" y="774"/>
                  </a:lnTo>
                  <a:lnTo>
                    <a:pt x="34" y="740"/>
                  </a:lnTo>
                  <a:lnTo>
                    <a:pt x="22" y="703"/>
                  </a:lnTo>
                  <a:lnTo>
                    <a:pt x="12" y="667"/>
                  </a:lnTo>
                  <a:lnTo>
                    <a:pt x="9" y="651"/>
                  </a:lnTo>
                  <a:lnTo>
                    <a:pt x="5" y="636"/>
                  </a:lnTo>
                  <a:lnTo>
                    <a:pt x="2" y="625"/>
                  </a:lnTo>
                  <a:lnTo>
                    <a:pt x="1" y="616"/>
                  </a:lnTo>
                  <a:lnTo>
                    <a:pt x="0" y="587"/>
                  </a:lnTo>
                  <a:lnTo>
                    <a:pt x="1" y="558"/>
                  </a:lnTo>
                  <a:lnTo>
                    <a:pt x="6" y="506"/>
                  </a:lnTo>
                  <a:lnTo>
                    <a:pt x="16" y="458"/>
                  </a:lnTo>
                  <a:lnTo>
                    <a:pt x="31" y="415"/>
                  </a:lnTo>
                  <a:lnTo>
                    <a:pt x="47" y="375"/>
                  </a:lnTo>
                  <a:lnTo>
                    <a:pt x="65" y="340"/>
                  </a:lnTo>
                  <a:lnTo>
                    <a:pt x="85" y="310"/>
                  </a:lnTo>
                  <a:lnTo>
                    <a:pt x="104" y="284"/>
                  </a:lnTo>
                  <a:lnTo>
                    <a:pt x="107" y="278"/>
                  </a:lnTo>
                  <a:lnTo>
                    <a:pt x="110" y="270"/>
                  </a:lnTo>
                  <a:lnTo>
                    <a:pt x="117" y="262"/>
                  </a:lnTo>
                  <a:lnTo>
                    <a:pt x="125" y="252"/>
                  </a:lnTo>
                  <a:lnTo>
                    <a:pt x="135" y="242"/>
                  </a:lnTo>
                  <a:lnTo>
                    <a:pt x="146" y="231"/>
                  </a:lnTo>
                  <a:lnTo>
                    <a:pt x="158" y="219"/>
                  </a:lnTo>
                  <a:lnTo>
                    <a:pt x="173" y="206"/>
                  </a:lnTo>
                  <a:lnTo>
                    <a:pt x="205" y="180"/>
                  </a:lnTo>
                  <a:lnTo>
                    <a:pt x="242" y="154"/>
                  </a:lnTo>
                  <a:lnTo>
                    <a:pt x="281" y="127"/>
                  </a:lnTo>
                  <a:lnTo>
                    <a:pt x="324" y="100"/>
                  </a:lnTo>
                  <a:lnTo>
                    <a:pt x="368" y="75"/>
                  </a:lnTo>
                  <a:lnTo>
                    <a:pt x="414" y="53"/>
                  </a:lnTo>
                  <a:lnTo>
                    <a:pt x="459" y="33"/>
                  </a:lnTo>
                  <a:lnTo>
                    <a:pt x="503" y="17"/>
                  </a:lnTo>
                  <a:lnTo>
                    <a:pt x="525" y="11"/>
                  </a:lnTo>
                  <a:lnTo>
                    <a:pt x="547" y="6"/>
                  </a:lnTo>
                  <a:lnTo>
                    <a:pt x="567" y="2"/>
                  </a:lnTo>
                  <a:lnTo>
                    <a:pt x="588" y="1"/>
                  </a:lnTo>
                  <a:lnTo>
                    <a:pt x="606" y="0"/>
                  </a:lnTo>
                  <a:lnTo>
                    <a:pt x="625" y="1"/>
                  </a:lnTo>
                  <a:lnTo>
                    <a:pt x="642" y="5"/>
                  </a:lnTo>
                  <a:lnTo>
                    <a:pt x="658" y="10"/>
                  </a:lnTo>
                  <a:lnTo>
                    <a:pt x="666" y="12"/>
                  </a:lnTo>
                  <a:lnTo>
                    <a:pt x="671" y="16"/>
                  </a:lnTo>
                  <a:lnTo>
                    <a:pt x="675" y="21"/>
                  </a:lnTo>
                  <a:lnTo>
                    <a:pt x="676" y="27"/>
                  </a:lnTo>
                  <a:lnTo>
                    <a:pt x="675" y="34"/>
                  </a:lnTo>
                  <a:lnTo>
                    <a:pt x="674" y="42"/>
                  </a:lnTo>
                  <a:lnTo>
                    <a:pt x="666" y="57"/>
                  </a:lnTo>
                  <a:lnTo>
                    <a:pt x="657" y="73"/>
                  </a:lnTo>
                  <a:lnTo>
                    <a:pt x="644" y="88"/>
                  </a:lnTo>
                  <a:lnTo>
                    <a:pt x="633" y="99"/>
                  </a:lnTo>
                  <a:lnTo>
                    <a:pt x="625" y="107"/>
                  </a:lnTo>
                  <a:lnTo>
                    <a:pt x="612" y="126"/>
                  </a:lnTo>
                  <a:lnTo>
                    <a:pt x="600" y="142"/>
                  </a:lnTo>
                  <a:lnTo>
                    <a:pt x="589" y="157"/>
                  </a:lnTo>
                  <a:lnTo>
                    <a:pt x="578" y="172"/>
                  </a:lnTo>
                  <a:lnTo>
                    <a:pt x="557" y="196"/>
                  </a:lnTo>
                  <a:lnTo>
                    <a:pt x="550" y="207"/>
                  </a:lnTo>
                  <a:lnTo>
                    <a:pt x="543" y="220"/>
                  </a:lnTo>
                  <a:lnTo>
                    <a:pt x="538" y="231"/>
                  </a:lnTo>
                  <a:lnTo>
                    <a:pt x="534" y="243"/>
                  </a:lnTo>
                  <a:lnTo>
                    <a:pt x="533" y="256"/>
                  </a:lnTo>
                  <a:lnTo>
                    <a:pt x="534" y="269"/>
                  </a:lnTo>
                  <a:lnTo>
                    <a:pt x="538" y="284"/>
                  </a:lnTo>
                  <a:lnTo>
                    <a:pt x="545" y="301"/>
                  </a:lnTo>
                  <a:lnTo>
                    <a:pt x="555" y="320"/>
                  </a:lnTo>
                  <a:lnTo>
                    <a:pt x="568" y="340"/>
                  </a:lnTo>
                  <a:lnTo>
                    <a:pt x="572" y="351"/>
                  </a:lnTo>
                  <a:lnTo>
                    <a:pt x="578" y="361"/>
                  </a:lnTo>
                  <a:lnTo>
                    <a:pt x="595" y="384"/>
                  </a:lnTo>
                  <a:lnTo>
                    <a:pt x="612" y="408"/>
                  </a:lnTo>
                  <a:lnTo>
                    <a:pt x="619" y="421"/>
                  </a:lnTo>
                  <a:lnTo>
                    <a:pt x="624" y="433"/>
                  </a:lnTo>
                  <a:lnTo>
                    <a:pt x="621" y="464"/>
                  </a:lnTo>
                  <a:lnTo>
                    <a:pt x="615" y="493"/>
                  </a:lnTo>
                  <a:lnTo>
                    <a:pt x="605" y="519"/>
                  </a:lnTo>
                  <a:lnTo>
                    <a:pt x="592" y="543"/>
                  </a:lnTo>
                  <a:lnTo>
                    <a:pt x="576" y="566"/>
                  </a:lnTo>
                  <a:lnTo>
                    <a:pt x="558" y="585"/>
                  </a:lnTo>
                  <a:lnTo>
                    <a:pt x="538" y="604"/>
                  </a:lnTo>
                  <a:lnTo>
                    <a:pt x="516" y="622"/>
                  </a:lnTo>
                  <a:lnTo>
                    <a:pt x="468" y="655"/>
                  </a:lnTo>
                  <a:lnTo>
                    <a:pt x="417" y="684"/>
                  </a:lnTo>
                  <a:lnTo>
                    <a:pt x="368" y="711"/>
                  </a:lnTo>
                  <a:lnTo>
                    <a:pt x="345" y="726"/>
                  </a:lnTo>
                  <a:lnTo>
                    <a:pt x="323" y="740"/>
                  </a:lnTo>
                  <a:lnTo>
                    <a:pt x="322" y="740"/>
                  </a:lnTo>
                  <a:lnTo>
                    <a:pt x="315" y="742"/>
                  </a:lnTo>
                  <a:lnTo>
                    <a:pt x="307" y="747"/>
                  </a:lnTo>
                  <a:lnTo>
                    <a:pt x="295" y="753"/>
                  </a:lnTo>
                  <a:lnTo>
                    <a:pt x="280" y="760"/>
                  </a:lnTo>
                  <a:lnTo>
                    <a:pt x="264" y="768"/>
                  </a:lnTo>
                  <a:lnTo>
                    <a:pt x="228" y="787"/>
                  </a:lnTo>
                  <a:lnTo>
                    <a:pt x="191" y="803"/>
                  </a:lnTo>
                  <a:lnTo>
                    <a:pt x="174" y="811"/>
                  </a:lnTo>
                  <a:lnTo>
                    <a:pt x="158" y="818"/>
                  </a:lnTo>
                  <a:lnTo>
                    <a:pt x="144" y="823"/>
                  </a:lnTo>
                  <a:lnTo>
                    <a:pt x="131" y="825"/>
                  </a:lnTo>
                  <a:lnTo>
                    <a:pt x="123" y="826"/>
                  </a:lnTo>
                  <a:lnTo>
                    <a:pt x="117" y="824"/>
                  </a:lnTo>
                  <a:close/>
                </a:path>
              </a:pathLst>
            </a:custGeom>
            <a:solidFill>
              <a:srgbClr val="FF0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66" name="Freeform 245"/>
            <p:cNvSpPr>
              <a:spLocks/>
            </p:cNvSpPr>
            <p:nvPr/>
          </p:nvSpPr>
          <p:spPr bwMode="auto">
            <a:xfrm>
              <a:off x="2461" y="2534"/>
              <a:ext cx="132" cy="319"/>
            </a:xfrm>
            <a:custGeom>
              <a:avLst/>
              <a:gdLst>
                <a:gd name="T0" fmla="*/ 0 w 394"/>
                <a:gd name="T1" fmla="*/ 0 h 957"/>
                <a:gd name="T2" fmla="*/ 0 w 394"/>
                <a:gd name="T3" fmla="*/ 0 h 957"/>
                <a:gd name="T4" fmla="*/ 0 w 394"/>
                <a:gd name="T5" fmla="*/ 0 h 957"/>
                <a:gd name="T6" fmla="*/ 0 w 394"/>
                <a:gd name="T7" fmla="*/ 0 h 957"/>
                <a:gd name="T8" fmla="*/ 0 w 394"/>
                <a:gd name="T9" fmla="*/ 0 h 957"/>
                <a:gd name="T10" fmla="*/ 0 w 394"/>
                <a:gd name="T11" fmla="*/ 0 h 957"/>
                <a:gd name="T12" fmla="*/ 0 w 394"/>
                <a:gd name="T13" fmla="*/ 0 h 957"/>
                <a:gd name="T14" fmla="*/ 0 w 394"/>
                <a:gd name="T15" fmla="*/ 0 h 957"/>
                <a:gd name="T16" fmla="*/ 0 w 394"/>
                <a:gd name="T17" fmla="*/ 0 h 957"/>
                <a:gd name="T18" fmla="*/ 0 w 394"/>
                <a:gd name="T19" fmla="*/ 0 h 957"/>
                <a:gd name="T20" fmla="*/ 0 w 394"/>
                <a:gd name="T21" fmla="*/ 0 h 957"/>
                <a:gd name="T22" fmla="*/ 0 w 394"/>
                <a:gd name="T23" fmla="*/ 0 h 957"/>
                <a:gd name="T24" fmla="*/ 0 w 394"/>
                <a:gd name="T25" fmla="*/ 0 h 957"/>
                <a:gd name="T26" fmla="*/ 0 w 394"/>
                <a:gd name="T27" fmla="*/ 0 h 957"/>
                <a:gd name="T28" fmla="*/ 0 w 394"/>
                <a:gd name="T29" fmla="*/ 0 h 957"/>
                <a:gd name="T30" fmla="*/ 0 w 394"/>
                <a:gd name="T31" fmla="*/ 0 h 957"/>
                <a:gd name="T32" fmla="*/ 0 w 394"/>
                <a:gd name="T33" fmla="*/ 0 h 957"/>
                <a:gd name="T34" fmla="*/ 0 w 394"/>
                <a:gd name="T35" fmla="*/ 0 h 957"/>
                <a:gd name="T36" fmla="*/ 0 w 394"/>
                <a:gd name="T37" fmla="*/ 0 h 957"/>
                <a:gd name="T38" fmla="*/ 0 w 394"/>
                <a:gd name="T39" fmla="*/ 0 h 957"/>
                <a:gd name="T40" fmla="*/ 0 w 394"/>
                <a:gd name="T41" fmla="*/ 0 h 957"/>
                <a:gd name="T42" fmla="*/ 0 w 394"/>
                <a:gd name="T43" fmla="*/ 0 h 957"/>
                <a:gd name="T44" fmla="*/ 0 w 394"/>
                <a:gd name="T45" fmla="*/ 0 h 957"/>
                <a:gd name="T46" fmla="*/ 0 w 394"/>
                <a:gd name="T47" fmla="*/ 0 h 957"/>
                <a:gd name="T48" fmla="*/ 0 w 394"/>
                <a:gd name="T49" fmla="*/ 0 h 957"/>
                <a:gd name="T50" fmla="*/ 0 w 394"/>
                <a:gd name="T51" fmla="*/ 0 h 957"/>
                <a:gd name="T52" fmla="*/ 0 w 394"/>
                <a:gd name="T53" fmla="*/ 0 h 957"/>
                <a:gd name="T54" fmla="*/ 0 w 394"/>
                <a:gd name="T55" fmla="*/ 0 h 957"/>
                <a:gd name="T56" fmla="*/ 0 w 394"/>
                <a:gd name="T57" fmla="*/ 0 h 957"/>
                <a:gd name="T58" fmla="*/ 0 w 394"/>
                <a:gd name="T59" fmla="*/ 0 h 957"/>
                <a:gd name="T60" fmla="*/ 0 w 394"/>
                <a:gd name="T61" fmla="*/ 0 h 957"/>
                <a:gd name="T62" fmla="*/ 0 w 394"/>
                <a:gd name="T63" fmla="*/ 0 h 957"/>
                <a:gd name="T64" fmla="*/ 0 w 394"/>
                <a:gd name="T65" fmla="*/ 0 h 957"/>
                <a:gd name="T66" fmla="*/ 0 w 394"/>
                <a:gd name="T67" fmla="*/ 0 h 957"/>
                <a:gd name="T68" fmla="*/ 0 w 394"/>
                <a:gd name="T69" fmla="*/ 0 h 957"/>
                <a:gd name="T70" fmla="*/ 0 w 394"/>
                <a:gd name="T71" fmla="*/ 0 h 957"/>
                <a:gd name="T72" fmla="*/ 0 w 394"/>
                <a:gd name="T73" fmla="*/ 0 h 957"/>
                <a:gd name="T74" fmla="*/ 0 w 394"/>
                <a:gd name="T75" fmla="*/ 0 h 957"/>
                <a:gd name="T76" fmla="*/ 0 w 394"/>
                <a:gd name="T77" fmla="*/ 0 h 957"/>
                <a:gd name="T78" fmla="*/ 0 w 394"/>
                <a:gd name="T79" fmla="*/ 0 h 957"/>
                <a:gd name="T80" fmla="*/ 0 w 394"/>
                <a:gd name="T81" fmla="*/ 0 h 957"/>
                <a:gd name="T82" fmla="*/ 0 w 394"/>
                <a:gd name="T83" fmla="*/ 0 h 957"/>
                <a:gd name="T84" fmla="*/ 0 w 394"/>
                <a:gd name="T85" fmla="*/ 0 h 957"/>
                <a:gd name="T86" fmla="*/ 0 w 394"/>
                <a:gd name="T87" fmla="*/ 0 h 9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94"/>
                <a:gd name="T133" fmla="*/ 0 h 957"/>
                <a:gd name="T134" fmla="*/ 394 w 394"/>
                <a:gd name="T135" fmla="*/ 957 h 9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94" h="957">
                  <a:moveTo>
                    <a:pt x="55" y="692"/>
                  </a:moveTo>
                  <a:lnTo>
                    <a:pt x="49" y="682"/>
                  </a:lnTo>
                  <a:lnTo>
                    <a:pt x="43" y="671"/>
                  </a:lnTo>
                  <a:lnTo>
                    <a:pt x="30" y="645"/>
                  </a:lnTo>
                  <a:lnTo>
                    <a:pt x="22" y="614"/>
                  </a:lnTo>
                  <a:lnTo>
                    <a:pt x="13" y="581"/>
                  </a:lnTo>
                  <a:lnTo>
                    <a:pt x="7" y="545"/>
                  </a:lnTo>
                  <a:lnTo>
                    <a:pt x="2" y="505"/>
                  </a:lnTo>
                  <a:lnTo>
                    <a:pt x="0" y="465"/>
                  </a:lnTo>
                  <a:lnTo>
                    <a:pt x="0" y="423"/>
                  </a:lnTo>
                  <a:lnTo>
                    <a:pt x="2" y="379"/>
                  </a:lnTo>
                  <a:lnTo>
                    <a:pt x="7" y="337"/>
                  </a:lnTo>
                  <a:lnTo>
                    <a:pt x="14" y="294"/>
                  </a:lnTo>
                  <a:lnTo>
                    <a:pt x="25" y="253"/>
                  </a:lnTo>
                  <a:lnTo>
                    <a:pt x="39" y="214"/>
                  </a:lnTo>
                  <a:lnTo>
                    <a:pt x="56" y="178"/>
                  </a:lnTo>
                  <a:lnTo>
                    <a:pt x="76" y="143"/>
                  </a:lnTo>
                  <a:lnTo>
                    <a:pt x="100" y="113"/>
                  </a:lnTo>
                  <a:lnTo>
                    <a:pt x="126" y="80"/>
                  </a:lnTo>
                  <a:lnTo>
                    <a:pt x="152" y="51"/>
                  </a:lnTo>
                  <a:lnTo>
                    <a:pt x="181" y="25"/>
                  </a:lnTo>
                  <a:lnTo>
                    <a:pt x="197" y="12"/>
                  </a:lnTo>
                  <a:lnTo>
                    <a:pt x="214" y="0"/>
                  </a:lnTo>
                  <a:lnTo>
                    <a:pt x="223" y="1"/>
                  </a:lnTo>
                  <a:lnTo>
                    <a:pt x="230" y="5"/>
                  </a:lnTo>
                  <a:lnTo>
                    <a:pt x="235" y="10"/>
                  </a:lnTo>
                  <a:lnTo>
                    <a:pt x="240" y="17"/>
                  </a:lnTo>
                  <a:lnTo>
                    <a:pt x="245" y="36"/>
                  </a:lnTo>
                  <a:lnTo>
                    <a:pt x="246" y="59"/>
                  </a:lnTo>
                  <a:lnTo>
                    <a:pt x="245" y="83"/>
                  </a:lnTo>
                  <a:lnTo>
                    <a:pt x="241" y="105"/>
                  </a:lnTo>
                  <a:lnTo>
                    <a:pt x="238" y="125"/>
                  </a:lnTo>
                  <a:lnTo>
                    <a:pt x="235" y="132"/>
                  </a:lnTo>
                  <a:lnTo>
                    <a:pt x="234" y="138"/>
                  </a:lnTo>
                  <a:lnTo>
                    <a:pt x="228" y="162"/>
                  </a:lnTo>
                  <a:lnTo>
                    <a:pt x="227" y="183"/>
                  </a:lnTo>
                  <a:lnTo>
                    <a:pt x="230" y="203"/>
                  </a:lnTo>
                  <a:lnTo>
                    <a:pt x="236" y="220"/>
                  </a:lnTo>
                  <a:lnTo>
                    <a:pt x="246" y="235"/>
                  </a:lnTo>
                  <a:lnTo>
                    <a:pt x="257" y="248"/>
                  </a:lnTo>
                  <a:lnTo>
                    <a:pt x="271" y="262"/>
                  </a:lnTo>
                  <a:lnTo>
                    <a:pt x="286" y="274"/>
                  </a:lnTo>
                  <a:lnTo>
                    <a:pt x="317" y="297"/>
                  </a:lnTo>
                  <a:lnTo>
                    <a:pt x="347" y="319"/>
                  </a:lnTo>
                  <a:lnTo>
                    <a:pt x="360" y="330"/>
                  </a:lnTo>
                  <a:lnTo>
                    <a:pt x="371" y="342"/>
                  </a:lnTo>
                  <a:lnTo>
                    <a:pt x="380" y="356"/>
                  </a:lnTo>
                  <a:lnTo>
                    <a:pt x="385" y="371"/>
                  </a:lnTo>
                  <a:lnTo>
                    <a:pt x="390" y="385"/>
                  </a:lnTo>
                  <a:lnTo>
                    <a:pt x="392" y="399"/>
                  </a:lnTo>
                  <a:lnTo>
                    <a:pt x="394" y="411"/>
                  </a:lnTo>
                  <a:lnTo>
                    <a:pt x="394" y="423"/>
                  </a:lnTo>
                  <a:lnTo>
                    <a:pt x="391" y="434"/>
                  </a:lnTo>
                  <a:lnTo>
                    <a:pt x="389" y="445"/>
                  </a:lnTo>
                  <a:lnTo>
                    <a:pt x="385" y="458"/>
                  </a:lnTo>
                  <a:lnTo>
                    <a:pt x="379" y="474"/>
                  </a:lnTo>
                  <a:lnTo>
                    <a:pt x="373" y="483"/>
                  </a:lnTo>
                  <a:lnTo>
                    <a:pt x="365" y="494"/>
                  </a:lnTo>
                  <a:lnTo>
                    <a:pt x="357" y="509"/>
                  </a:lnTo>
                  <a:lnTo>
                    <a:pt x="347" y="528"/>
                  </a:lnTo>
                  <a:lnTo>
                    <a:pt x="337" y="549"/>
                  </a:lnTo>
                  <a:lnTo>
                    <a:pt x="327" y="572"/>
                  </a:lnTo>
                  <a:lnTo>
                    <a:pt x="319" y="599"/>
                  </a:lnTo>
                  <a:lnTo>
                    <a:pt x="310" y="629"/>
                  </a:lnTo>
                  <a:lnTo>
                    <a:pt x="304" y="661"/>
                  </a:lnTo>
                  <a:lnTo>
                    <a:pt x="300" y="697"/>
                  </a:lnTo>
                  <a:lnTo>
                    <a:pt x="300" y="734"/>
                  </a:lnTo>
                  <a:lnTo>
                    <a:pt x="303" y="775"/>
                  </a:lnTo>
                  <a:lnTo>
                    <a:pt x="309" y="817"/>
                  </a:lnTo>
                  <a:lnTo>
                    <a:pt x="319" y="861"/>
                  </a:lnTo>
                  <a:lnTo>
                    <a:pt x="326" y="884"/>
                  </a:lnTo>
                  <a:lnTo>
                    <a:pt x="335" y="908"/>
                  </a:lnTo>
                  <a:lnTo>
                    <a:pt x="344" y="933"/>
                  </a:lnTo>
                  <a:lnTo>
                    <a:pt x="356" y="957"/>
                  </a:lnTo>
                  <a:lnTo>
                    <a:pt x="332" y="947"/>
                  </a:lnTo>
                  <a:lnTo>
                    <a:pt x="309" y="935"/>
                  </a:lnTo>
                  <a:lnTo>
                    <a:pt x="284" y="920"/>
                  </a:lnTo>
                  <a:lnTo>
                    <a:pt x="259" y="902"/>
                  </a:lnTo>
                  <a:lnTo>
                    <a:pt x="234" y="883"/>
                  </a:lnTo>
                  <a:lnTo>
                    <a:pt x="209" y="862"/>
                  </a:lnTo>
                  <a:lnTo>
                    <a:pt x="162" y="819"/>
                  </a:lnTo>
                  <a:lnTo>
                    <a:pt x="141" y="797"/>
                  </a:lnTo>
                  <a:lnTo>
                    <a:pt x="120" y="776"/>
                  </a:lnTo>
                  <a:lnTo>
                    <a:pt x="101" y="756"/>
                  </a:lnTo>
                  <a:lnTo>
                    <a:pt x="87" y="737"/>
                  </a:lnTo>
                  <a:lnTo>
                    <a:pt x="73" y="721"/>
                  </a:lnTo>
                  <a:lnTo>
                    <a:pt x="63" y="709"/>
                  </a:lnTo>
                  <a:lnTo>
                    <a:pt x="57" y="698"/>
                  </a:lnTo>
                  <a:lnTo>
                    <a:pt x="55" y="692"/>
                  </a:lnTo>
                  <a:close/>
                </a:path>
              </a:pathLst>
            </a:custGeom>
            <a:solidFill>
              <a:srgbClr val="9E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67" name="Freeform 246"/>
            <p:cNvSpPr>
              <a:spLocks/>
            </p:cNvSpPr>
            <p:nvPr/>
          </p:nvSpPr>
          <p:spPr bwMode="auto">
            <a:xfrm>
              <a:off x="2713" y="2743"/>
              <a:ext cx="33" cy="36"/>
            </a:xfrm>
            <a:custGeom>
              <a:avLst/>
              <a:gdLst>
                <a:gd name="T0" fmla="*/ 0 w 101"/>
                <a:gd name="T1" fmla="*/ 0 h 109"/>
                <a:gd name="T2" fmla="*/ 0 w 101"/>
                <a:gd name="T3" fmla="*/ 0 h 109"/>
                <a:gd name="T4" fmla="*/ 0 w 101"/>
                <a:gd name="T5" fmla="*/ 0 h 109"/>
                <a:gd name="T6" fmla="*/ 0 w 101"/>
                <a:gd name="T7" fmla="*/ 0 h 109"/>
                <a:gd name="T8" fmla="*/ 0 w 101"/>
                <a:gd name="T9" fmla="*/ 0 h 109"/>
                <a:gd name="T10" fmla="*/ 0 w 101"/>
                <a:gd name="T11" fmla="*/ 0 h 109"/>
                <a:gd name="T12" fmla="*/ 0 w 101"/>
                <a:gd name="T13" fmla="*/ 0 h 109"/>
                <a:gd name="T14" fmla="*/ 0 w 101"/>
                <a:gd name="T15" fmla="*/ 0 h 109"/>
                <a:gd name="T16" fmla="*/ 0 w 101"/>
                <a:gd name="T17" fmla="*/ 0 h 109"/>
                <a:gd name="T18" fmla="*/ 0 w 101"/>
                <a:gd name="T19" fmla="*/ 0 h 109"/>
                <a:gd name="T20" fmla="*/ 0 w 101"/>
                <a:gd name="T21" fmla="*/ 0 h 109"/>
                <a:gd name="T22" fmla="*/ 0 w 101"/>
                <a:gd name="T23" fmla="*/ 0 h 109"/>
                <a:gd name="T24" fmla="*/ 0 w 101"/>
                <a:gd name="T25" fmla="*/ 0 h 109"/>
                <a:gd name="T26" fmla="*/ 0 w 101"/>
                <a:gd name="T27" fmla="*/ 0 h 109"/>
                <a:gd name="T28" fmla="*/ 0 w 101"/>
                <a:gd name="T29" fmla="*/ 0 h 109"/>
                <a:gd name="T30" fmla="*/ 0 w 101"/>
                <a:gd name="T31" fmla="*/ 0 h 109"/>
                <a:gd name="T32" fmla="*/ 0 w 101"/>
                <a:gd name="T33" fmla="*/ 0 h 109"/>
                <a:gd name="T34" fmla="*/ 0 w 101"/>
                <a:gd name="T35" fmla="*/ 0 h 109"/>
                <a:gd name="T36" fmla="*/ 0 w 101"/>
                <a:gd name="T37" fmla="*/ 0 h 109"/>
                <a:gd name="T38" fmla="*/ 0 w 101"/>
                <a:gd name="T39" fmla="*/ 0 h 109"/>
                <a:gd name="T40" fmla="*/ 0 w 101"/>
                <a:gd name="T41" fmla="*/ 0 h 109"/>
                <a:gd name="T42" fmla="*/ 0 w 101"/>
                <a:gd name="T43" fmla="*/ 0 h 109"/>
                <a:gd name="T44" fmla="*/ 0 w 101"/>
                <a:gd name="T45" fmla="*/ 0 h 10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1"/>
                <a:gd name="T70" fmla="*/ 0 h 109"/>
                <a:gd name="T71" fmla="*/ 101 w 101"/>
                <a:gd name="T72" fmla="*/ 109 h 10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1" h="109">
                  <a:moveTo>
                    <a:pt x="0" y="109"/>
                  </a:moveTo>
                  <a:lnTo>
                    <a:pt x="2" y="86"/>
                  </a:lnTo>
                  <a:lnTo>
                    <a:pt x="7" y="66"/>
                  </a:lnTo>
                  <a:lnTo>
                    <a:pt x="15" y="48"/>
                  </a:lnTo>
                  <a:lnTo>
                    <a:pt x="26" y="32"/>
                  </a:lnTo>
                  <a:lnTo>
                    <a:pt x="40" y="19"/>
                  </a:lnTo>
                  <a:lnTo>
                    <a:pt x="54" y="9"/>
                  </a:lnTo>
                  <a:lnTo>
                    <a:pt x="69" y="3"/>
                  </a:lnTo>
                  <a:lnTo>
                    <a:pt x="84" y="0"/>
                  </a:lnTo>
                  <a:lnTo>
                    <a:pt x="91" y="1"/>
                  </a:lnTo>
                  <a:lnTo>
                    <a:pt x="97" y="3"/>
                  </a:lnTo>
                  <a:lnTo>
                    <a:pt x="100" y="9"/>
                  </a:lnTo>
                  <a:lnTo>
                    <a:pt x="101" y="17"/>
                  </a:lnTo>
                  <a:lnTo>
                    <a:pt x="99" y="25"/>
                  </a:lnTo>
                  <a:lnTo>
                    <a:pt x="96" y="35"/>
                  </a:lnTo>
                  <a:lnTo>
                    <a:pt x="91" y="46"/>
                  </a:lnTo>
                  <a:lnTo>
                    <a:pt x="84" y="56"/>
                  </a:lnTo>
                  <a:lnTo>
                    <a:pt x="68" y="79"/>
                  </a:lnTo>
                  <a:lnTo>
                    <a:pt x="47" y="96"/>
                  </a:lnTo>
                  <a:lnTo>
                    <a:pt x="36" y="103"/>
                  </a:lnTo>
                  <a:lnTo>
                    <a:pt x="24" y="108"/>
                  </a:lnTo>
                  <a:lnTo>
                    <a:pt x="13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68" name="Freeform 247"/>
            <p:cNvSpPr>
              <a:spLocks/>
            </p:cNvSpPr>
            <p:nvPr/>
          </p:nvSpPr>
          <p:spPr bwMode="auto">
            <a:xfrm>
              <a:off x="2721" y="2746"/>
              <a:ext cx="22" cy="25"/>
            </a:xfrm>
            <a:custGeom>
              <a:avLst/>
              <a:gdLst>
                <a:gd name="T0" fmla="*/ 0 w 65"/>
                <a:gd name="T1" fmla="*/ 0 h 76"/>
                <a:gd name="T2" fmla="*/ 0 w 65"/>
                <a:gd name="T3" fmla="*/ 0 h 76"/>
                <a:gd name="T4" fmla="*/ 0 w 65"/>
                <a:gd name="T5" fmla="*/ 0 h 76"/>
                <a:gd name="T6" fmla="*/ 0 w 65"/>
                <a:gd name="T7" fmla="*/ 0 h 76"/>
                <a:gd name="T8" fmla="*/ 0 w 65"/>
                <a:gd name="T9" fmla="*/ 0 h 76"/>
                <a:gd name="T10" fmla="*/ 0 w 65"/>
                <a:gd name="T11" fmla="*/ 0 h 76"/>
                <a:gd name="T12" fmla="*/ 0 w 65"/>
                <a:gd name="T13" fmla="*/ 0 h 76"/>
                <a:gd name="T14" fmla="*/ 0 w 65"/>
                <a:gd name="T15" fmla="*/ 0 h 76"/>
                <a:gd name="T16" fmla="*/ 0 w 65"/>
                <a:gd name="T17" fmla="*/ 0 h 76"/>
                <a:gd name="T18" fmla="*/ 0 w 65"/>
                <a:gd name="T19" fmla="*/ 0 h 76"/>
                <a:gd name="T20" fmla="*/ 0 w 65"/>
                <a:gd name="T21" fmla="*/ 0 h 76"/>
                <a:gd name="T22" fmla="*/ 0 w 65"/>
                <a:gd name="T23" fmla="*/ 0 h 76"/>
                <a:gd name="T24" fmla="*/ 0 w 65"/>
                <a:gd name="T25" fmla="*/ 0 h 76"/>
                <a:gd name="T26" fmla="*/ 0 w 65"/>
                <a:gd name="T27" fmla="*/ 0 h 76"/>
                <a:gd name="T28" fmla="*/ 0 w 65"/>
                <a:gd name="T29" fmla="*/ 0 h 76"/>
                <a:gd name="T30" fmla="*/ 0 w 65"/>
                <a:gd name="T31" fmla="*/ 0 h 76"/>
                <a:gd name="T32" fmla="*/ 0 w 65"/>
                <a:gd name="T33" fmla="*/ 0 h 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76"/>
                <a:gd name="T53" fmla="*/ 65 w 65"/>
                <a:gd name="T54" fmla="*/ 76 h 7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76">
                  <a:moveTo>
                    <a:pt x="0" y="76"/>
                  </a:moveTo>
                  <a:lnTo>
                    <a:pt x="1" y="66"/>
                  </a:lnTo>
                  <a:lnTo>
                    <a:pt x="6" y="55"/>
                  </a:lnTo>
                  <a:lnTo>
                    <a:pt x="15" y="42"/>
                  </a:lnTo>
                  <a:lnTo>
                    <a:pt x="25" y="30"/>
                  </a:lnTo>
                  <a:lnTo>
                    <a:pt x="36" y="19"/>
                  </a:lnTo>
                  <a:lnTo>
                    <a:pt x="47" y="9"/>
                  </a:lnTo>
                  <a:lnTo>
                    <a:pt x="57" y="3"/>
                  </a:lnTo>
                  <a:lnTo>
                    <a:pt x="65" y="0"/>
                  </a:lnTo>
                  <a:lnTo>
                    <a:pt x="63" y="11"/>
                  </a:lnTo>
                  <a:lnTo>
                    <a:pt x="58" y="22"/>
                  </a:lnTo>
                  <a:lnTo>
                    <a:pt x="52" y="35"/>
                  </a:lnTo>
                  <a:lnTo>
                    <a:pt x="43" y="47"/>
                  </a:lnTo>
                  <a:lnTo>
                    <a:pt x="33" y="58"/>
                  </a:lnTo>
                  <a:lnTo>
                    <a:pt x="22" y="67"/>
                  </a:lnTo>
                  <a:lnTo>
                    <a:pt x="11" y="73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69" name="Freeform 248"/>
            <p:cNvSpPr>
              <a:spLocks/>
            </p:cNvSpPr>
            <p:nvPr/>
          </p:nvSpPr>
          <p:spPr bwMode="auto">
            <a:xfrm>
              <a:off x="2565" y="2664"/>
              <a:ext cx="17" cy="38"/>
            </a:xfrm>
            <a:custGeom>
              <a:avLst/>
              <a:gdLst>
                <a:gd name="T0" fmla="*/ 0 w 53"/>
                <a:gd name="T1" fmla="*/ 0 h 115"/>
                <a:gd name="T2" fmla="*/ 0 w 53"/>
                <a:gd name="T3" fmla="*/ 0 h 115"/>
                <a:gd name="T4" fmla="*/ 0 w 53"/>
                <a:gd name="T5" fmla="*/ 0 h 115"/>
                <a:gd name="T6" fmla="*/ 0 w 53"/>
                <a:gd name="T7" fmla="*/ 0 h 115"/>
                <a:gd name="T8" fmla="*/ 0 w 53"/>
                <a:gd name="T9" fmla="*/ 0 h 115"/>
                <a:gd name="T10" fmla="*/ 0 w 53"/>
                <a:gd name="T11" fmla="*/ 0 h 115"/>
                <a:gd name="T12" fmla="*/ 0 w 53"/>
                <a:gd name="T13" fmla="*/ 0 h 115"/>
                <a:gd name="T14" fmla="*/ 0 w 53"/>
                <a:gd name="T15" fmla="*/ 0 h 115"/>
                <a:gd name="T16" fmla="*/ 0 w 53"/>
                <a:gd name="T17" fmla="*/ 0 h 115"/>
                <a:gd name="T18" fmla="*/ 0 w 53"/>
                <a:gd name="T19" fmla="*/ 0 h 115"/>
                <a:gd name="T20" fmla="*/ 0 w 53"/>
                <a:gd name="T21" fmla="*/ 0 h 115"/>
                <a:gd name="T22" fmla="*/ 0 w 53"/>
                <a:gd name="T23" fmla="*/ 0 h 115"/>
                <a:gd name="T24" fmla="*/ 0 w 53"/>
                <a:gd name="T25" fmla="*/ 0 h 115"/>
                <a:gd name="T26" fmla="*/ 0 w 53"/>
                <a:gd name="T27" fmla="*/ 0 h 115"/>
                <a:gd name="T28" fmla="*/ 0 w 53"/>
                <a:gd name="T29" fmla="*/ 0 h 115"/>
                <a:gd name="T30" fmla="*/ 0 w 53"/>
                <a:gd name="T31" fmla="*/ 0 h 115"/>
                <a:gd name="T32" fmla="*/ 0 w 53"/>
                <a:gd name="T33" fmla="*/ 0 h 115"/>
                <a:gd name="T34" fmla="*/ 0 w 53"/>
                <a:gd name="T35" fmla="*/ 0 h 115"/>
                <a:gd name="T36" fmla="*/ 0 w 53"/>
                <a:gd name="T37" fmla="*/ 0 h 115"/>
                <a:gd name="T38" fmla="*/ 0 w 53"/>
                <a:gd name="T39" fmla="*/ 0 h 115"/>
                <a:gd name="T40" fmla="*/ 0 w 53"/>
                <a:gd name="T41" fmla="*/ 0 h 115"/>
                <a:gd name="T42" fmla="*/ 0 w 53"/>
                <a:gd name="T43" fmla="*/ 0 h 115"/>
                <a:gd name="T44" fmla="*/ 0 w 53"/>
                <a:gd name="T45" fmla="*/ 0 h 115"/>
                <a:gd name="T46" fmla="*/ 0 w 53"/>
                <a:gd name="T47" fmla="*/ 0 h 115"/>
                <a:gd name="T48" fmla="*/ 0 w 53"/>
                <a:gd name="T49" fmla="*/ 0 h 115"/>
                <a:gd name="T50" fmla="*/ 0 w 53"/>
                <a:gd name="T51" fmla="*/ 0 h 11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3"/>
                <a:gd name="T79" fmla="*/ 0 h 115"/>
                <a:gd name="T80" fmla="*/ 53 w 53"/>
                <a:gd name="T81" fmla="*/ 115 h 11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3" h="115">
                  <a:moveTo>
                    <a:pt x="4" y="112"/>
                  </a:moveTo>
                  <a:lnTo>
                    <a:pt x="3" y="108"/>
                  </a:lnTo>
                  <a:lnTo>
                    <a:pt x="3" y="103"/>
                  </a:lnTo>
                  <a:lnTo>
                    <a:pt x="1" y="96"/>
                  </a:lnTo>
                  <a:lnTo>
                    <a:pt x="0" y="87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7" y="26"/>
                  </a:lnTo>
                  <a:lnTo>
                    <a:pt x="12" y="18"/>
                  </a:lnTo>
                  <a:lnTo>
                    <a:pt x="17" y="10"/>
                  </a:lnTo>
                  <a:lnTo>
                    <a:pt x="25" y="5"/>
                  </a:lnTo>
                  <a:lnTo>
                    <a:pt x="32" y="2"/>
                  </a:lnTo>
                  <a:lnTo>
                    <a:pt x="42" y="0"/>
                  </a:lnTo>
                  <a:lnTo>
                    <a:pt x="53" y="3"/>
                  </a:lnTo>
                  <a:lnTo>
                    <a:pt x="53" y="9"/>
                  </a:lnTo>
                  <a:lnTo>
                    <a:pt x="53" y="18"/>
                  </a:lnTo>
                  <a:lnTo>
                    <a:pt x="52" y="37"/>
                  </a:lnTo>
                  <a:lnTo>
                    <a:pt x="49" y="58"/>
                  </a:lnTo>
                  <a:lnTo>
                    <a:pt x="44" y="78"/>
                  </a:lnTo>
                  <a:lnTo>
                    <a:pt x="38" y="97"/>
                  </a:lnTo>
                  <a:lnTo>
                    <a:pt x="33" y="104"/>
                  </a:lnTo>
                  <a:lnTo>
                    <a:pt x="28" y="109"/>
                  </a:lnTo>
                  <a:lnTo>
                    <a:pt x="23" y="114"/>
                  </a:lnTo>
                  <a:lnTo>
                    <a:pt x="17" y="115"/>
                  </a:lnTo>
                  <a:lnTo>
                    <a:pt x="11" y="115"/>
                  </a:lnTo>
                  <a:lnTo>
                    <a:pt x="4" y="112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70" name="Freeform 249"/>
            <p:cNvSpPr>
              <a:spLocks/>
            </p:cNvSpPr>
            <p:nvPr/>
          </p:nvSpPr>
          <p:spPr bwMode="auto">
            <a:xfrm>
              <a:off x="2568" y="2668"/>
              <a:ext cx="10" cy="22"/>
            </a:xfrm>
            <a:custGeom>
              <a:avLst/>
              <a:gdLst>
                <a:gd name="T0" fmla="*/ 0 w 29"/>
                <a:gd name="T1" fmla="*/ 0 h 66"/>
                <a:gd name="T2" fmla="*/ 0 w 29"/>
                <a:gd name="T3" fmla="*/ 0 h 66"/>
                <a:gd name="T4" fmla="*/ 0 w 29"/>
                <a:gd name="T5" fmla="*/ 0 h 66"/>
                <a:gd name="T6" fmla="*/ 0 w 29"/>
                <a:gd name="T7" fmla="*/ 0 h 66"/>
                <a:gd name="T8" fmla="*/ 0 w 29"/>
                <a:gd name="T9" fmla="*/ 0 h 66"/>
                <a:gd name="T10" fmla="*/ 0 w 29"/>
                <a:gd name="T11" fmla="*/ 0 h 66"/>
                <a:gd name="T12" fmla="*/ 0 w 29"/>
                <a:gd name="T13" fmla="*/ 0 h 66"/>
                <a:gd name="T14" fmla="*/ 0 w 29"/>
                <a:gd name="T15" fmla="*/ 0 h 66"/>
                <a:gd name="T16" fmla="*/ 0 w 29"/>
                <a:gd name="T17" fmla="*/ 0 h 66"/>
                <a:gd name="T18" fmla="*/ 0 w 29"/>
                <a:gd name="T19" fmla="*/ 0 h 66"/>
                <a:gd name="T20" fmla="*/ 0 w 29"/>
                <a:gd name="T21" fmla="*/ 0 h 66"/>
                <a:gd name="T22" fmla="*/ 0 w 29"/>
                <a:gd name="T23" fmla="*/ 0 h 66"/>
                <a:gd name="T24" fmla="*/ 0 w 29"/>
                <a:gd name="T25" fmla="*/ 0 h 66"/>
                <a:gd name="T26" fmla="*/ 0 w 29"/>
                <a:gd name="T27" fmla="*/ 0 h 66"/>
                <a:gd name="T28" fmla="*/ 0 w 29"/>
                <a:gd name="T29" fmla="*/ 0 h 66"/>
                <a:gd name="T30" fmla="*/ 0 w 29"/>
                <a:gd name="T31" fmla="*/ 0 h 66"/>
                <a:gd name="T32" fmla="*/ 0 w 29"/>
                <a:gd name="T33" fmla="*/ 0 h 66"/>
                <a:gd name="T34" fmla="*/ 0 w 29"/>
                <a:gd name="T35" fmla="*/ 0 h 6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"/>
                <a:gd name="T55" fmla="*/ 0 h 66"/>
                <a:gd name="T56" fmla="*/ 29 w 29"/>
                <a:gd name="T57" fmla="*/ 66 h 6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" h="66">
                  <a:moveTo>
                    <a:pt x="11" y="66"/>
                  </a:moveTo>
                  <a:lnTo>
                    <a:pt x="4" y="62"/>
                  </a:lnTo>
                  <a:lnTo>
                    <a:pt x="0" y="54"/>
                  </a:lnTo>
                  <a:lnTo>
                    <a:pt x="1" y="43"/>
                  </a:lnTo>
                  <a:lnTo>
                    <a:pt x="4" y="31"/>
                  </a:lnTo>
                  <a:lnTo>
                    <a:pt x="9" y="18"/>
                  </a:lnTo>
                  <a:lnTo>
                    <a:pt x="16" y="8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28" y="18"/>
                  </a:lnTo>
                  <a:lnTo>
                    <a:pt x="26" y="43"/>
                  </a:lnTo>
                  <a:lnTo>
                    <a:pt x="24" y="53"/>
                  </a:lnTo>
                  <a:lnTo>
                    <a:pt x="21" y="62"/>
                  </a:lnTo>
                  <a:lnTo>
                    <a:pt x="16" y="66"/>
                  </a:lnTo>
                  <a:lnTo>
                    <a:pt x="13" y="66"/>
                  </a:lnTo>
                  <a:lnTo>
                    <a:pt x="11" y="6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71" name="Freeform 250"/>
            <p:cNvSpPr>
              <a:spLocks/>
            </p:cNvSpPr>
            <p:nvPr/>
          </p:nvSpPr>
          <p:spPr bwMode="auto">
            <a:xfrm>
              <a:off x="2674" y="2630"/>
              <a:ext cx="59" cy="43"/>
            </a:xfrm>
            <a:custGeom>
              <a:avLst/>
              <a:gdLst>
                <a:gd name="T0" fmla="*/ 0 w 176"/>
                <a:gd name="T1" fmla="*/ 0 h 131"/>
                <a:gd name="T2" fmla="*/ 0 w 176"/>
                <a:gd name="T3" fmla="*/ 0 h 131"/>
                <a:gd name="T4" fmla="*/ 0 w 176"/>
                <a:gd name="T5" fmla="*/ 0 h 131"/>
                <a:gd name="T6" fmla="*/ 0 w 176"/>
                <a:gd name="T7" fmla="*/ 0 h 131"/>
                <a:gd name="T8" fmla="*/ 0 w 176"/>
                <a:gd name="T9" fmla="*/ 0 h 131"/>
                <a:gd name="T10" fmla="*/ 0 w 176"/>
                <a:gd name="T11" fmla="*/ 0 h 131"/>
                <a:gd name="T12" fmla="*/ 0 w 176"/>
                <a:gd name="T13" fmla="*/ 0 h 131"/>
                <a:gd name="T14" fmla="*/ 0 w 176"/>
                <a:gd name="T15" fmla="*/ 0 h 131"/>
                <a:gd name="T16" fmla="*/ 0 w 176"/>
                <a:gd name="T17" fmla="*/ 0 h 131"/>
                <a:gd name="T18" fmla="*/ 0 w 176"/>
                <a:gd name="T19" fmla="*/ 0 h 131"/>
                <a:gd name="T20" fmla="*/ 0 w 176"/>
                <a:gd name="T21" fmla="*/ 0 h 131"/>
                <a:gd name="T22" fmla="*/ 0 w 176"/>
                <a:gd name="T23" fmla="*/ 0 h 131"/>
                <a:gd name="T24" fmla="*/ 0 w 176"/>
                <a:gd name="T25" fmla="*/ 0 h 131"/>
                <a:gd name="T26" fmla="*/ 0 w 176"/>
                <a:gd name="T27" fmla="*/ 0 h 131"/>
                <a:gd name="T28" fmla="*/ 0 w 176"/>
                <a:gd name="T29" fmla="*/ 0 h 131"/>
                <a:gd name="T30" fmla="*/ 0 w 176"/>
                <a:gd name="T31" fmla="*/ 0 h 131"/>
                <a:gd name="T32" fmla="*/ 0 w 176"/>
                <a:gd name="T33" fmla="*/ 0 h 131"/>
                <a:gd name="T34" fmla="*/ 0 w 176"/>
                <a:gd name="T35" fmla="*/ 0 h 131"/>
                <a:gd name="T36" fmla="*/ 0 w 176"/>
                <a:gd name="T37" fmla="*/ 0 h 131"/>
                <a:gd name="T38" fmla="*/ 0 w 176"/>
                <a:gd name="T39" fmla="*/ 0 h 131"/>
                <a:gd name="T40" fmla="*/ 0 w 176"/>
                <a:gd name="T41" fmla="*/ 0 h 131"/>
                <a:gd name="T42" fmla="*/ 0 w 176"/>
                <a:gd name="T43" fmla="*/ 0 h 131"/>
                <a:gd name="T44" fmla="*/ 0 w 176"/>
                <a:gd name="T45" fmla="*/ 0 h 131"/>
                <a:gd name="T46" fmla="*/ 0 w 176"/>
                <a:gd name="T47" fmla="*/ 0 h 131"/>
                <a:gd name="T48" fmla="*/ 0 w 176"/>
                <a:gd name="T49" fmla="*/ 0 h 131"/>
                <a:gd name="T50" fmla="*/ 0 w 176"/>
                <a:gd name="T51" fmla="*/ 0 h 131"/>
                <a:gd name="T52" fmla="*/ 0 w 176"/>
                <a:gd name="T53" fmla="*/ 0 h 131"/>
                <a:gd name="T54" fmla="*/ 0 w 176"/>
                <a:gd name="T55" fmla="*/ 0 h 131"/>
                <a:gd name="T56" fmla="*/ 0 w 176"/>
                <a:gd name="T57" fmla="*/ 0 h 131"/>
                <a:gd name="T58" fmla="*/ 0 w 176"/>
                <a:gd name="T59" fmla="*/ 0 h 13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6"/>
                <a:gd name="T91" fmla="*/ 0 h 131"/>
                <a:gd name="T92" fmla="*/ 176 w 176"/>
                <a:gd name="T93" fmla="*/ 131 h 13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6" h="131">
                  <a:moveTo>
                    <a:pt x="12" y="131"/>
                  </a:moveTo>
                  <a:lnTo>
                    <a:pt x="5" y="123"/>
                  </a:lnTo>
                  <a:lnTo>
                    <a:pt x="0" y="115"/>
                  </a:lnTo>
                  <a:lnTo>
                    <a:pt x="0" y="106"/>
                  </a:lnTo>
                  <a:lnTo>
                    <a:pt x="4" y="96"/>
                  </a:lnTo>
                  <a:lnTo>
                    <a:pt x="9" y="86"/>
                  </a:lnTo>
                  <a:lnTo>
                    <a:pt x="17" y="76"/>
                  </a:lnTo>
                  <a:lnTo>
                    <a:pt x="28" y="67"/>
                  </a:lnTo>
                  <a:lnTo>
                    <a:pt x="39" y="57"/>
                  </a:lnTo>
                  <a:lnTo>
                    <a:pt x="65" y="38"/>
                  </a:lnTo>
                  <a:lnTo>
                    <a:pt x="90" y="22"/>
                  </a:lnTo>
                  <a:lnTo>
                    <a:pt x="101" y="15"/>
                  </a:lnTo>
                  <a:lnTo>
                    <a:pt x="111" y="10"/>
                  </a:lnTo>
                  <a:lnTo>
                    <a:pt x="118" y="6"/>
                  </a:lnTo>
                  <a:lnTo>
                    <a:pt x="124" y="4"/>
                  </a:lnTo>
                  <a:lnTo>
                    <a:pt x="140" y="0"/>
                  </a:lnTo>
                  <a:lnTo>
                    <a:pt x="157" y="0"/>
                  </a:lnTo>
                  <a:lnTo>
                    <a:pt x="165" y="2"/>
                  </a:lnTo>
                  <a:lnTo>
                    <a:pt x="171" y="6"/>
                  </a:lnTo>
                  <a:lnTo>
                    <a:pt x="174" y="12"/>
                  </a:lnTo>
                  <a:lnTo>
                    <a:pt x="176" y="21"/>
                  </a:lnTo>
                  <a:lnTo>
                    <a:pt x="163" y="41"/>
                  </a:lnTo>
                  <a:lnTo>
                    <a:pt x="147" y="60"/>
                  </a:lnTo>
                  <a:lnTo>
                    <a:pt x="128" y="79"/>
                  </a:lnTo>
                  <a:lnTo>
                    <a:pt x="106" y="95"/>
                  </a:lnTo>
                  <a:lnTo>
                    <a:pt x="82" y="110"/>
                  </a:lnTo>
                  <a:lnTo>
                    <a:pt x="59" y="121"/>
                  </a:lnTo>
                  <a:lnTo>
                    <a:pt x="36" y="128"/>
                  </a:lnTo>
                  <a:lnTo>
                    <a:pt x="23" y="130"/>
                  </a:lnTo>
                  <a:lnTo>
                    <a:pt x="12" y="131"/>
                  </a:lnTo>
                  <a:close/>
                </a:path>
              </a:pathLst>
            </a:custGeom>
            <a:solidFill>
              <a:srgbClr val="FF1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72" name="Freeform 251"/>
            <p:cNvSpPr>
              <a:spLocks/>
            </p:cNvSpPr>
            <p:nvPr/>
          </p:nvSpPr>
          <p:spPr bwMode="auto">
            <a:xfrm>
              <a:off x="2687" y="2632"/>
              <a:ext cx="43" cy="33"/>
            </a:xfrm>
            <a:custGeom>
              <a:avLst/>
              <a:gdLst>
                <a:gd name="T0" fmla="*/ 0 w 130"/>
                <a:gd name="T1" fmla="*/ 0 h 99"/>
                <a:gd name="T2" fmla="*/ 0 w 130"/>
                <a:gd name="T3" fmla="*/ 0 h 99"/>
                <a:gd name="T4" fmla="*/ 0 w 130"/>
                <a:gd name="T5" fmla="*/ 0 h 99"/>
                <a:gd name="T6" fmla="*/ 0 w 130"/>
                <a:gd name="T7" fmla="*/ 0 h 99"/>
                <a:gd name="T8" fmla="*/ 0 w 130"/>
                <a:gd name="T9" fmla="*/ 0 h 99"/>
                <a:gd name="T10" fmla="*/ 0 w 130"/>
                <a:gd name="T11" fmla="*/ 0 h 99"/>
                <a:gd name="T12" fmla="*/ 0 w 130"/>
                <a:gd name="T13" fmla="*/ 0 h 99"/>
                <a:gd name="T14" fmla="*/ 0 w 130"/>
                <a:gd name="T15" fmla="*/ 0 h 99"/>
                <a:gd name="T16" fmla="*/ 0 w 130"/>
                <a:gd name="T17" fmla="*/ 0 h 99"/>
                <a:gd name="T18" fmla="*/ 0 w 130"/>
                <a:gd name="T19" fmla="*/ 0 h 99"/>
                <a:gd name="T20" fmla="*/ 0 w 130"/>
                <a:gd name="T21" fmla="*/ 0 h 99"/>
                <a:gd name="T22" fmla="*/ 0 w 130"/>
                <a:gd name="T23" fmla="*/ 0 h 99"/>
                <a:gd name="T24" fmla="*/ 0 w 130"/>
                <a:gd name="T25" fmla="*/ 0 h 99"/>
                <a:gd name="T26" fmla="*/ 0 w 130"/>
                <a:gd name="T27" fmla="*/ 0 h 99"/>
                <a:gd name="T28" fmla="*/ 0 w 130"/>
                <a:gd name="T29" fmla="*/ 0 h 99"/>
                <a:gd name="T30" fmla="*/ 0 w 130"/>
                <a:gd name="T31" fmla="*/ 0 h 99"/>
                <a:gd name="T32" fmla="*/ 0 w 130"/>
                <a:gd name="T33" fmla="*/ 0 h 99"/>
                <a:gd name="T34" fmla="*/ 0 w 130"/>
                <a:gd name="T35" fmla="*/ 0 h 99"/>
                <a:gd name="T36" fmla="*/ 0 w 130"/>
                <a:gd name="T37" fmla="*/ 0 h 99"/>
                <a:gd name="T38" fmla="*/ 0 w 130"/>
                <a:gd name="T39" fmla="*/ 0 h 99"/>
                <a:gd name="T40" fmla="*/ 0 w 130"/>
                <a:gd name="T41" fmla="*/ 0 h 99"/>
                <a:gd name="T42" fmla="*/ 0 w 130"/>
                <a:gd name="T43" fmla="*/ 0 h 99"/>
                <a:gd name="T44" fmla="*/ 0 w 130"/>
                <a:gd name="T45" fmla="*/ 0 h 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0"/>
                <a:gd name="T70" fmla="*/ 0 h 99"/>
                <a:gd name="T71" fmla="*/ 130 w 130"/>
                <a:gd name="T72" fmla="*/ 99 h 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0" h="99">
                  <a:moveTo>
                    <a:pt x="8" y="99"/>
                  </a:moveTo>
                  <a:lnTo>
                    <a:pt x="2" y="93"/>
                  </a:lnTo>
                  <a:lnTo>
                    <a:pt x="0" y="86"/>
                  </a:lnTo>
                  <a:lnTo>
                    <a:pt x="1" y="77"/>
                  </a:lnTo>
                  <a:lnTo>
                    <a:pt x="6" y="67"/>
                  </a:lnTo>
                  <a:lnTo>
                    <a:pt x="13" y="57"/>
                  </a:lnTo>
                  <a:lnTo>
                    <a:pt x="23" y="47"/>
                  </a:lnTo>
                  <a:lnTo>
                    <a:pt x="47" y="27"/>
                  </a:lnTo>
                  <a:lnTo>
                    <a:pt x="74" y="11"/>
                  </a:lnTo>
                  <a:lnTo>
                    <a:pt x="87" y="5"/>
                  </a:lnTo>
                  <a:lnTo>
                    <a:pt x="99" y="2"/>
                  </a:lnTo>
                  <a:lnTo>
                    <a:pt x="110" y="0"/>
                  </a:lnTo>
                  <a:lnTo>
                    <a:pt x="120" y="0"/>
                  </a:lnTo>
                  <a:lnTo>
                    <a:pt x="126" y="4"/>
                  </a:lnTo>
                  <a:lnTo>
                    <a:pt x="130" y="11"/>
                  </a:lnTo>
                  <a:lnTo>
                    <a:pt x="120" y="26"/>
                  </a:lnTo>
                  <a:lnTo>
                    <a:pt x="108" y="41"/>
                  </a:lnTo>
                  <a:lnTo>
                    <a:pt x="94" y="56"/>
                  </a:lnTo>
                  <a:lnTo>
                    <a:pt x="78" y="69"/>
                  </a:lnTo>
                  <a:lnTo>
                    <a:pt x="61" y="82"/>
                  </a:lnTo>
                  <a:lnTo>
                    <a:pt x="44" y="90"/>
                  </a:lnTo>
                  <a:lnTo>
                    <a:pt x="27" y="97"/>
                  </a:lnTo>
                  <a:lnTo>
                    <a:pt x="8" y="9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73" name="Freeform 252"/>
            <p:cNvSpPr>
              <a:spLocks/>
            </p:cNvSpPr>
            <p:nvPr/>
          </p:nvSpPr>
          <p:spPr bwMode="auto">
            <a:xfrm>
              <a:off x="2499" y="2587"/>
              <a:ext cx="24" cy="57"/>
            </a:xfrm>
            <a:custGeom>
              <a:avLst/>
              <a:gdLst>
                <a:gd name="T0" fmla="*/ 0 w 74"/>
                <a:gd name="T1" fmla="*/ 0 h 173"/>
                <a:gd name="T2" fmla="*/ 0 w 74"/>
                <a:gd name="T3" fmla="*/ 0 h 173"/>
                <a:gd name="T4" fmla="*/ 0 w 74"/>
                <a:gd name="T5" fmla="*/ 0 h 173"/>
                <a:gd name="T6" fmla="*/ 0 w 74"/>
                <a:gd name="T7" fmla="*/ 0 h 173"/>
                <a:gd name="T8" fmla="*/ 0 w 74"/>
                <a:gd name="T9" fmla="*/ 0 h 173"/>
                <a:gd name="T10" fmla="*/ 0 w 74"/>
                <a:gd name="T11" fmla="*/ 0 h 173"/>
                <a:gd name="T12" fmla="*/ 0 w 74"/>
                <a:gd name="T13" fmla="*/ 0 h 173"/>
                <a:gd name="T14" fmla="*/ 0 w 74"/>
                <a:gd name="T15" fmla="*/ 0 h 173"/>
                <a:gd name="T16" fmla="*/ 0 w 74"/>
                <a:gd name="T17" fmla="*/ 0 h 173"/>
                <a:gd name="T18" fmla="*/ 0 w 74"/>
                <a:gd name="T19" fmla="*/ 0 h 173"/>
                <a:gd name="T20" fmla="*/ 0 w 74"/>
                <a:gd name="T21" fmla="*/ 0 h 173"/>
                <a:gd name="T22" fmla="*/ 0 w 74"/>
                <a:gd name="T23" fmla="*/ 0 h 173"/>
                <a:gd name="T24" fmla="*/ 0 w 74"/>
                <a:gd name="T25" fmla="*/ 0 h 173"/>
                <a:gd name="T26" fmla="*/ 0 w 74"/>
                <a:gd name="T27" fmla="*/ 0 h 173"/>
                <a:gd name="T28" fmla="*/ 0 w 74"/>
                <a:gd name="T29" fmla="*/ 0 h 173"/>
                <a:gd name="T30" fmla="*/ 0 w 74"/>
                <a:gd name="T31" fmla="*/ 0 h 173"/>
                <a:gd name="T32" fmla="*/ 0 w 74"/>
                <a:gd name="T33" fmla="*/ 0 h 173"/>
                <a:gd name="T34" fmla="*/ 0 w 74"/>
                <a:gd name="T35" fmla="*/ 0 h 173"/>
                <a:gd name="T36" fmla="*/ 0 w 74"/>
                <a:gd name="T37" fmla="*/ 0 h 173"/>
                <a:gd name="T38" fmla="*/ 0 w 74"/>
                <a:gd name="T39" fmla="*/ 0 h 173"/>
                <a:gd name="T40" fmla="*/ 0 w 74"/>
                <a:gd name="T41" fmla="*/ 0 h 173"/>
                <a:gd name="T42" fmla="*/ 0 w 74"/>
                <a:gd name="T43" fmla="*/ 0 h 173"/>
                <a:gd name="T44" fmla="*/ 0 w 74"/>
                <a:gd name="T45" fmla="*/ 0 h 173"/>
                <a:gd name="T46" fmla="*/ 0 w 74"/>
                <a:gd name="T47" fmla="*/ 0 h 173"/>
                <a:gd name="T48" fmla="*/ 0 w 74"/>
                <a:gd name="T49" fmla="*/ 0 h 173"/>
                <a:gd name="T50" fmla="*/ 0 w 74"/>
                <a:gd name="T51" fmla="*/ 0 h 173"/>
                <a:gd name="T52" fmla="*/ 0 w 74"/>
                <a:gd name="T53" fmla="*/ 0 h 173"/>
                <a:gd name="T54" fmla="*/ 0 w 74"/>
                <a:gd name="T55" fmla="*/ 0 h 17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4"/>
                <a:gd name="T85" fmla="*/ 0 h 173"/>
                <a:gd name="T86" fmla="*/ 74 w 74"/>
                <a:gd name="T87" fmla="*/ 173 h 17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4" h="173">
                  <a:moveTo>
                    <a:pt x="18" y="173"/>
                  </a:moveTo>
                  <a:lnTo>
                    <a:pt x="12" y="167"/>
                  </a:lnTo>
                  <a:lnTo>
                    <a:pt x="7" y="159"/>
                  </a:lnTo>
                  <a:lnTo>
                    <a:pt x="3" y="149"/>
                  </a:lnTo>
                  <a:lnTo>
                    <a:pt x="0" y="136"/>
                  </a:lnTo>
                  <a:lnTo>
                    <a:pt x="0" y="109"/>
                  </a:lnTo>
                  <a:lnTo>
                    <a:pt x="5" y="81"/>
                  </a:lnTo>
                  <a:lnTo>
                    <a:pt x="13" y="52"/>
                  </a:lnTo>
                  <a:lnTo>
                    <a:pt x="23" y="28"/>
                  </a:lnTo>
                  <a:lnTo>
                    <a:pt x="29" y="18"/>
                  </a:lnTo>
                  <a:lnTo>
                    <a:pt x="35" y="10"/>
                  </a:lnTo>
                  <a:lnTo>
                    <a:pt x="41" y="4"/>
                  </a:lnTo>
                  <a:lnTo>
                    <a:pt x="48" y="0"/>
                  </a:lnTo>
                  <a:lnTo>
                    <a:pt x="56" y="2"/>
                  </a:lnTo>
                  <a:lnTo>
                    <a:pt x="62" y="8"/>
                  </a:lnTo>
                  <a:lnTo>
                    <a:pt x="67" y="17"/>
                  </a:lnTo>
                  <a:lnTo>
                    <a:pt x="70" y="28"/>
                  </a:lnTo>
                  <a:lnTo>
                    <a:pt x="73" y="40"/>
                  </a:lnTo>
                  <a:lnTo>
                    <a:pt x="74" y="55"/>
                  </a:lnTo>
                  <a:lnTo>
                    <a:pt x="73" y="71"/>
                  </a:lnTo>
                  <a:lnTo>
                    <a:pt x="72" y="87"/>
                  </a:lnTo>
                  <a:lnTo>
                    <a:pt x="64" y="119"/>
                  </a:lnTo>
                  <a:lnTo>
                    <a:pt x="58" y="134"/>
                  </a:lnTo>
                  <a:lnTo>
                    <a:pt x="52" y="146"/>
                  </a:lnTo>
                  <a:lnTo>
                    <a:pt x="45" y="157"/>
                  </a:lnTo>
                  <a:lnTo>
                    <a:pt x="37" y="166"/>
                  </a:lnTo>
                  <a:lnTo>
                    <a:pt x="27" y="172"/>
                  </a:lnTo>
                  <a:lnTo>
                    <a:pt x="18" y="173"/>
                  </a:lnTo>
                  <a:close/>
                </a:path>
              </a:pathLst>
            </a:custGeom>
            <a:solidFill>
              <a:srgbClr val="FF0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74" name="Freeform 253"/>
            <p:cNvSpPr>
              <a:spLocks/>
            </p:cNvSpPr>
            <p:nvPr/>
          </p:nvSpPr>
          <p:spPr bwMode="auto">
            <a:xfrm>
              <a:off x="2505" y="2596"/>
              <a:ext cx="14" cy="38"/>
            </a:xfrm>
            <a:custGeom>
              <a:avLst/>
              <a:gdLst>
                <a:gd name="T0" fmla="*/ 0 w 42"/>
                <a:gd name="T1" fmla="*/ 0 h 113"/>
                <a:gd name="T2" fmla="*/ 0 w 42"/>
                <a:gd name="T3" fmla="*/ 0 h 113"/>
                <a:gd name="T4" fmla="*/ 0 w 42"/>
                <a:gd name="T5" fmla="*/ 0 h 113"/>
                <a:gd name="T6" fmla="*/ 0 w 42"/>
                <a:gd name="T7" fmla="*/ 0 h 113"/>
                <a:gd name="T8" fmla="*/ 0 w 42"/>
                <a:gd name="T9" fmla="*/ 0 h 113"/>
                <a:gd name="T10" fmla="*/ 0 w 42"/>
                <a:gd name="T11" fmla="*/ 0 h 113"/>
                <a:gd name="T12" fmla="*/ 0 w 42"/>
                <a:gd name="T13" fmla="*/ 0 h 113"/>
                <a:gd name="T14" fmla="*/ 0 w 42"/>
                <a:gd name="T15" fmla="*/ 0 h 113"/>
                <a:gd name="T16" fmla="*/ 0 w 42"/>
                <a:gd name="T17" fmla="*/ 0 h 113"/>
                <a:gd name="T18" fmla="*/ 0 w 42"/>
                <a:gd name="T19" fmla="*/ 0 h 113"/>
                <a:gd name="T20" fmla="*/ 0 w 42"/>
                <a:gd name="T21" fmla="*/ 0 h 113"/>
                <a:gd name="T22" fmla="*/ 0 w 42"/>
                <a:gd name="T23" fmla="*/ 0 h 113"/>
                <a:gd name="T24" fmla="*/ 0 w 42"/>
                <a:gd name="T25" fmla="*/ 0 h 113"/>
                <a:gd name="T26" fmla="*/ 0 w 42"/>
                <a:gd name="T27" fmla="*/ 0 h 113"/>
                <a:gd name="T28" fmla="*/ 0 w 42"/>
                <a:gd name="T29" fmla="*/ 0 h 113"/>
                <a:gd name="T30" fmla="*/ 0 w 42"/>
                <a:gd name="T31" fmla="*/ 0 h 113"/>
                <a:gd name="T32" fmla="*/ 0 w 42"/>
                <a:gd name="T33" fmla="*/ 0 h 113"/>
                <a:gd name="T34" fmla="*/ 0 w 42"/>
                <a:gd name="T35" fmla="*/ 0 h 113"/>
                <a:gd name="T36" fmla="*/ 0 w 42"/>
                <a:gd name="T37" fmla="*/ 0 h 113"/>
                <a:gd name="T38" fmla="*/ 0 w 42"/>
                <a:gd name="T39" fmla="*/ 0 h 1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"/>
                <a:gd name="T61" fmla="*/ 0 h 113"/>
                <a:gd name="T62" fmla="*/ 42 w 42"/>
                <a:gd name="T63" fmla="*/ 113 h 1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" h="113">
                  <a:moveTo>
                    <a:pt x="10" y="113"/>
                  </a:moveTo>
                  <a:lnTo>
                    <a:pt x="3" y="91"/>
                  </a:lnTo>
                  <a:lnTo>
                    <a:pt x="0" y="71"/>
                  </a:lnTo>
                  <a:lnTo>
                    <a:pt x="0" y="54"/>
                  </a:lnTo>
                  <a:lnTo>
                    <a:pt x="3" y="40"/>
                  </a:lnTo>
                  <a:lnTo>
                    <a:pt x="7" y="28"/>
                  </a:lnTo>
                  <a:lnTo>
                    <a:pt x="14" y="18"/>
                  </a:lnTo>
                  <a:lnTo>
                    <a:pt x="26" y="0"/>
                  </a:lnTo>
                  <a:lnTo>
                    <a:pt x="31" y="2"/>
                  </a:lnTo>
                  <a:lnTo>
                    <a:pt x="34" y="5"/>
                  </a:lnTo>
                  <a:lnTo>
                    <a:pt x="38" y="11"/>
                  </a:lnTo>
                  <a:lnTo>
                    <a:pt x="41" y="17"/>
                  </a:lnTo>
                  <a:lnTo>
                    <a:pt x="42" y="35"/>
                  </a:lnTo>
                  <a:lnTo>
                    <a:pt x="41" y="55"/>
                  </a:lnTo>
                  <a:lnTo>
                    <a:pt x="37" y="75"/>
                  </a:lnTo>
                  <a:lnTo>
                    <a:pt x="31" y="93"/>
                  </a:lnTo>
                  <a:lnTo>
                    <a:pt x="26" y="101"/>
                  </a:lnTo>
                  <a:lnTo>
                    <a:pt x="21" y="107"/>
                  </a:lnTo>
                  <a:lnTo>
                    <a:pt x="16" y="111"/>
                  </a:lnTo>
                  <a:lnTo>
                    <a:pt x="10" y="113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75" name="Freeform 254"/>
            <p:cNvSpPr>
              <a:spLocks/>
            </p:cNvSpPr>
            <p:nvPr/>
          </p:nvSpPr>
          <p:spPr bwMode="auto">
            <a:xfrm>
              <a:off x="2577" y="2645"/>
              <a:ext cx="94" cy="211"/>
            </a:xfrm>
            <a:custGeom>
              <a:avLst/>
              <a:gdLst>
                <a:gd name="T0" fmla="*/ 0 w 282"/>
                <a:gd name="T1" fmla="*/ 0 h 633"/>
                <a:gd name="T2" fmla="*/ 0 w 282"/>
                <a:gd name="T3" fmla="*/ 0 h 633"/>
                <a:gd name="T4" fmla="*/ 0 w 282"/>
                <a:gd name="T5" fmla="*/ 0 h 633"/>
                <a:gd name="T6" fmla="*/ 0 w 282"/>
                <a:gd name="T7" fmla="*/ 0 h 633"/>
                <a:gd name="T8" fmla="*/ 0 w 282"/>
                <a:gd name="T9" fmla="*/ 0 h 633"/>
                <a:gd name="T10" fmla="*/ 0 w 282"/>
                <a:gd name="T11" fmla="*/ 0 h 633"/>
                <a:gd name="T12" fmla="*/ 0 w 282"/>
                <a:gd name="T13" fmla="*/ 0 h 633"/>
                <a:gd name="T14" fmla="*/ 0 w 282"/>
                <a:gd name="T15" fmla="*/ 0 h 633"/>
                <a:gd name="T16" fmla="*/ 0 w 282"/>
                <a:gd name="T17" fmla="*/ 0 h 633"/>
                <a:gd name="T18" fmla="*/ 0 w 282"/>
                <a:gd name="T19" fmla="*/ 0 h 633"/>
                <a:gd name="T20" fmla="*/ 0 w 282"/>
                <a:gd name="T21" fmla="*/ 0 h 633"/>
                <a:gd name="T22" fmla="*/ 0 w 282"/>
                <a:gd name="T23" fmla="*/ 0 h 633"/>
                <a:gd name="T24" fmla="*/ 0 w 282"/>
                <a:gd name="T25" fmla="*/ 0 h 633"/>
                <a:gd name="T26" fmla="*/ 0 w 282"/>
                <a:gd name="T27" fmla="*/ 0 h 633"/>
                <a:gd name="T28" fmla="*/ 0 w 282"/>
                <a:gd name="T29" fmla="*/ 0 h 633"/>
                <a:gd name="T30" fmla="*/ 0 w 282"/>
                <a:gd name="T31" fmla="*/ 0 h 633"/>
                <a:gd name="T32" fmla="*/ 0 w 282"/>
                <a:gd name="T33" fmla="*/ 0 h 633"/>
                <a:gd name="T34" fmla="*/ 0 w 282"/>
                <a:gd name="T35" fmla="*/ 0 h 633"/>
                <a:gd name="T36" fmla="*/ 0 w 282"/>
                <a:gd name="T37" fmla="*/ 0 h 633"/>
                <a:gd name="T38" fmla="*/ 0 w 282"/>
                <a:gd name="T39" fmla="*/ 0 h 633"/>
                <a:gd name="T40" fmla="*/ 0 w 282"/>
                <a:gd name="T41" fmla="*/ 0 h 633"/>
                <a:gd name="T42" fmla="*/ 0 w 282"/>
                <a:gd name="T43" fmla="*/ 0 h 633"/>
                <a:gd name="T44" fmla="*/ 0 w 282"/>
                <a:gd name="T45" fmla="*/ 0 h 633"/>
                <a:gd name="T46" fmla="*/ 0 w 282"/>
                <a:gd name="T47" fmla="*/ 0 h 633"/>
                <a:gd name="T48" fmla="*/ 0 w 282"/>
                <a:gd name="T49" fmla="*/ 0 h 633"/>
                <a:gd name="T50" fmla="*/ 0 w 282"/>
                <a:gd name="T51" fmla="*/ 0 h 633"/>
                <a:gd name="T52" fmla="*/ 0 w 282"/>
                <a:gd name="T53" fmla="*/ 0 h 633"/>
                <a:gd name="T54" fmla="*/ 0 w 282"/>
                <a:gd name="T55" fmla="*/ 0 h 633"/>
                <a:gd name="T56" fmla="*/ 0 w 282"/>
                <a:gd name="T57" fmla="*/ 0 h 633"/>
                <a:gd name="T58" fmla="*/ 0 w 282"/>
                <a:gd name="T59" fmla="*/ 0 h 633"/>
                <a:gd name="T60" fmla="*/ 0 w 282"/>
                <a:gd name="T61" fmla="*/ 0 h 633"/>
                <a:gd name="T62" fmla="*/ 0 w 282"/>
                <a:gd name="T63" fmla="*/ 0 h 633"/>
                <a:gd name="T64" fmla="*/ 0 w 282"/>
                <a:gd name="T65" fmla="*/ 0 h 633"/>
                <a:gd name="T66" fmla="*/ 0 w 282"/>
                <a:gd name="T67" fmla="*/ 0 h 633"/>
                <a:gd name="T68" fmla="*/ 0 w 282"/>
                <a:gd name="T69" fmla="*/ 0 h 633"/>
                <a:gd name="T70" fmla="*/ 0 w 282"/>
                <a:gd name="T71" fmla="*/ 0 h 633"/>
                <a:gd name="T72" fmla="*/ 0 w 282"/>
                <a:gd name="T73" fmla="*/ 0 h 633"/>
                <a:gd name="T74" fmla="*/ 0 w 282"/>
                <a:gd name="T75" fmla="*/ 0 h 633"/>
                <a:gd name="T76" fmla="*/ 0 w 282"/>
                <a:gd name="T77" fmla="*/ 0 h 633"/>
                <a:gd name="T78" fmla="*/ 0 w 282"/>
                <a:gd name="T79" fmla="*/ 0 h 633"/>
                <a:gd name="T80" fmla="*/ 0 w 282"/>
                <a:gd name="T81" fmla="*/ 0 h 633"/>
                <a:gd name="T82" fmla="*/ 0 w 282"/>
                <a:gd name="T83" fmla="*/ 0 h 633"/>
                <a:gd name="T84" fmla="*/ 0 w 282"/>
                <a:gd name="T85" fmla="*/ 0 h 633"/>
                <a:gd name="T86" fmla="*/ 0 w 282"/>
                <a:gd name="T87" fmla="*/ 0 h 633"/>
                <a:gd name="T88" fmla="*/ 0 w 282"/>
                <a:gd name="T89" fmla="*/ 0 h 633"/>
                <a:gd name="T90" fmla="*/ 0 w 282"/>
                <a:gd name="T91" fmla="*/ 0 h 633"/>
                <a:gd name="T92" fmla="*/ 0 w 282"/>
                <a:gd name="T93" fmla="*/ 0 h 633"/>
                <a:gd name="T94" fmla="*/ 0 w 282"/>
                <a:gd name="T95" fmla="*/ 0 h 633"/>
                <a:gd name="T96" fmla="*/ 0 w 282"/>
                <a:gd name="T97" fmla="*/ 0 h 633"/>
                <a:gd name="T98" fmla="*/ 0 w 282"/>
                <a:gd name="T99" fmla="*/ 0 h 63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2"/>
                <a:gd name="T151" fmla="*/ 0 h 633"/>
                <a:gd name="T152" fmla="*/ 282 w 282"/>
                <a:gd name="T153" fmla="*/ 633 h 63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2" h="633">
                  <a:moveTo>
                    <a:pt x="69" y="629"/>
                  </a:moveTo>
                  <a:lnTo>
                    <a:pt x="48" y="588"/>
                  </a:lnTo>
                  <a:lnTo>
                    <a:pt x="31" y="546"/>
                  </a:lnTo>
                  <a:lnTo>
                    <a:pt x="17" y="505"/>
                  </a:lnTo>
                  <a:lnTo>
                    <a:pt x="8" y="463"/>
                  </a:lnTo>
                  <a:lnTo>
                    <a:pt x="3" y="422"/>
                  </a:lnTo>
                  <a:lnTo>
                    <a:pt x="0" y="380"/>
                  </a:lnTo>
                  <a:lnTo>
                    <a:pt x="3" y="339"/>
                  </a:lnTo>
                  <a:lnTo>
                    <a:pt x="10" y="299"/>
                  </a:lnTo>
                  <a:lnTo>
                    <a:pt x="21" y="259"/>
                  </a:lnTo>
                  <a:lnTo>
                    <a:pt x="36" y="220"/>
                  </a:lnTo>
                  <a:lnTo>
                    <a:pt x="55" y="181"/>
                  </a:lnTo>
                  <a:lnTo>
                    <a:pt x="81" y="143"/>
                  </a:lnTo>
                  <a:lnTo>
                    <a:pt x="111" y="106"/>
                  </a:lnTo>
                  <a:lnTo>
                    <a:pt x="145" y="69"/>
                  </a:lnTo>
                  <a:lnTo>
                    <a:pt x="165" y="52"/>
                  </a:lnTo>
                  <a:lnTo>
                    <a:pt x="185" y="34"/>
                  </a:lnTo>
                  <a:lnTo>
                    <a:pt x="206" y="17"/>
                  </a:lnTo>
                  <a:lnTo>
                    <a:pt x="230" y="0"/>
                  </a:lnTo>
                  <a:lnTo>
                    <a:pt x="215" y="11"/>
                  </a:lnTo>
                  <a:lnTo>
                    <a:pt x="199" y="26"/>
                  </a:lnTo>
                  <a:lnTo>
                    <a:pt x="181" y="46"/>
                  </a:lnTo>
                  <a:lnTo>
                    <a:pt x="162" y="68"/>
                  </a:lnTo>
                  <a:lnTo>
                    <a:pt x="143" y="92"/>
                  </a:lnTo>
                  <a:lnTo>
                    <a:pt x="123" y="121"/>
                  </a:lnTo>
                  <a:lnTo>
                    <a:pt x="106" y="152"/>
                  </a:lnTo>
                  <a:lnTo>
                    <a:pt x="89" y="185"/>
                  </a:lnTo>
                  <a:lnTo>
                    <a:pt x="73" y="220"/>
                  </a:lnTo>
                  <a:lnTo>
                    <a:pt x="60" y="256"/>
                  </a:lnTo>
                  <a:lnTo>
                    <a:pt x="50" y="291"/>
                  </a:lnTo>
                  <a:lnTo>
                    <a:pt x="44" y="330"/>
                  </a:lnTo>
                  <a:lnTo>
                    <a:pt x="42" y="368"/>
                  </a:lnTo>
                  <a:lnTo>
                    <a:pt x="43" y="407"/>
                  </a:lnTo>
                  <a:lnTo>
                    <a:pt x="46" y="426"/>
                  </a:lnTo>
                  <a:lnTo>
                    <a:pt x="50" y="446"/>
                  </a:lnTo>
                  <a:lnTo>
                    <a:pt x="55" y="464"/>
                  </a:lnTo>
                  <a:lnTo>
                    <a:pt x="62" y="484"/>
                  </a:lnTo>
                  <a:lnTo>
                    <a:pt x="65" y="454"/>
                  </a:lnTo>
                  <a:lnTo>
                    <a:pt x="71" y="428"/>
                  </a:lnTo>
                  <a:lnTo>
                    <a:pt x="77" y="405"/>
                  </a:lnTo>
                  <a:lnTo>
                    <a:pt x="85" y="384"/>
                  </a:lnTo>
                  <a:lnTo>
                    <a:pt x="95" y="365"/>
                  </a:lnTo>
                  <a:lnTo>
                    <a:pt x="104" y="348"/>
                  </a:lnTo>
                  <a:lnTo>
                    <a:pt x="127" y="318"/>
                  </a:lnTo>
                  <a:lnTo>
                    <a:pt x="173" y="265"/>
                  </a:lnTo>
                  <a:lnTo>
                    <a:pt x="195" y="238"/>
                  </a:lnTo>
                  <a:lnTo>
                    <a:pt x="215" y="209"/>
                  </a:lnTo>
                  <a:lnTo>
                    <a:pt x="188" y="259"/>
                  </a:lnTo>
                  <a:lnTo>
                    <a:pt x="165" y="306"/>
                  </a:lnTo>
                  <a:lnTo>
                    <a:pt x="146" y="349"/>
                  </a:lnTo>
                  <a:lnTo>
                    <a:pt x="133" y="388"/>
                  </a:lnTo>
                  <a:lnTo>
                    <a:pt x="124" y="423"/>
                  </a:lnTo>
                  <a:lnTo>
                    <a:pt x="119" y="456"/>
                  </a:lnTo>
                  <a:lnTo>
                    <a:pt x="120" y="484"/>
                  </a:lnTo>
                  <a:lnTo>
                    <a:pt x="123" y="496"/>
                  </a:lnTo>
                  <a:lnTo>
                    <a:pt x="127" y="509"/>
                  </a:lnTo>
                  <a:lnTo>
                    <a:pt x="130" y="505"/>
                  </a:lnTo>
                  <a:lnTo>
                    <a:pt x="134" y="499"/>
                  </a:lnTo>
                  <a:lnTo>
                    <a:pt x="139" y="491"/>
                  </a:lnTo>
                  <a:lnTo>
                    <a:pt x="146" y="483"/>
                  </a:lnTo>
                  <a:lnTo>
                    <a:pt x="161" y="462"/>
                  </a:lnTo>
                  <a:lnTo>
                    <a:pt x="179" y="437"/>
                  </a:lnTo>
                  <a:lnTo>
                    <a:pt x="201" y="412"/>
                  </a:lnTo>
                  <a:lnTo>
                    <a:pt x="226" y="388"/>
                  </a:lnTo>
                  <a:lnTo>
                    <a:pt x="253" y="368"/>
                  </a:lnTo>
                  <a:lnTo>
                    <a:pt x="268" y="359"/>
                  </a:lnTo>
                  <a:lnTo>
                    <a:pt x="282" y="353"/>
                  </a:lnTo>
                  <a:lnTo>
                    <a:pt x="268" y="364"/>
                  </a:lnTo>
                  <a:lnTo>
                    <a:pt x="255" y="375"/>
                  </a:lnTo>
                  <a:lnTo>
                    <a:pt x="233" y="396"/>
                  </a:lnTo>
                  <a:lnTo>
                    <a:pt x="215" y="419"/>
                  </a:lnTo>
                  <a:lnTo>
                    <a:pt x="201" y="442"/>
                  </a:lnTo>
                  <a:lnTo>
                    <a:pt x="192" y="464"/>
                  </a:lnTo>
                  <a:lnTo>
                    <a:pt x="185" y="489"/>
                  </a:lnTo>
                  <a:lnTo>
                    <a:pt x="183" y="515"/>
                  </a:lnTo>
                  <a:lnTo>
                    <a:pt x="184" y="542"/>
                  </a:lnTo>
                  <a:lnTo>
                    <a:pt x="198" y="533"/>
                  </a:lnTo>
                  <a:lnTo>
                    <a:pt x="211" y="527"/>
                  </a:lnTo>
                  <a:lnTo>
                    <a:pt x="224" y="522"/>
                  </a:lnTo>
                  <a:lnTo>
                    <a:pt x="237" y="519"/>
                  </a:lnTo>
                  <a:lnTo>
                    <a:pt x="249" y="517"/>
                  </a:lnTo>
                  <a:lnTo>
                    <a:pt x="260" y="516"/>
                  </a:lnTo>
                  <a:lnTo>
                    <a:pt x="270" y="517"/>
                  </a:lnTo>
                  <a:lnTo>
                    <a:pt x="280" y="520"/>
                  </a:lnTo>
                  <a:lnTo>
                    <a:pt x="263" y="530"/>
                  </a:lnTo>
                  <a:lnTo>
                    <a:pt x="247" y="540"/>
                  </a:lnTo>
                  <a:lnTo>
                    <a:pt x="233" y="548"/>
                  </a:lnTo>
                  <a:lnTo>
                    <a:pt x="221" y="557"/>
                  </a:lnTo>
                  <a:lnTo>
                    <a:pt x="201" y="573"/>
                  </a:lnTo>
                  <a:lnTo>
                    <a:pt x="184" y="587"/>
                  </a:lnTo>
                  <a:lnTo>
                    <a:pt x="157" y="612"/>
                  </a:lnTo>
                  <a:lnTo>
                    <a:pt x="143" y="624"/>
                  </a:lnTo>
                  <a:lnTo>
                    <a:pt x="127" y="633"/>
                  </a:lnTo>
                  <a:lnTo>
                    <a:pt x="124" y="633"/>
                  </a:lnTo>
                  <a:lnTo>
                    <a:pt x="118" y="632"/>
                  </a:lnTo>
                  <a:lnTo>
                    <a:pt x="109" y="632"/>
                  </a:lnTo>
                  <a:lnTo>
                    <a:pt x="98" y="631"/>
                  </a:lnTo>
                  <a:lnTo>
                    <a:pt x="79" y="630"/>
                  </a:lnTo>
                  <a:lnTo>
                    <a:pt x="73" y="629"/>
                  </a:lnTo>
                  <a:lnTo>
                    <a:pt x="69" y="629"/>
                  </a:lnTo>
                  <a:close/>
                </a:path>
              </a:pathLst>
            </a:custGeom>
            <a:solidFill>
              <a:srgbClr val="FF4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376" name="Freeform 255"/>
            <p:cNvSpPr>
              <a:spLocks/>
            </p:cNvSpPr>
            <p:nvPr/>
          </p:nvSpPr>
          <p:spPr bwMode="auto">
            <a:xfrm>
              <a:off x="2473" y="2618"/>
              <a:ext cx="95" cy="222"/>
            </a:xfrm>
            <a:custGeom>
              <a:avLst/>
              <a:gdLst>
                <a:gd name="T0" fmla="*/ 0 w 285"/>
                <a:gd name="T1" fmla="*/ 0 h 666"/>
                <a:gd name="T2" fmla="*/ 0 w 285"/>
                <a:gd name="T3" fmla="*/ 0 h 666"/>
                <a:gd name="T4" fmla="*/ 0 w 285"/>
                <a:gd name="T5" fmla="*/ 0 h 666"/>
                <a:gd name="T6" fmla="*/ 0 w 285"/>
                <a:gd name="T7" fmla="*/ 0 h 666"/>
                <a:gd name="T8" fmla="*/ 0 w 285"/>
                <a:gd name="T9" fmla="*/ 0 h 666"/>
                <a:gd name="T10" fmla="*/ 0 w 285"/>
                <a:gd name="T11" fmla="*/ 0 h 666"/>
                <a:gd name="T12" fmla="*/ 0 w 285"/>
                <a:gd name="T13" fmla="*/ 0 h 666"/>
                <a:gd name="T14" fmla="*/ 0 w 285"/>
                <a:gd name="T15" fmla="*/ 0 h 666"/>
                <a:gd name="T16" fmla="*/ 0 w 285"/>
                <a:gd name="T17" fmla="*/ 0 h 666"/>
                <a:gd name="T18" fmla="*/ 0 w 285"/>
                <a:gd name="T19" fmla="*/ 0 h 666"/>
                <a:gd name="T20" fmla="*/ 0 w 285"/>
                <a:gd name="T21" fmla="*/ 0 h 666"/>
                <a:gd name="T22" fmla="*/ 0 w 285"/>
                <a:gd name="T23" fmla="*/ 0 h 666"/>
                <a:gd name="T24" fmla="*/ 0 w 285"/>
                <a:gd name="T25" fmla="*/ 0 h 666"/>
                <a:gd name="T26" fmla="*/ 0 w 285"/>
                <a:gd name="T27" fmla="*/ 0 h 666"/>
                <a:gd name="T28" fmla="*/ 0 w 285"/>
                <a:gd name="T29" fmla="*/ 0 h 666"/>
                <a:gd name="T30" fmla="*/ 0 w 285"/>
                <a:gd name="T31" fmla="*/ 0 h 666"/>
                <a:gd name="T32" fmla="*/ 0 w 285"/>
                <a:gd name="T33" fmla="*/ 0 h 666"/>
                <a:gd name="T34" fmla="*/ 0 w 285"/>
                <a:gd name="T35" fmla="*/ 0 h 666"/>
                <a:gd name="T36" fmla="*/ 0 w 285"/>
                <a:gd name="T37" fmla="*/ 0 h 666"/>
                <a:gd name="T38" fmla="*/ 0 w 285"/>
                <a:gd name="T39" fmla="*/ 0 h 666"/>
                <a:gd name="T40" fmla="*/ 0 w 285"/>
                <a:gd name="T41" fmla="*/ 0 h 666"/>
                <a:gd name="T42" fmla="*/ 0 w 285"/>
                <a:gd name="T43" fmla="*/ 0 h 666"/>
                <a:gd name="T44" fmla="*/ 0 w 285"/>
                <a:gd name="T45" fmla="*/ 0 h 666"/>
                <a:gd name="T46" fmla="*/ 0 w 285"/>
                <a:gd name="T47" fmla="*/ 0 h 666"/>
                <a:gd name="T48" fmla="*/ 0 w 285"/>
                <a:gd name="T49" fmla="*/ 0 h 666"/>
                <a:gd name="T50" fmla="*/ 0 w 285"/>
                <a:gd name="T51" fmla="*/ 0 h 666"/>
                <a:gd name="T52" fmla="*/ 0 w 285"/>
                <a:gd name="T53" fmla="*/ 0 h 666"/>
                <a:gd name="T54" fmla="*/ 0 w 285"/>
                <a:gd name="T55" fmla="*/ 0 h 666"/>
                <a:gd name="T56" fmla="*/ 0 w 285"/>
                <a:gd name="T57" fmla="*/ 0 h 666"/>
                <a:gd name="T58" fmla="*/ 0 w 285"/>
                <a:gd name="T59" fmla="*/ 0 h 666"/>
                <a:gd name="T60" fmla="*/ 0 w 285"/>
                <a:gd name="T61" fmla="*/ 0 h 666"/>
                <a:gd name="T62" fmla="*/ 0 w 285"/>
                <a:gd name="T63" fmla="*/ 0 h 666"/>
                <a:gd name="T64" fmla="*/ 0 w 285"/>
                <a:gd name="T65" fmla="*/ 0 h 666"/>
                <a:gd name="T66" fmla="*/ 0 w 285"/>
                <a:gd name="T67" fmla="*/ 0 h 666"/>
                <a:gd name="T68" fmla="*/ 0 w 285"/>
                <a:gd name="T69" fmla="*/ 0 h 666"/>
                <a:gd name="T70" fmla="*/ 0 w 285"/>
                <a:gd name="T71" fmla="*/ 0 h 666"/>
                <a:gd name="T72" fmla="*/ 0 w 285"/>
                <a:gd name="T73" fmla="*/ 0 h 666"/>
                <a:gd name="T74" fmla="*/ 0 w 285"/>
                <a:gd name="T75" fmla="*/ 0 h 666"/>
                <a:gd name="T76" fmla="*/ 0 w 285"/>
                <a:gd name="T77" fmla="*/ 0 h 666"/>
                <a:gd name="T78" fmla="*/ 0 w 285"/>
                <a:gd name="T79" fmla="*/ 0 h 666"/>
                <a:gd name="T80" fmla="*/ 0 w 285"/>
                <a:gd name="T81" fmla="*/ 0 h 666"/>
                <a:gd name="T82" fmla="*/ 0 w 285"/>
                <a:gd name="T83" fmla="*/ 0 h 666"/>
                <a:gd name="T84" fmla="*/ 0 w 285"/>
                <a:gd name="T85" fmla="*/ 0 h 666"/>
                <a:gd name="T86" fmla="*/ 0 w 285"/>
                <a:gd name="T87" fmla="*/ 0 h 6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85"/>
                <a:gd name="T133" fmla="*/ 0 h 666"/>
                <a:gd name="T134" fmla="*/ 285 w 285"/>
                <a:gd name="T135" fmla="*/ 666 h 6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85" h="666">
                  <a:moveTo>
                    <a:pt x="285" y="666"/>
                  </a:moveTo>
                  <a:lnTo>
                    <a:pt x="240" y="640"/>
                  </a:lnTo>
                  <a:lnTo>
                    <a:pt x="197" y="612"/>
                  </a:lnTo>
                  <a:lnTo>
                    <a:pt x="159" y="581"/>
                  </a:lnTo>
                  <a:lnTo>
                    <a:pt x="124" y="547"/>
                  </a:lnTo>
                  <a:lnTo>
                    <a:pt x="94" y="512"/>
                  </a:lnTo>
                  <a:lnTo>
                    <a:pt x="68" y="473"/>
                  </a:lnTo>
                  <a:lnTo>
                    <a:pt x="46" y="433"/>
                  </a:lnTo>
                  <a:lnTo>
                    <a:pt x="27" y="391"/>
                  </a:lnTo>
                  <a:lnTo>
                    <a:pt x="14" y="346"/>
                  </a:lnTo>
                  <a:lnTo>
                    <a:pt x="5" y="302"/>
                  </a:lnTo>
                  <a:lnTo>
                    <a:pt x="0" y="254"/>
                  </a:lnTo>
                  <a:lnTo>
                    <a:pt x="0" y="205"/>
                  </a:lnTo>
                  <a:lnTo>
                    <a:pt x="5" y="156"/>
                  </a:lnTo>
                  <a:lnTo>
                    <a:pt x="15" y="104"/>
                  </a:lnTo>
                  <a:lnTo>
                    <a:pt x="31" y="52"/>
                  </a:lnTo>
                  <a:lnTo>
                    <a:pt x="40" y="26"/>
                  </a:lnTo>
                  <a:lnTo>
                    <a:pt x="51" y="0"/>
                  </a:lnTo>
                  <a:lnTo>
                    <a:pt x="46" y="16"/>
                  </a:lnTo>
                  <a:lnTo>
                    <a:pt x="42" y="39"/>
                  </a:lnTo>
                  <a:lnTo>
                    <a:pt x="38" y="65"/>
                  </a:lnTo>
                  <a:lnTo>
                    <a:pt x="36" y="93"/>
                  </a:lnTo>
                  <a:lnTo>
                    <a:pt x="34" y="125"/>
                  </a:lnTo>
                  <a:lnTo>
                    <a:pt x="34" y="158"/>
                  </a:lnTo>
                  <a:lnTo>
                    <a:pt x="35" y="194"/>
                  </a:lnTo>
                  <a:lnTo>
                    <a:pt x="38" y="231"/>
                  </a:lnTo>
                  <a:lnTo>
                    <a:pt x="43" y="268"/>
                  </a:lnTo>
                  <a:lnTo>
                    <a:pt x="51" y="307"/>
                  </a:lnTo>
                  <a:lnTo>
                    <a:pt x="61" y="342"/>
                  </a:lnTo>
                  <a:lnTo>
                    <a:pt x="73" y="378"/>
                  </a:lnTo>
                  <a:lnTo>
                    <a:pt x="88" y="413"/>
                  </a:lnTo>
                  <a:lnTo>
                    <a:pt x="106" y="445"/>
                  </a:lnTo>
                  <a:lnTo>
                    <a:pt x="127" y="475"/>
                  </a:lnTo>
                  <a:lnTo>
                    <a:pt x="151" y="501"/>
                  </a:lnTo>
                  <a:lnTo>
                    <a:pt x="140" y="473"/>
                  </a:lnTo>
                  <a:lnTo>
                    <a:pt x="130" y="446"/>
                  </a:lnTo>
                  <a:lnTo>
                    <a:pt x="124" y="423"/>
                  </a:lnTo>
                  <a:lnTo>
                    <a:pt x="118" y="399"/>
                  </a:lnTo>
                  <a:lnTo>
                    <a:pt x="115" y="377"/>
                  </a:lnTo>
                  <a:lnTo>
                    <a:pt x="112" y="356"/>
                  </a:lnTo>
                  <a:lnTo>
                    <a:pt x="112" y="319"/>
                  </a:lnTo>
                  <a:lnTo>
                    <a:pt x="116" y="283"/>
                  </a:lnTo>
                  <a:lnTo>
                    <a:pt x="121" y="250"/>
                  </a:lnTo>
                  <a:lnTo>
                    <a:pt x="132" y="186"/>
                  </a:lnTo>
                  <a:lnTo>
                    <a:pt x="133" y="216"/>
                  </a:lnTo>
                  <a:lnTo>
                    <a:pt x="135" y="245"/>
                  </a:lnTo>
                  <a:lnTo>
                    <a:pt x="137" y="272"/>
                  </a:lnTo>
                  <a:lnTo>
                    <a:pt x="139" y="298"/>
                  </a:lnTo>
                  <a:lnTo>
                    <a:pt x="143" y="323"/>
                  </a:lnTo>
                  <a:lnTo>
                    <a:pt x="146" y="344"/>
                  </a:lnTo>
                  <a:lnTo>
                    <a:pt x="150" y="365"/>
                  </a:lnTo>
                  <a:lnTo>
                    <a:pt x="154" y="384"/>
                  </a:lnTo>
                  <a:lnTo>
                    <a:pt x="159" y="403"/>
                  </a:lnTo>
                  <a:lnTo>
                    <a:pt x="165" y="419"/>
                  </a:lnTo>
                  <a:lnTo>
                    <a:pt x="170" y="434"/>
                  </a:lnTo>
                  <a:lnTo>
                    <a:pt x="176" y="447"/>
                  </a:lnTo>
                  <a:lnTo>
                    <a:pt x="183" y="460"/>
                  </a:lnTo>
                  <a:lnTo>
                    <a:pt x="189" y="470"/>
                  </a:lnTo>
                  <a:lnTo>
                    <a:pt x="198" y="480"/>
                  </a:lnTo>
                  <a:lnTo>
                    <a:pt x="205" y="488"/>
                  </a:lnTo>
                  <a:lnTo>
                    <a:pt x="205" y="483"/>
                  </a:lnTo>
                  <a:lnTo>
                    <a:pt x="207" y="476"/>
                  </a:lnTo>
                  <a:lnTo>
                    <a:pt x="207" y="467"/>
                  </a:lnTo>
                  <a:lnTo>
                    <a:pt x="208" y="457"/>
                  </a:lnTo>
                  <a:lnTo>
                    <a:pt x="208" y="445"/>
                  </a:lnTo>
                  <a:lnTo>
                    <a:pt x="209" y="431"/>
                  </a:lnTo>
                  <a:lnTo>
                    <a:pt x="212" y="400"/>
                  </a:lnTo>
                  <a:lnTo>
                    <a:pt x="216" y="368"/>
                  </a:lnTo>
                  <a:lnTo>
                    <a:pt x="223" y="336"/>
                  </a:lnTo>
                  <a:lnTo>
                    <a:pt x="231" y="304"/>
                  </a:lnTo>
                  <a:lnTo>
                    <a:pt x="245" y="277"/>
                  </a:lnTo>
                  <a:lnTo>
                    <a:pt x="236" y="299"/>
                  </a:lnTo>
                  <a:lnTo>
                    <a:pt x="231" y="324"/>
                  </a:lnTo>
                  <a:lnTo>
                    <a:pt x="229" y="352"/>
                  </a:lnTo>
                  <a:lnTo>
                    <a:pt x="229" y="383"/>
                  </a:lnTo>
                  <a:lnTo>
                    <a:pt x="230" y="415"/>
                  </a:lnTo>
                  <a:lnTo>
                    <a:pt x="234" y="449"/>
                  </a:lnTo>
                  <a:lnTo>
                    <a:pt x="243" y="514"/>
                  </a:lnTo>
                  <a:lnTo>
                    <a:pt x="250" y="545"/>
                  </a:lnTo>
                  <a:lnTo>
                    <a:pt x="256" y="575"/>
                  </a:lnTo>
                  <a:lnTo>
                    <a:pt x="262" y="601"/>
                  </a:lnTo>
                  <a:lnTo>
                    <a:pt x="268" y="624"/>
                  </a:lnTo>
                  <a:lnTo>
                    <a:pt x="274" y="643"/>
                  </a:lnTo>
                  <a:lnTo>
                    <a:pt x="277" y="650"/>
                  </a:lnTo>
                  <a:lnTo>
                    <a:pt x="279" y="656"/>
                  </a:lnTo>
                  <a:lnTo>
                    <a:pt x="281" y="661"/>
                  </a:lnTo>
                  <a:lnTo>
                    <a:pt x="283" y="665"/>
                  </a:lnTo>
                  <a:lnTo>
                    <a:pt x="284" y="666"/>
                  </a:lnTo>
                  <a:lnTo>
                    <a:pt x="285" y="666"/>
                  </a:lnTo>
                  <a:close/>
                </a:path>
              </a:pathLst>
            </a:custGeom>
            <a:solidFill>
              <a:srgbClr val="DE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5331" name="Freeform 256"/>
          <p:cNvSpPr>
            <a:spLocks/>
          </p:cNvSpPr>
          <p:nvPr/>
        </p:nvSpPr>
        <p:spPr bwMode="auto">
          <a:xfrm rot="20060665">
            <a:off x="4859339" y="2247900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5332" name="Freeform 257"/>
          <p:cNvSpPr>
            <a:spLocks/>
          </p:cNvSpPr>
          <p:nvPr/>
        </p:nvSpPr>
        <p:spPr bwMode="auto">
          <a:xfrm rot="4101745" flipH="1">
            <a:off x="6796485" y="2470945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420689" y="1426369"/>
            <a:ext cx="3849687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snowy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cold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08" name="107 Rectángulo redondeado"/>
          <p:cNvSpPr/>
          <p:nvPr/>
        </p:nvSpPr>
        <p:spPr>
          <a:xfrm>
            <a:off x="420689" y="2107407"/>
            <a:ext cx="3849687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sunny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warm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09" name="108 Rectángulo redondeado"/>
          <p:cNvSpPr/>
          <p:nvPr/>
        </p:nvSpPr>
        <p:spPr>
          <a:xfrm>
            <a:off x="423863" y="2776538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windy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freezing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10" name="109 Rectángulo redondeado"/>
          <p:cNvSpPr/>
          <p:nvPr/>
        </p:nvSpPr>
        <p:spPr>
          <a:xfrm>
            <a:off x="423863" y="3457576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sunny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cold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grpSp>
        <p:nvGrpSpPr>
          <p:cNvPr id="30761" name="110 Grupo"/>
          <p:cNvGrpSpPr>
            <a:grpSpLocks/>
          </p:cNvGrpSpPr>
          <p:nvPr/>
        </p:nvGrpSpPr>
        <p:grpSpPr bwMode="auto">
          <a:xfrm>
            <a:off x="7050088" y="2607469"/>
            <a:ext cx="1924050" cy="1535906"/>
            <a:chOff x="3575050" y="3617184"/>
            <a:chExt cx="1924050" cy="2047876"/>
          </a:xfrm>
        </p:grpSpPr>
        <p:pic>
          <p:nvPicPr>
            <p:cNvPr id="30763" name="Picture 2" descr="http://toonclips.com/215/1089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050" y="3617184"/>
              <a:ext cx="1924050" cy="2047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64" name="Group 67"/>
            <p:cNvGrpSpPr>
              <a:grpSpLocks/>
            </p:cNvGrpSpPr>
            <p:nvPr/>
          </p:nvGrpSpPr>
          <p:grpSpPr bwMode="auto">
            <a:xfrm rot="1809397">
              <a:off x="4033357" y="3632342"/>
              <a:ext cx="487537" cy="602969"/>
              <a:chOff x="4105" y="2976"/>
              <a:chExt cx="771" cy="999"/>
            </a:xfrm>
          </p:grpSpPr>
          <p:sp>
            <p:nvSpPr>
              <p:cNvPr id="55341" name="Rectangle 69"/>
              <p:cNvSpPr>
                <a:spLocks noChangeArrowheads="1"/>
              </p:cNvSpPr>
              <p:nvPr/>
            </p:nvSpPr>
            <p:spPr bwMode="auto">
              <a:xfrm>
                <a:off x="4421" y="3385"/>
                <a:ext cx="45" cy="589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30766" name="Group 70"/>
              <p:cNvGrpSpPr>
                <a:grpSpLocks/>
              </p:cNvGrpSpPr>
              <p:nvPr/>
            </p:nvGrpSpPr>
            <p:grpSpPr bwMode="auto">
              <a:xfrm>
                <a:off x="4105" y="2976"/>
                <a:ext cx="771" cy="727"/>
                <a:chOff x="4105" y="2976"/>
                <a:chExt cx="771" cy="727"/>
              </a:xfrm>
            </p:grpSpPr>
            <p:sp>
              <p:nvSpPr>
                <p:cNvPr id="55343" name="Oval 71"/>
                <p:cNvSpPr>
                  <a:spLocks noChangeArrowheads="1"/>
                </p:cNvSpPr>
                <p:nvPr/>
              </p:nvSpPr>
              <p:spPr bwMode="auto">
                <a:xfrm rot="300786">
                  <a:off x="4104" y="3158"/>
                  <a:ext cx="452" cy="22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344" name="Oval 72"/>
                <p:cNvSpPr>
                  <a:spLocks noChangeArrowheads="1"/>
                </p:cNvSpPr>
                <p:nvPr/>
              </p:nvSpPr>
              <p:spPr bwMode="auto">
                <a:xfrm>
                  <a:off x="4376" y="2977"/>
                  <a:ext cx="228" cy="40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345" name="Oval 73"/>
                <p:cNvSpPr>
                  <a:spLocks noChangeArrowheads="1"/>
                </p:cNvSpPr>
                <p:nvPr/>
              </p:nvSpPr>
              <p:spPr bwMode="auto">
                <a:xfrm rot="-601512">
                  <a:off x="4375" y="3158"/>
                  <a:ext cx="500" cy="226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346" name="Oval 74"/>
                <p:cNvSpPr>
                  <a:spLocks noChangeArrowheads="1"/>
                </p:cNvSpPr>
                <p:nvPr/>
              </p:nvSpPr>
              <p:spPr bwMode="auto">
                <a:xfrm rot="-3164945">
                  <a:off x="4126" y="3356"/>
                  <a:ext cx="500" cy="18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347" name="Oval 75"/>
                <p:cNvSpPr>
                  <a:spLocks noChangeArrowheads="1"/>
                </p:cNvSpPr>
                <p:nvPr/>
              </p:nvSpPr>
              <p:spPr bwMode="auto">
                <a:xfrm rot="-2006260">
                  <a:off x="4470" y="3250"/>
                  <a:ext cx="226" cy="45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348" name="Oval 76"/>
                <p:cNvSpPr>
                  <a:spLocks noChangeArrowheads="1"/>
                </p:cNvSpPr>
                <p:nvPr/>
              </p:nvSpPr>
              <p:spPr bwMode="auto">
                <a:xfrm>
                  <a:off x="4376" y="3203"/>
                  <a:ext cx="228" cy="22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FFCC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5246" name="AutoShape 12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6" y="4624388"/>
            <a:ext cx="720725" cy="432197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8" grpId="0" animBg="1"/>
      <p:bldP spid="109" grpId="0" animBg="1"/>
      <p:bldP spid="109" grpId="1" animBg="1"/>
      <p:bldP spid="110" grpId="0" animBg="1"/>
      <p:bldP spid="110" grpId="1" animBg="1"/>
      <p:bldP spid="524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20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323" name="AutoShape 25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chemeClr val="folHlink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324" name="AutoShape 10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7" name="Freeform 4"/>
          <p:cNvSpPr>
            <a:spLocks/>
          </p:cNvSpPr>
          <p:nvPr/>
        </p:nvSpPr>
        <p:spPr bwMode="auto">
          <a:xfrm>
            <a:off x="5148263" y="1869281"/>
            <a:ext cx="2374900" cy="2538413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078" name="AutoShape 14"/>
          <p:cNvSpPr>
            <a:spLocks noChangeArrowheads="1"/>
          </p:cNvSpPr>
          <p:nvPr/>
        </p:nvSpPr>
        <p:spPr bwMode="auto">
          <a:xfrm>
            <a:off x="6886704" y="310753"/>
            <a:ext cx="2005777" cy="1451372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31755" name="Group 24"/>
          <p:cNvGrpSpPr>
            <a:grpSpLocks/>
          </p:cNvGrpSpPr>
          <p:nvPr/>
        </p:nvGrpSpPr>
        <p:grpSpPr bwMode="auto">
          <a:xfrm>
            <a:off x="4859338" y="3975498"/>
            <a:ext cx="504825" cy="486965"/>
            <a:chOff x="4105" y="2976"/>
            <a:chExt cx="771" cy="999"/>
          </a:xfrm>
        </p:grpSpPr>
        <p:sp>
          <p:nvSpPr>
            <p:cNvPr id="56401" name="Oval 21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8" cy="12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6402" name="Rectangle 22"/>
            <p:cNvSpPr>
              <a:spLocks noChangeArrowheads="1"/>
            </p:cNvSpPr>
            <p:nvPr/>
          </p:nvSpPr>
          <p:spPr bwMode="auto">
            <a:xfrm>
              <a:off x="4423" y="3384"/>
              <a:ext cx="44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1827" name="Group 23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6404" name="Oval 15"/>
              <p:cNvSpPr>
                <a:spLocks noChangeArrowheads="1"/>
              </p:cNvSpPr>
              <p:nvPr/>
            </p:nvSpPr>
            <p:spPr bwMode="auto">
              <a:xfrm rot="300786">
                <a:off x="4105" y="3159"/>
                <a:ext cx="453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405" name="Oval 16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8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406" name="Oval 17"/>
              <p:cNvSpPr>
                <a:spLocks noChangeArrowheads="1"/>
              </p:cNvSpPr>
              <p:nvPr/>
            </p:nvSpPr>
            <p:spPr bwMode="auto">
              <a:xfrm rot="-601512">
                <a:off x="4377" y="3159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407" name="Oval 18"/>
              <p:cNvSpPr>
                <a:spLocks noChangeArrowheads="1"/>
              </p:cNvSpPr>
              <p:nvPr/>
            </p:nvSpPr>
            <p:spPr bwMode="auto">
              <a:xfrm rot="-3164945">
                <a:off x="4127" y="3363"/>
                <a:ext cx="501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408" name="Oval 19"/>
              <p:cNvSpPr>
                <a:spLocks noChangeArrowheads="1"/>
              </p:cNvSpPr>
              <p:nvPr/>
            </p:nvSpPr>
            <p:spPr bwMode="auto">
              <a:xfrm rot="-2006260">
                <a:off x="4469" y="3250"/>
                <a:ext cx="225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409" name="Oval 20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8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1756" name="Group 27"/>
          <p:cNvGrpSpPr>
            <a:grpSpLocks/>
          </p:cNvGrpSpPr>
          <p:nvPr/>
        </p:nvGrpSpPr>
        <p:grpSpPr bwMode="auto">
          <a:xfrm>
            <a:off x="7164388" y="3813572"/>
            <a:ext cx="647700" cy="489347"/>
            <a:chOff x="4105" y="2976"/>
            <a:chExt cx="771" cy="999"/>
          </a:xfrm>
        </p:grpSpPr>
        <p:sp>
          <p:nvSpPr>
            <p:cNvPr id="56392" name="Oval 2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4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6393" name="Rectangle 29"/>
            <p:cNvSpPr>
              <a:spLocks noChangeArrowheads="1"/>
            </p:cNvSpPr>
            <p:nvPr/>
          </p:nvSpPr>
          <p:spPr bwMode="auto">
            <a:xfrm>
              <a:off x="4422" y="3384"/>
              <a:ext cx="45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1818" name="Group 3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6395" name="Oval 3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96" name="Oval 3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97" name="Oval 3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98" name="Oval 3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501" cy="1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99" name="Oval 35"/>
              <p:cNvSpPr>
                <a:spLocks noChangeArrowheads="1"/>
              </p:cNvSpPr>
              <p:nvPr/>
            </p:nvSpPr>
            <p:spPr bwMode="auto">
              <a:xfrm rot="-2006260">
                <a:off x="4468" y="3248"/>
                <a:ext cx="227" cy="455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400" name="Oval 36"/>
              <p:cNvSpPr>
                <a:spLocks noChangeArrowheads="1"/>
              </p:cNvSpPr>
              <p:nvPr/>
            </p:nvSpPr>
            <p:spPr bwMode="auto">
              <a:xfrm>
                <a:off x="4377" y="3202"/>
                <a:ext cx="227" cy="22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1757" name="Group 37"/>
          <p:cNvGrpSpPr>
            <a:grpSpLocks/>
          </p:cNvGrpSpPr>
          <p:nvPr/>
        </p:nvGrpSpPr>
        <p:grpSpPr bwMode="auto">
          <a:xfrm>
            <a:off x="8027988" y="4137422"/>
            <a:ext cx="647700" cy="541734"/>
            <a:chOff x="4105" y="2976"/>
            <a:chExt cx="771" cy="999"/>
          </a:xfrm>
        </p:grpSpPr>
        <p:sp>
          <p:nvSpPr>
            <p:cNvPr id="56383" name="Oval 38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6384" name="Rectangle 39"/>
            <p:cNvSpPr>
              <a:spLocks noChangeArrowheads="1"/>
            </p:cNvSpPr>
            <p:nvPr/>
          </p:nvSpPr>
          <p:spPr bwMode="auto">
            <a:xfrm>
              <a:off x="4422" y="3384"/>
              <a:ext cx="45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1809" name="Group 4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6386" name="Oval 4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87" name="Oval 4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88" name="Oval 4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89" name="Oval 4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501" cy="1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90" name="Oval 45"/>
              <p:cNvSpPr>
                <a:spLocks noChangeArrowheads="1"/>
              </p:cNvSpPr>
              <p:nvPr/>
            </p:nvSpPr>
            <p:spPr bwMode="auto">
              <a:xfrm rot="-2006260">
                <a:off x="4468" y="3248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91" name="Oval 46"/>
              <p:cNvSpPr>
                <a:spLocks noChangeArrowheads="1"/>
              </p:cNvSpPr>
              <p:nvPr/>
            </p:nvSpPr>
            <p:spPr bwMode="auto">
              <a:xfrm>
                <a:off x="4377" y="3202"/>
                <a:ext cx="227" cy="22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8207" name="Freeform 56"/>
          <p:cNvSpPr>
            <a:spLocks/>
          </p:cNvSpPr>
          <p:nvPr/>
        </p:nvSpPr>
        <p:spPr bwMode="auto">
          <a:xfrm>
            <a:off x="539751" y="4030266"/>
            <a:ext cx="3616325" cy="739378"/>
          </a:xfrm>
          <a:custGeom>
            <a:avLst/>
            <a:gdLst>
              <a:gd name="T0" fmla="*/ 2147483647 w 2278"/>
              <a:gd name="T1" fmla="*/ 2147483647 h 757"/>
              <a:gd name="T2" fmla="*/ 2147483647 w 2278"/>
              <a:gd name="T3" fmla="*/ 2147483647 h 757"/>
              <a:gd name="T4" fmla="*/ 2147483647 w 2278"/>
              <a:gd name="T5" fmla="*/ 2147483647 h 757"/>
              <a:gd name="T6" fmla="*/ 2147483647 w 2278"/>
              <a:gd name="T7" fmla="*/ 2147483647 h 757"/>
              <a:gd name="T8" fmla="*/ 2147483647 w 2278"/>
              <a:gd name="T9" fmla="*/ 2147483647 h 757"/>
              <a:gd name="T10" fmla="*/ 2147483647 w 2278"/>
              <a:gd name="T11" fmla="*/ 2147483647 h 757"/>
              <a:gd name="T12" fmla="*/ 2147483647 w 2278"/>
              <a:gd name="T13" fmla="*/ 2147483647 h 757"/>
              <a:gd name="T14" fmla="*/ 2147483647 w 2278"/>
              <a:gd name="T15" fmla="*/ 2147483647 h 757"/>
              <a:gd name="T16" fmla="*/ 2147483647 w 2278"/>
              <a:gd name="T17" fmla="*/ 2147483647 h 757"/>
              <a:gd name="T18" fmla="*/ 2147483647 w 2278"/>
              <a:gd name="T19" fmla="*/ 2147483647 h 757"/>
              <a:gd name="T20" fmla="*/ 2147483647 w 2278"/>
              <a:gd name="T21" fmla="*/ 2147483647 h 757"/>
              <a:gd name="T22" fmla="*/ 2147483647 w 2278"/>
              <a:gd name="T23" fmla="*/ 2147483647 h 757"/>
              <a:gd name="T24" fmla="*/ 2147483647 w 2278"/>
              <a:gd name="T25" fmla="*/ 2147483647 h 757"/>
              <a:gd name="T26" fmla="*/ 2147483647 w 2278"/>
              <a:gd name="T27" fmla="*/ 2147483647 h 757"/>
              <a:gd name="T28" fmla="*/ 0 w 2278"/>
              <a:gd name="T29" fmla="*/ 2147483647 h 757"/>
              <a:gd name="T30" fmla="*/ 2147483647 w 2278"/>
              <a:gd name="T31" fmla="*/ 2147483647 h 757"/>
              <a:gd name="T32" fmla="*/ 2147483647 w 2278"/>
              <a:gd name="T33" fmla="*/ 2147483647 h 757"/>
              <a:gd name="T34" fmla="*/ 2147483647 w 2278"/>
              <a:gd name="T35" fmla="*/ 2147483647 h 757"/>
              <a:gd name="T36" fmla="*/ 2147483647 w 2278"/>
              <a:gd name="T37" fmla="*/ 2147483647 h 757"/>
              <a:gd name="T38" fmla="*/ 2147483647 w 2278"/>
              <a:gd name="T39" fmla="*/ 2147483647 h 757"/>
              <a:gd name="T40" fmla="*/ 2147483647 w 2278"/>
              <a:gd name="T41" fmla="*/ 2147483647 h 757"/>
              <a:gd name="T42" fmla="*/ 2147483647 w 2278"/>
              <a:gd name="T43" fmla="*/ 2147483647 h 757"/>
              <a:gd name="T44" fmla="*/ 2147483647 w 2278"/>
              <a:gd name="T45" fmla="*/ 2147483647 h 757"/>
              <a:gd name="T46" fmla="*/ 2147483647 w 2278"/>
              <a:gd name="T47" fmla="*/ 2147483647 h 757"/>
              <a:gd name="T48" fmla="*/ 2147483647 w 2278"/>
              <a:gd name="T49" fmla="*/ 2147483647 h 757"/>
              <a:gd name="T50" fmla="*/ 2147483647 w 2278"/>
              <a:gd name="T51" fmla="*/ 2147483647 h 757"/>
              <a:gd name="T52" fmla="*/ 2147483647 w 2278"/>
              <a:gd name="T53" fmla="*/ 2147483647 h 757"/>
              <a:gd name="T54" fmla="*/ 2147483647 w 2278"/>
              <a:gd name="T55" fmla="*/ 2147483647 h 757"/>
              <a:gd name="T56" fmla="*/ 2147483647 w 2278"/>
              <a:gd name="T57" fmla="*/ 2147483647 h 757"/>
              <a:gd name="T58" fmla="*/ 2147483647 w 2278"/>
              <a:gd name="T59" fmla="*/ 2147483647 h 757"/>
              <a:gd name="T60" fmla="*/ 2147483647 w 2278"/>
              <a:gd name="T61" fmla="*/ 2147483647 h 757"/>
              <a:gd name="T62" fmla="*/ 2147483647 w 2278"/>
              <a:gd name="T63" fmla="*/ 2147483647 h 757"/>
              <a:gd name="T64" fmla="*/ 2147483647 w 2278"/>
              <a:gd name="T65" fmla="*/ 2147483647 h 757"/>
              <a:gd name="T66" fmla="*/ 2147483647 w 2278"/>
              <a:gd name="T67" fmla="*/ 2147483647 h 757"/>
              <a:gd name="T68" fmla="*/ 2147483647 w 2278"/>
              <a:gd name="T69" fmla="*/ 2147483647 h 757"/>
              <a:gd name="T70" fmla="*/ 2147483647 w 2278"/>
              <a:gd name="T71" fmla="*/ 2147483647 h 757"/>
              <a:gd name="T72" fmla="*/ 2147483647 w 2278"/>
              <a:gd name="T73" fmla="*/ 2147483647 h 757"/>
              <a:gd name="T74" fmla="*/ 2147483647 w 2278"/>
              <a:gd name="T75" fmla="*/ 2147483647 h 757"/>
              <a:gd name="T76" fmla="*/ 2147483647 w 2278"/>
              <a:gd name="T77" fmla="*/ 2147483647 h 757"/>
              <a:gd name="T78" fmla="*/ 2147483647 w 2278"/>
              <a:gd name="T79" fmla="*/ 2147483647 h 757"/>
              <a:gd name="T80" fmla="*/ 2147483647 w 2278"/>
              <a:gd name="T81" fmla="*/ 2147483647 h 757"/>
              <a:gd name="T82" fmla="*/ 2147483647 w 2278"/>
              <a:gd name="T83" fmla="*/ 2147483647 h 757"/>
              <a:gd name="T84" fmla="*/ 2147483647 w 2278"/>
              <a:gd name="T85" fmla="*/ 2147483647 h 757"/>
              <a:gd name="T86" fmla="*/ 2147483647 w 2278"/>
              <a:gd name="T87" fmla="*/ 2147483647 h 757"/>
              <a:gd name="T88" fmla="*/ 2147483647 w 2278"/>
              <a:gd name="T89" fmla="*/ 2147483647 h 757"/>
              <a:gd name="T90" fmla="*/ 2147483647 w 2278"/>
              <a:gd name="T91" fmla="*/ 2147483647 h 757"/>
              <a:gd name="T92" fmla="*/ 2147483647 w 2278"/>
              <a:gd name="T93" fmla="*/ 2147483647 h 757"/>
              <a:gd name="T94" fmla="*/ 2147483647 w 2278"/>
              <a:gd name="T95" fmla="*/ 2147483647 h 757"/>
              <a:gd name="T96" fmla="*/ 2147483647 w 2278"/>
              <a:gd name="T97" fmla="*/ 2147483647 h 757"/>
              <a:gd name="T98" fmla="*/ 2147483647 w 2278"/>
              <a:gd name="T99" fmla="*/ 2147483647 h 757"/>
              <a:gd name="T100" fmla="*/ 2147483647 w 2278"/>
              <a:gd name="T101" fmla="*/ 2147483647 h 757"/>
              <a:gd name="T102" fmla="*/ 2147483647 w 2278"/>
              <a:gd name="T103" fmla="*/ 2147483647 h 757"/>
              <a:gd name="T104" fmla="*/ 2147483647 w 2278"/>
              <a:gd name="T105" fmla="*/ 2147483647 h 757"/>
              <a:gd name="T106" fmla="*/ 2147483647 w 2278"/>
              <a:gd name="T107" fmla="*/ 2147483647 h 757"/>
              <a:gd name="T108" fmla="*/ 2147483647 w 2278"/>
              <a:gd name="T109" fmla="*/ 2147483647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31761" name="Group 57"/>
          <p:cNvGrpSpPr>
            <a:grpSpLocks/>
          </p:cNvGrpSpPr>
          <p:nvPr/>
        </p:nvGrpSpPr>
        <p:grpSpPr bwMode="auto">
          <a:xfrm>
            <a:off x="5867401" y="4354117"/>
            <a:ext cx="504825" cy="486965"/>
            <a:chOff x="4105" y="2976"/>
            <a:chExt cx="771" cy="999"/>
          </a:xfrm>
        </p:grpSpPr>
        <p:sp>
          <p:nvSpPr>
            <p:cNvPr id="56374" name="Oval 58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8" cy="12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6375" name="Rectangle 59"/>
            <p:cNvSpPr>
              <a:spLocks noChangeArrowheads="1"/>
            </p:cNvSpPr>
            <p:nvPr/>
          </p:nvSpPr>
          <p:spPr bwMode="auto">
            <a:xfrm>
              <a:off x="4423" y="3384"/>
              <a:ext cx="44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1800" name="Group 6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6377" name="Oval 61"/>
              <p:cNvSpPr>
                <a:spLocks noChangeArrowheads="1"/>
              </p:cNvSpPr>
              <p:nvPr/>
            </p:nvSpPr>
            <p:spPr bwMode="auto">
              <a:xfrm rot="300786">
                <a:off x="4105" y="3159"/>
                <a:ext cx="453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78" name="Oval 6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8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79" name="Oval 63"/>
              <p:cNvSpPr>
                <a:spLocks noChangeArrowheads="1"/>
              </p:cNvSpPr>
              <p:nvPr/>
            </p:nvSpPr>
            <p:spPr bwMode="auto">
              <a:xfrm rot="-601512">
                <a:off x="4377" y="3159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80" name="Oval 64"/>
              <p:cNvSpPr>
                <a:spLocks noChangeArrowheads="1"/>
              </p:cNvSpPr>
              <p:nvPr/>
            </p:nvSpPr>
            <p:spPr bwMode="auto">
              <a:xfrm rot="-3164945">
                <a:off x="4127" y="3363"/>
                <a:ext cx="501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81" name="Oval 65"/>
              <p:cNvSpPr>
                <a:spLocks noChangeArrowheads="1"/>
              </p:cNvSpPr>
              <p:nvPr/>
            </p:nvSpPr>
            <p:spPr bwMode="auto">
              <a:xfrm rot="-2006260">
                <a:off x="4469" y="3250"/>
                <a:ext cx="225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82" name="Oval 6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8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1762" name="Group 67"/>
          <p:cNvGrpSpPr>
            <a:grpSpLocks/>
          </p:cNvGrpSpPr>
          <p:nvPr/>
        </p:nvGrpSpPr>
        <p:grpSpPr bwMode="auto">
          <a:xfrm>
            <a:off x="4284664" y="4407694"/>
            <a:ext cx="504825" cy="486966"/>
            <a:chOff x="4105" y="2976"/>
            <a:chExt cx="771" cy="999"/>
          </a:xfrm>
        </p:grpSpPr>
        <p:sp>
          <p:nvSpPr>
            <p:cNvPr id="56365" name="Oval 68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8" cy="12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6366" name="Rectangle 69"/>
            <p:cNvSpPr>
              <a:spLocks noChangeArrowheads="1"/>
            </p:cNvSpPr>
            <p:nvPr/>
          </p:nvSpPr>
          <p:spPr bwMode="auto">
            <a:xfrm>
              <a:off x="4423" y="3384"/>
              <a:ext cx="44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1791" name="Group 7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6368" name="Oval 71"/>
              <p:cNvSpPr>
                <a:spLocks noChangeArrowheads="1"/>
              </p:cNvSpPr>
              <p:nvPr/>
            </p:nvSpPr>
            <p:spPr bwMode="auto">
              <a:xfrm rot="300786">
                <a:off x="4105" y="3159"/>
                <a:ext cx="453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69" name="Oval 7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8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70" name="Oval 73"/>
              <p:cNvSpPr>
                <a:spLocks noChangeArrowheads="1"/>
              </p:cNvSpPr>
              <p:nvPr/>
            </p:nvSpPr>
            <p:spPr bwMode="auto">
              <a:xfrm rot="-601512">
                <a:off x="4377" y="3159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71" name="Oval 74"/>
              <p:cNvSpPr>
                <a:spLocks noChangeArrowheads="1"/>
              </p:cNvSpPr>
              <p:nvPr/>
            </p:nvSpPr>
            <p:spPr bwMode="auto">
              <a:xfrm rot="-3164945">
                <a:off x="4127" y="3363"/>
                <a:ext cx="501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72" name="Oval 75"/>
              <p:cNvSpPr>
                <a:spLocks noChangeArrowheads="1"/>
              </p:cNvSpPr>
              <p:nvPr/>
            </p:nvSpPr>
            <p:spPr bwMode="auto">
              <a:xfrm rot="-2006260">
                <a:off x="4469" y="3250"/>
                <a:ext cx="225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373" name="Oval 7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8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6339" name="Freeform 79"/>
          <p:cNvSpPr>
            <a:spLocks/>
          </p:cNvSpPr>
          <p:nvPr/>
        </p:nvSpPr>
        <p:spPr bwMode="auto">
          <a:xfrm rot="21472326">
            <a:off x="5940426" y="1977629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40" name="Freeform 80"/>
          <p:cNvSpPr>
            <a:spLocks/>
          </p:cNvSpPr>
          <p:nvPr/>
        </p:nvSpPr>
        <p:spPr bwMode="auto">
          <a:xfrm rot="19661053">
            <a:off x="5940426" y="2193132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41" name="Freeform 81"/>
          <p:cNvSpPr>
            <a:spLocks/>
          </p:cNvSpPr>
          <p:nvPr/>
        </p:nvSpPr>
        <p:spPr bwMode="auto">
          <a:xfrm rot="1183575">
            <a:off x="6659564" y="1869282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42" name="Freeform 82"/>
          <p:cNvSpPr>
            <a:spLocks/>
          </p:cNvSpPr>
          <p:nvPr/>
        </p:nvSpPr>
        <p:spPr bwMode="auto">
          <a:xfrm rot="394123">
            <a:off x="6516689" y="2031207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43" name="Freeform 83"/>
          <p:cNvSpPr>
            <a:spLocks/>
          </p:cNvSpPr>
          <p:nvPr/>
        </p:nvSpPr>
        <p:spPr bwMode="auto">
          <a:xfrm>
            <a:off x="6011864" y="1762125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44" name="Freeform 84"/>
          <p:cNvSpPr>
            <a:spLocks/>
          </p:cNvSpPr>
          <p:nvPr/>
        </p:nvSpPr>
        <p:spPr bwMode="auto">
          <a:xfrm rot="20904586" flipH="1">
            <a:off x="6303964" y="1760935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45" name="Freeform 85"/>
          <p:cNvSpPr>
            <a:spLocks/>
          </p:cNvSpPr>
          <p:nvPr/>
        </p:nvSpPr>
        <p:spPr bwMode="auto">
          <a:xfrm rot="3333489" flipH="1">
            <a:off x="7372748" y="2255441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46" name="Freeform 86"/>
          <p:cNvSpPr>
            <a:spLocks/>
          </p:cNvSpPr>
          <p:nvPr/>
        </p:nvSpPr>
        <p:spPr bwMode="auto">
          <a:xfrm rot="20904586" flipH="1">
            <a:off x="6948489" y="1977629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47" name="Freeform 87"/>
          <p:cNvSpPr>
            <a:spLocks/>
          </p:cNvSpPr>
          <p:nvPr/>
        </p:nvSpPr>
        <p:spPr bwMode="auto">
          <a:xfrm rot="20209173" flipH="1">
            <a:off x="6927851" y="1815704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48" name="Freeform 88"/>
          <p:cNvSpPr>
            <a:spLocks/>
          </p:cNvSpPr>
          <p:nvPr/>
        </p:nvSpPr>
        <p:spPr bwMode="auto">
          <a:xfrm rot="4101745" flipH="1">
            <a:off x="7085410" y="2363788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49" name="Freeform 89"/>
          <p:cNvSpPr>
            <a:spLocks/>
          </p:cNvSpPr>
          <p:nvPr/>
        </p:nvSpPr>
        <p:spPr bwMode="auto">
          <a:xfrm rot="4149899">
            <a:off x="7306866" y="1979613"/>
            <a:ext cx="254794" cy="2508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50" name="Freeform 90"/>
          <p:cNvSpPr>
            <a:spLocks/>
          </p:cNvSpPr>
          <p:nvPr/>
        </p:nvSpPr>
        <p:spPr bwMode="auto">
          <a:xfrm rot="16673754" flipH="1">
            <a:off x="6220223" y="1538685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51" name="Freeform 91"/>
          <p:cNvSpPr>
            <a:spLocks/>
          </p:cNvSpPr>
          <p:nvPr/>
        </p:nvSpPr>
        <p:spPr bwMode="auto">
          <a:xfrm rot="18692393">
            <a:off x="5478066" y="2486820"/>
            <a:ext cx="254794" cy="2508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52" name="Freeform 92"/>
          <p:cNvSpPr>
            <a:spLocks/>
          </p:cNvSpPr>
          <p:nvPr/>
        </p:nvSpPr>
        <p:spPr bwMode="auto">
          <a:xfrm rot="18039261">
            <a:off x="5146279" y="2358232"/>
            <a:ext cx="254794" cy="2508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53" name="Freeform 93"/>
          <p:cNvSpPr>
            <a:spLocks/>
          </p:cNvSpPr>
          <p:nvPr/>
        </p:nvSpPr>
        <p:spPr bwMode="auto">
          <a:xfrm rot="19550334" flipH="1">
            <a:off x="5632451" y="2085975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54" name="Freeform 94"/>
          <p:cNvSpPr>
            <a:spLocks/>
          </p:cNvSpPr>
          <p:nvPr/>
        </p:nvSpPr>
        <p:spPr bwMode="auto">
          <a:xfrm rot="264781">
            <a:off x="5292726" y="2085975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55" name="Freeform 256"/>
          <p:cNvSpPr>
            <a:spLocks/>
          </p:cNvSpPr>
          <p:nvPr/>
        </p:nvSpPr>
        <p:spPr bwMode="auto">
          <a:xfrm rot="20060665">
            <a:off x="4859339" y="2247900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56" name="Freeform 257"/>
          <p:cNvSpPr>
            <a:spLocks/>
          </p:cNvSpPr>
          <p:nvPr/>
        </p:nvSpPr>
        <p:spPr bwMode="auto">
          <a:xfrm rot="4101745" flipH="1">
            <a:off x="6796485" y="2470945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6357" name="AutoShape 2" descr="http://thumbs.gograph.com/gg56448019.jpg"/>
          <p:cNvSpPr>
            <a:spLocks noChangeAspect="1" noChangeArrowheads="1"/>
          </p:cNvSpPr>
          <p:nvPr/>
        </p:nvSpPr>
        <p:spPr bwMode="auto">
          <a:xfrm>
            <a:off x="155576" y="-582216"/>
            <a:ext cx="141922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8" name="WordArt 78"/>
          <p:cNvSpPr>
            <a:spLocks noChangeArrowheads="1" noChangeShapeType="1" noTextEdit="1"/>
          </p:cNvSpPr>
          <p:nvPr/>
        </p:nvSpPr>
        <p:spPr bwMode="auto">
          <a:xfrm>
            <a:off x="219552" y="119221"/>
            <a:ext cx="6363022" cy="1026002"/>
          </a:xfrm>
          <a:prstGeom prst="rect">
            <a:avLst/>
          </a:prstGeom>
          <a:extLst/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is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celebrated</a:t>
            </a:r>
            <a:endParaRPr lang="es-ES" sz="4000" b="1" kern="10" dirty="0">
              <a:ln w="19050">
                <a:solidFill>
                  <a:srgbClr val="000000">
                    <a:tint val="1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in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SPRING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pic>
        <p:nvPicPr>
          <p:cNvPr id="79" name="Picture 123" descr="https://encrypted-tbn1.gstatic.com/images?q=tbn:ANd9GcShU6Z-_SxDp1GJnFQNtoa4get7V2BQE6wRF8rB8ONwpRg-qdmo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113964" y="2503623"/>
            <a:ext cx="1894857" cy="1421143"/>
          </a:xfrm>
          <a:prstGeom prst="rect">
            <a:avLst/>
          </a:prstGeom>
          <a:noFill/>
          <a:effectLst>
            <a:glow rad="12700">
              <a:schemeClr val="tx1"/>
            </a:glow>
          </a:effectLst>
          <a:extLst/>
        </p:spPr>
      </p:pic>
      <p:sp>
        <p:nvSpPr>
          <p:cNvPr id="80" name="79 Rectángulo redondeado"/>
          <p:cNvSpPr/>
          <p:nvPr/>
        </p:nvSpPr>
        <p:spPr>
          <a:xfrm>
            <a:off x="420689" y="1426369"/>
            <a:ext cx="3849687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solidFill>
                  <a:srgbClr val="000000"/>
                </a:solidFill>
              </a:rPr>
              <a:t>Christmas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81" name="80 Rectángulo redondeado"/>
          <p:cNvSpPr/>
          <p:nvPr/>
        </p:nvSpPr>
        <p:spPr>
          <a:xfrm>
            <a:off x="411163" y="3457576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Easter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82" name="81 Rectángulo redondeado"/>
          <p:cNvSpPr/>
          <p:nvPr/>
        </p:nvSpPr>
        <p:spPr>
          <a:xfrm>
            <a:off x="423863" y="2776538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solidFill>
                  <a:srgbClr val="000000"/>
                </a:solidFill>
              </a:rPr>
              <a:t>Halloween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83" name="82 Rectángulo redondeado"/>
          <p:cNvSpPr/>
          <p:nvPr/>
        </p:nvSpPr>
        <p:spPr>
          <a:xfrm>
            <a:off x="423863" y="2085976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Valentine’s</a:t>
            </a:r>
            <a:r>
              <a:rPr lang="es-ES_tradnl" sz="2800" b="1" kern="0" dirty="0">
                <a:solidFill>
                  <a:srgbClr val="000000"/>
                </a:solidFill>
              </a:rPr>
              <a:t> Day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6234" name="AutoShape 9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6" y="4624388"/>
            <a:ext cx="720725" cy="432197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2" grpId="0" animBg="1"/>
      <p:bldP spid="82" grpId="1" animBg="1"/>
      <p:bldP spid="83" grpId="0" animBg="1"/>
      <p:bldP spid="83" grpId="1" animBg="1"/>
      <p:bldP spid="62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1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20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7347" name="AutoShape 25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chemeClr val="folHlink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7348" name="AutoShape 10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7" name="Freeform 4"/>
          <p:cNvSpPr>
            <a:spLocks/>
          </p:cNvSpPr>
          <p:nvPr/>
        </p:nvSpPr>
        <p:spPr bwMode="auto">
          <a:xfrm>
            <a:off x="5148263" y="1869281"/>
            <a:ext cx="2374900" cy="2538413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078" name="AutoShape 14"/>
          <p:cNvSpPr>
            <a:spLocks noChangeArrowheads="1"/>
          </p:cNvSpPr>
          <p:nvPr/>
        </p:nvSpPr>
        <p:spPr bwMode="auto">
          <a:xfrm>
            <a:off x="6886704" y="310753"/>
            <a:ext cx="2005777" cy="1451372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32779" name="Group 24"/>
          <p:cNvGrpSpPr>
            <a:grpSpLocks/>
          </p:cNvGrpSpPr>
          <p:nvPr/>
        </p:nvGrpSpPr>
        <p:grpSpPr bwMode="auto">
          <a:xfrm>
            <a:off x="4859338" y="3975498"/>
            <a:ext cx="504825" cy="486965"/>
            <a:chOff x="4105" y="2976"/>
            <a:chExt cx="771" cy="999"/>
          </a:xfrm>
        </p:grpSpPr>
        <p:sp>
          <p:nvSpPr>
            <p:cNvPr id="57436" name="Oval 21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8" cy="12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437" name="Rectangle 22"/>
            <p:cNvSpPr>
              <a:spLocks noChangeArrowheads="1"/>
            </p:cNvSpPr>
            <p:nvPr/>
          </p:nvSpPr>
          <p:spPr bwMode="auto">
            <a:xfrm>
              <a:off x="4423" y="3384"/>
              <a:ext cx="44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2862" name="Group 23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7439" name="Oval 15"/>
              <p:cNvSpPr>
                <a:spLocks noChangeArrowheads="1"/>
              </p:cNvSpPr>
              <p:nvPr/>
            </p:nvSpPr>
            <p:spPr bwMode="auto">
              <a:xfrm rot="300786">
                <a:off x="4105" y="3159"/>
                <a:ext cx="453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40" name="Oval 16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8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41" name="Oval 17"/>
              <p:cNvSpPr>
                <a:spLocks noChangeArrowheads="1"/>
              </p:cNvSpPr>
              <p:nvPr/>
            </p:nvSpPr>
            <p:spPr bwMode="auto">
              <a:xfrm rot="-601512">
                <a:off x="4377" y="3159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42" name="Oval 18"/>
              <p:cNvSpPr>
                <a:spLocks noChangeArrowheads="1"/>
              </p:cNvSpPr>
              <p:nvPr/>
            </p:nvSpPr>
            <p:spPr bwMode="auto">
              <a:xfrm rot="-3164945">
                <a:off x="4127" y="3363"/>
                <a:ext cx="501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43" name="Oval 19"/>
              <p:cNvSpPr>
                <a:spLocks noChangeArrowheads="1"/>
              </p:cNvSpPr>
              <p:nvPr/>
            </p:nvSpPr>
            <p:spPr bwMode="auto">
              <a:xfrm rot="-2006260">
                <a:off x="4469" y="3250"/>
                <a:ext cx="225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44" name="Oval 20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8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2780" name="Group 27"/>
          <p:cNvGrpSpPr>
            <a:grpSpLocks/>
          </p:cNvGrpSpPr>
          <p:nvPr/>
        </p:nvGrpSpPr>
        <p:grpSpPr bwMode="auto">
          <a:xfrm>
            <a:off x="7164388" y="3813572"/>
            <a:ext cx="647700" cy="489347"/>
            <a:chOff x="4105" y="2976"/>
            <a:chExt cx="771" cy="999"/>
          </a:xfrm>
        </p:grpSpPr>
        <p:sp>
          <p:nvSpPr>
            <p:cNvPr id="57427" name="Oval 2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4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428" name="Rectangle 29"/>
            <p:cNvSpPr>
              <a:spLocks noChangeArrowheads="1"/>
            </p:cNvSpPr>
            <p:nvPr/>
          </p:nvSpPr>
          <p:spPr bwMode="auto">
            <a:xfrm>
              <a:off x="4422" y="3384"/>
              <a:ext cx="45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2853" name="Group 3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7430" name="Oval 3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31" name="Oval 3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32" name="Oval 3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33" name="Oval 3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501" cy="1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34" name="Oval 35"/>
              <p:cNvSpPr>
                <a:spLocks noChangeArrowheads="1"/>
              </p:cNvSpPr>
              <p:nvPr/>
            </p:nvSpPr>
            <p:spPr bwMode="auto">
              <a:xfrm rot="-2006260">
                <a:off x="4468" y="3248"/>
                <a:ext cx="227" cy="455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35" name="Oval 36"/>
              <p:cNvSpPr>
                <a:spLocks noChangeArrowheads="1"/>
              </p:cNvSpPr>
              <p:nvPr/>
            </p:nvSpPr>
            <p:spPr bwMode="auto">
              <a:xfrm>
                <a:off x="4377" y="3202"/>
                <a:ext cx="227" cy="22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2781" name="Group 37"/>
          <p:cNvGrpSpPr>
            <a:grpSpLocks/>
          </p:cNvGrpSpPr>
          <p:nvPr/>
        </p:nvGrpSpPr>
        <p:grpSpPr bwMode="auto">
          <a:xfrm>
            <a:off x="8027988" y="4137422"/>
            <a:ext cx="647700" cy="541734"/>
            <a:chOff x="4105" y="2976"/>
            <a:chExt cx="771" cy="999"/>
          </a:xfrm>
        </p:grpSpPr>
        <p:sp>
          <p:nvSpPr>
            <p:cNvPr id="57418" name="Oval 38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419" name="Rectangle 39"/>
            <p:cNvSpPr>
              <a:spLocks noChangeArrowheads="1"/>
            </p:cNvSpPr>
            <p:nvPr/>
          </p:nvSpPr>
          <p:spPr bwMode="auto">
            <a:xfrm>
              <a:off x="4422" y="3384"/>
              <a:ext cx="45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2844" name="Group 4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7421" name="Oval 4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22" name="Oval 4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23" name="Oval 4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24" name="Oval 4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501" cy="1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25" name="Oval 45"/>
              <p:cNvSpPr>
                <a:spLocks noChangeArrowheads="1"/>
              </p:cNvSpPr>
              <p:nvPr/>
            </p:nvSpPr>
            <p:spPr bwMode="auto">
              <a:xfrm rot="-2006260">
                <a:off x="4468" y="3248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26" name="Oval 46"/>
              <p:cNvSpPr>
                <a:spLocks noChangeArrowheads="1"/>
              </p:cNvSpPr>
              <p:nvPr/>
            </p:nvSpPr>
            <p:spPr bwMode="auto">
              <a:xfrm>
                <a:off x="4377" y="3202"/>
                <a:ext cx="227" cy="22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8207" name="Freeform 56"/>
          <p:cNvSpPr>
            <a:spLocks/>
          </p:cNvSpPr>
          <p:nvPr/>
        </p:nvSpPr>
        <p:spPr bwMode="auto">
          <a:xfrm>
            <a:off x="539751" y="4030266"/>
            <a:ext cx="3616325" cy="739378"/>
          </a:xfrm>
          <a:custGeom>
            <a:avLst/>
            <a:gdLst>
              <a:gd name="T0" fmla="*/ 2147483647 w 2278"/>
              <a:gd name="T1" fmla="*/ 2147483647 h 757"/>
              <a:gd name="T2" fmla="*/ 2147483647 w 2278"/>
              <a:gd name="T3" fmla="*/ 2147483647 h 757"/>
              <a:gd name="T4" fmla="*/ 2147483647 w 2278"/>
              <a:gd name="T5" fmla="*/ 2147483647 h 757"/>
              <a:gd name="T6" fmla="*/ 2147483647 w 2278"/>
              <a:gd name="T7" fmla="*/ 2147483647 h 757"/>
              <a:gd name="T8" fmla="*/ 2147483647 w 2278"/>
              <a:gd name="T9" fmla="*/ 2147483647 h 757"/>
              <a:gd name="T10" fmla="*/ 2147483647 w 2278"/>
              <a:gd name="T11" fmla="*/ 2147483647 h 757"/>
              <a:gd name="T12" fmla="*/ 2147483647 w 2278"/>
              <a:gd name="T13" fmla="*/ 2147483647 h 757"/>
              <a:gd name="T14" fmla="*/ 2147483647 w 2278"/>
              <a:gd name="T15" fmla="*/ 2147483647 h 757"/>
              <a:gd name="T16" fmla="*/ 2147483647 w 2278"/>
              <a:gd name="T17" fmla="*/ 2147483647 h 757"/>
              <a:gd name="T18" fmla="*/ 2147483647 w 2278"/>
              <a:gd name="T19" fmla="*/ 2147483647 h 757"/>
              <a:gd name="T20" fmla="*/ 2147483647 w 2278"/>
              <a:gd name="T21" fmla="*/ 2147483647 h 757"/>
              <a:gd name="T22" fmla="*/ 2147483647 w 2278"/>
              <a:gd name="T23" fmla="*/ 2147483647 h 757"/>
              <a:gd name="T24" fmla="*/ 2147483647 w 2278"/>
              <a:gd name="T25" fmla="*/ 2147483647 h 757"/>
              <a:gd name="T26" fmla="*/ 2147483647 w 2278"/>
              <a:gd name="T27" fmla="*/ 2147483647 h 757"/>
              <a:gd name="T28" fmla="*/ 0 w 2278"/>
              <a:gd name="T29" fmla="*/ 2147483647 h 757"/>
              <a:gd name="T30" fmla="*/ 2147483647 w 2278"/>
              <a:gd name="T31" fmla="*/ 2147483647 h 757"/>
              <a:gd name="T32" fmla="*/ 2147483647 w 2278"/>
              <a:gd name="T33" fmla="*/ 2147483647 h 757"/>
              <a:gd name="T34" fmla="*/ 2147483647 w 2278"/>
              <a:gd name="T35" fmla="*/ 2147483647 h 757"/>
              <a:gd name="T36" fmla="*/ 2147483647 w 2278"/>
              <a:gd name="T37" fmla="*/ 2147483647 h 757"/>
              <a:gd name="T38" fmla="*/ 2147483647 w 2278"/>
              <a:gd name="T39" fmla="*/ 2147483647 h 757"/>
              <a:gd name="T40" fmla="*/ 2147483647 w 2278"/>
              <a:gd name="T41" fmla="*/ 2147483647 h 757"/>
              <a:gd name="T42" fmla="*/ 2147483647 w 2278"/>
              <a:gd name="T43" fmla="*/ 2147483647 h 757"/>
              <a:gd name="T44" fmla="*/ 2147483647 w 2278"/>
              <a:gd name="T45" fmla="*/ 2147483647 h 757"/>
              <a:gd name="T46" fmla="*/ 2147483647 w 2278"/>
              <a:gd name="T47" fmla="*/ 2147483647 h 757"/>
              <a:gd name="T48" fmla="*/ 2147483647 w 2278"/>
              <a:gd name="T49" fmla="*/ 2147483647 h 757"/>
              <a:gd name="T50" fmla="*/ 2147483647 w 2278"/>
              <a:gd name="T51" fmla="*/ 2147483647 h 757"/>
              <a:gd name="T52" fmla="*/ 2147483647 w 2278"/>
              <a:gd name="T53" fmla="*/ 2147483647 h 757"/>
              <a:gd name="T54" fmla="*/ 2147483647 w 2278"/>
              <a:gd name="T55" fmla="*/ 2147483647 h 757"/>
              <a:gd name="T56" fmla="*/ 2147483647 w 2278"/>
              <a:gd name="T57" fmla="*/ 2147483647 h 757"/>
              <a:gd name="T58" fmla="*/ 2147483647 w 2278"/>
              <a:gd name="T59" fmla="*/ 2147483647 h 757"/>
              <a:gd name="T60" fmla="*/ 2147483647 w 2278"/>
              <a:gd name="T61" fmla="*/ 2147483647 h 757"/>
              <a:gd name="T62" fmla="*/ 2147483647 w 2278"/>
              <a:gd name="T63" fmla="*/ 2147483647 h 757"/>
              <a:gd name="T64" fmla="*/ 2147483647 w 2278"/>
              <a:gd name="T65" fmla="*/ 2147483647 h 757"/>
              <a:gd name="T66" fmla="*/ 2147483647 w 2278"/>
              <a:gd name="T67" fmla="*/ 2147483647 h 757"/>
              <a:gd name="T68" fmla="*/ 2147483647 w 2278"/>
              <a:gd name="T69" fmla="*/ 2147483647 h 757"/>
              <a:gd name="T70" fmla="*/ 2147483647 w 2278"/>
              <a:gd name="T71" fmla="*/ 2147483647 h 757"/>
              <a:gd name="T72" fmla="*/ 2147483647 w 2278"/>
              <a:gd name="T73" fmla="*/ 2147483647 h 757"/>
              <a:gd name="T74" fmla="*/ 2147483647 w 2278"/>
              <a:gd name="T75" fmla="*/ 2147483647 h 757"/>
              <a:gd name="T76" fmla="*/ 2147483647 w 2278"/>
              <a:gd name="T77" fmla="*/ 2147483647 h 757"/>
              <a:gd name="T78" fmla="*/ 2147483647 w 2278"/>
              <a:gd name="T79" fmla="*/ 2147483647 h 757"/>
              <a:gd name="T80" fmla="*/ 2147483647 w 2278"/>
              <a:gd name="T81" fmla="*/ 2147483647 h 757"/>
              <a:gd name="T82" fmla="*/ 2147483647 w 2278"/>
              <a:gd name="T83" fmla="*/ 2147483647 h 757"/>
              <a:gd name="T84" fmla="*/ 2147483647 w 2278"/>
              <a:gd name="T85" fmla="*/ 2147483647 h 757"/>
              <a:gd name="T86" fmla="*/ 2147483647 w 2278"/>
              <a:gd name="T87" fmla="*/ 2147483647 h 757"/>
              <a:gd name="T88" fmla="*/ 2147483647 w 2278"/>
              <a:gd name="T89" fmla="*/ 2147483647 h 757"/>
              <a:gd name="T90" fmla="*/ 2147483647 w 2278"/>
              <a:gd name="T91" fmla="*/ 2147483647 h 757"/>
              <a:gd name="T92" fmla="*/ 2147483647 w 2278"/>
              <a:gd name="T93" fmla="*/ 2147483647 h 757"/>
              <a:gd name="T94" fmla="*/ 2147483647 w 2278"/>
              <a:gd name="T95" fmla="*/ 2147483647 h 757"/>
              <a:gd name="T96" fmla="*/ 2147483647 w 2278"/>
              <a:gd name="T97" fmla="*/ 2147483647 h 757"/>
              <a:gd name="T98" fmla="*/ 2147483647 w 2278"/>
              <a:gd name="T99" fmla="*/ 2147483647 h 757"/>
              <a:gd name="T100" fmla="*/ 2147483647 w 2278"/>
              <a:gd name="T101" fmla="*/ 2147483647 h 757"/>
              <a:gd name="T102" fmla="*/ 2147483647 w 2278"/>
              <a:gd name="T103" fmla="*/ 2147483647 h 757"/>
              <a:gd name="T104" fmla="*/ 2147483647 w 2278"/>
              <a:gd name="T105" fmla="*/ 2147483647 h 757"/>
              <a:gd name="T106" fmla="*/ 2147483647 w 2278"/>
              <a:gd name="T107" fmla="*/ 2147483647 h 757"/>
              <a:gd name="T108" fmla="*/ 2147483647 w 2278"/>
              <a:gd name="T109" fmla="*/ 2147483647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32785" name="Group 57"/>
          <p:cNvGrpSpPr>
            <a:grpSpLocks/>
          </p:cNvGrpSpPr>
          <p:nvPr/>
        </p:nvGrpSpPr>
        <p:grpSpPr bwMode="auto">
          <a:xfrm>
            <a:off x="5867401" y="4354117"/>
            <a:ext cx="504825" cy="486965"/>
            <a:chOff x="4105" y="2976"/>
            <a:chExt cx="771" cy="999"/>
          </a:xfrm>
        </p:grpSpPr>
        <p:sp>
          <p:nvSpPr>
            <p:cNvPr id="57409" name="Oval 58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8" cy="12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410" name="Rectangle 59"/>
            <p:cNvSpPr>
              <a:spLocks noChangeArrowheads="1"/>
            </p:cNvSpPr>
            <p:nvPr/>
          </p:nvSpPr>
          <p:spPr bwMode="auto">
            <a:xfrm>
              <a:off x="4423" y="3384"/>
              <a:ext cx="44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2835" name="Group 6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7412" name="Oval 61"/>
              <p:cNvSpPr>
                <a:spLocks noChangeArrowheads="1"/>
              </p:cNvSpPr>
              <p:nvPr/>
            </p:nvSpPr>
            <p:spPr bwMode="auto">
              <a:xfrm rot="300786">
                <a:off x="4105" y="3159"/>
                <a:ext cx="453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13" name="Oval 6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8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14" name="Oval 63"/>
              <p:cNvSpPr>
                <a:spLocks noChangeArrowheads="1"/>
              </p:cNvSpPr>
              <p:nvPr/>
            </p:nvSpPr>
            <p:spPr bwMode="auto">
              <a:xfrm rot="-601512">
                <a:off x="4377" y="3159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15" name="Oval 64"/>
              <p:cNvSpPr>
                <a:spLocks noChangeArrowheads="1"/>
              </p:cNvSpPr>
              <p:nvPr/>
            </p:nvSpPr>
            <p:spPr bwMode="auto">
              <a:xfrm rot="-3164945">
                <a:off x="4127" y="3363"/>
                <a:ext cx="501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16" name="Oval 65"/>
              <p:cNvSpPr>
                <a:spLocks noChangeArrowheads="1"/>
              </p:cNvSpPr>
              <p:nvPr/>
            </p:nvSpPr>
            <p:spPr bwMode="auto">
              <a:xfrm rot="-2006260">
                <a:off x="4469" y="3250"/>
                <a:ext cx="225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17" name="Oval 6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8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2786" name="Group 67"/>
          <p:cNvGrpSpPr>
            <a:grpSpLocks/>
          </p:cNvGrpSpPr>
          <p:nvPr/>
        </p:nvGrpSpPr>
        <p:grpSpPr bwMode="auto">
          <a:xfrm>
            <a:off x="4284664" y="4407694"/>
            <a:ext cx="504825" cy="486966"/>
            <a:chOff x="4105" y="2976"/>
            <a:chExt cx="771" cy="999"/>
          </a:xfrm>
        </p:grpSpPr>
        <p:sp>
          <p:nvSpPr>
            <p:cNvPr id="57400" name="Oval 68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8" cy="12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7401" name="Rectangle 69"/>
            <p:cNvSpPr>
              <a:spLocks noChangeArrowheads="1"/>
            </p:cNvSpPr>
            <p:nvPr/>
          </p:nvSpPr>
          <p:spPr bwMode="auto">
            <a:xfrm>
              <a:off x="4423" y="3384"/>
              <a:ext cx="44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2826" name="Group 7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7403" name="Oval 71"/>
              <p:cNvSpPr>
                <a:spLocks noChangeArrowheads="1"/>
              </p:cNvSpPr>
              <p:nvPr/>
            </p:nvSpPr>
            <p:spPr bwMode="auto">
              <a:xfrm rot="300786">
                <a:off x="4105" y="3159"/>
                <a:ext cx="453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04" name="Oval 7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8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05" name="Oval 73"/>
              <p:cNvSpPr>
                <a:spLocks noChangeArrowheads="1"/>
              </p:cNvSpPr>
              <p:nvPr/>
            </p:nvSpPr>
            <p:spPr bwMode="auto">
              <a:xfrm rot="-601512">
                <a:off x="4377" y="3159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06" name="Oval 74"/>
              <p:cNvSpPr>
                <a:spLocks noChangeArrowheads="1"/>
              </p:cNvSpPr>
              <p:nvPr/>
            </p:nvSpPr>
            <p:spPr bwMode="auto">
              <a:xfrm rot="-3164945">
                <a:off x="4127" y="3363"/>
                <a:ext cx="501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07" name="Oval 75"/>
              <p:cNvSpPr>
                <a:spLocks noChangeArrowheads="1"/>
              </p:cNvSpPr>
              <p:nvPr/>
            </p:nvSpPr>
            <p:spPr bwMode="auto">
              <a:xfrm rot="-2006260">
                <a:off x="4469" y="3250"/>
                <a:ext cx="225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7408" name="Oval 7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8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7363" name="Freeform 79"/>
          <p:cNvSpPr>
            <a:spLocks/>
          </p:cNvSpPr>
          <p:nvPr/>
        </p:nvSpPr>
        <p:spPr bwMode="auto">
          <a:xfrm rot="21472326">
            <a:off x="5940426" y="1977629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64" name="Freeform 80"/>
          <p:cNvSpPr>
            <a:spLocks/>
          </p:cNvSpPr>
          <p:nvPr/>
        </p:nvSpPr>
        <p:spPr bwMode="auto">
          <a:xfrm rot="19661053">
            <a:off x="5940426" y="2193132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65" name="Freeform 81"/>
          <p:cNvSpPr>
            <a:spLocks/>
          </p:cNvSpPr>
          <p:nvPr/>
        </p:nvSpPr>
        <p:spPr bwMode="auto">
          <a:xfrm rot="1183575">
            <a:off x="6659564" y="1869282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66" name="Freeform 82"/>
          <p:cNvSpPr>
            <a:spLocks/>
          </p:cNvSpPr>
          <p:nvPr/>
        </p:nvSpPr>
        <p:spPr bwMode="auto">
          <a:xfrm rot="394123">
            <a:off x="6516689" y="2031207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67" name="Freeform 83"/>
          <p:cNvSpPr>
            <a:spLocks/>
          </p:cNvSpPr>
          <p:nvPr/>
        </p:nvSpPr>
        <p:spPr bwMode="auto">
          <a:xfrm>
            <a:off x="6011864" y="1762125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68" name="Freeform 84"/>
          <p:cNvSpPr>
            <a:spLocks/>
          </p:cNvSpPr>
          <p:nvPr/>
        </p:nvSpPr>
        <p:spPr bwMode="auto">
          <a:xfrm rot="20904586" flipH="1">
            <a:off x="6303964" y="1760935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69" name="Freeform 85"/>
          <p:cNvSpPr>
            <a:spLocks/>
          </p:cNvSpPr>
          <p:nvPr/>
        </p:nvSpPr>
        <p:spPr bwMode="auto">
          <a:xfrm rot="3333489" flipH="1">
            <a:off x="7372748" y="2255441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70" name="Freeform 86"/>
          <p:cNvSpPr>
            <a:spLocks/>
          </p:cNvSpPr>
          <p:nvPr/>
        </p:nvSpPr>
        <p:spPr bwMode="auto">
          <a:xfrm rot="20904586" flipH="1">
            <a:off x="6948489" y="1977629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71" name="Freeform 87"/>
          <p:cNvSpPr>
            <a:spLocks/>
          </p:cNvSpPr>
          <p:nvPr/>
        </p:nvSpPr>
        <p:spPr bwMode="auto">
          <a:xfrm rot="20209173" flipH="1">
            <a:off x="6927851" y="1815704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72" name="Freeform 88"/>
          <p:cNvSpPr>
            <a:spLocks/>
          </p:cNvSpPr>
          <p:nvPr/>
        </p:nvSpPr>
        <p:spPr bwMode="auto">
          <a:xfrm rot="4101745" flipH="1">
            <a:off x="7085410" y="2363788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73" name="Freeform 89"/>
          <p:cNvSpPr>
            <a:spLocks/>
          </p:cNvSpPr>
          <p:nvPr/>
        </p:nvSpPr>
        <p:spPr bwMode="auto">
          <a:xfrm rot="4149899">
            <a:off x="7306866" y="1979613"/>
            <a:ext cx="254794" cy="2508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74" name="Freeform 90"/>
          <p:cNvSpPr>
            <a:spLocks/>
          </p:cNvSpPr>
          <p:nvPr/>
        </p:nvSpPr>
        <p:spPr bwMode="auto">
          <a:xfrm rot="16673754" flipH="1">
            <a:off x="6220223" y="1538685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75" name="Freeform 91"/>
          <p:cNvSpPr>
            <a:spLocks/>
          </p:cNvSpPr>
          <p:nvPr/>
        </p:nvSpPr>
        <p:spPr bwMode="auto">
          <a:xfrm rot="18692393">
            <a:off x="5478066" y="2486820"/>
            <a:ext cx="254794" cy="2508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76" name="Freeform 92"/>
          <p:cNvSpPr>
            <a:spLocks/>
          </p:cNvSpPr>
          <p:nvPr/>
        </p:nvSpPr>
        <p:spPr bwMode="auto">
          <a:xfrm rot="18039261">
            <a:off x="5146279" y="2358232"/>
            <a:ext cx="254794" cy="2508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77" name="Freeform 93"/>
          <p:cNvSpPr>
            <a:spLocks/>
          </p:cNvSpPr>
          <p:nvPr/>
        </p:nvSpPr>
        <p:spPr bwMode="auto">
          <a:xfrm rot="19550334" flipH="1">
            <a:off x="5632451" y="2085975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78" name="Freeform 94"/>
          <p:cNvSpPr>
            <a:spLocks/>
          </p:cNvSpPr>
          <p:nvPr/>
        </p:nvSpPr>
        <p:spPr bwMode="auto">
          <a:xfrm rot="264781">
            <a:off x="5292726" y="2085975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79" name="Freeform 256"/>
          <p:cNvSpPr>
            <a:spLocks/>
          </p:cNvSpPr>
          <p:nvPr/>
        </p:nvSpPr>
        <p:spPr bwMode="auto">
          <a:xfrm rot="20060665">
            <a:off x="4859339" y="2247900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80" name="Freeform 257"/>
          <p:cNvSpPr>
            <a:spLocks/>
          </p:cNvSpPr>
          <p:nvPr/>
        </p:nvSpPr>
        <p:spPr bwMode="auto">
          <a:xfrm rot="4101745" flipH="1">
            <a:off x="6796485" y="2470945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7381" name="AutoShape 2" descr="http://thumbs.gograph.com/gg56448019.jpg"/>
          <p:cNvSpPr>
            <a:spLocks noChangeAspect="1" noChangeArrowheads="1"/>
          </p:cNvSpPr>
          <p:nvPr/>
        </p:nvSpPr>
        <p:spPr bwMode="auto">
          <a:xfrm>
            <a:off x="155576" y="-582216"/>
            <a:ext cx="141922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8" name="WordArt 78"/>
          <p:cNvSpPr>
            <a:spLocks noChangeArrowheads="1" noChangeShapeType="1" noTextEdit="1"/>
          </p:cNvSpPr>
          <p:nvPr/>
        </p:nvSpPr>
        <p:spPr bwMode="auto">
          <a:xfrm>
            <a:off x="251520" y="195487"/>
            <a:ext cx="6363022" cy="1026002"/>
          </a:xfrm>
          <a:prstGeom prst="rect">
            <a:avLst/>
          </a:prstGeom>
          <a:extLst/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do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usually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wear</a:t>
            </a:r>
            <a:endParaRPr lang="es-ES" sz="4000" b="1" kern="10" dirty="0">
              <a:ln w="19050">
                <a:solidFill>
                  <a:srgbClr val="000000">
                    <a:tint val="1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in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SPRING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pic>
        <p:nvPicPr>
          <p:cNvPr id="32807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2861072"/>
            <a:ext cx="86518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808" name="78 Grupo"/>
          <p:cNvGrpSpPr>
            <a:grpSpLocks/>
          </p:cNvGrpSpPr>
          <p:nvPr/>
        </p:nvGrpSpPr>
        <p:grpSpPr bwMode="auto">
          <a:xfrm>
            <a:off x="4651375" y="2952750"/>
            <a:ext cx="1365250" cy="1276350"/>
            <a:chOff x="3575050" y="3617184"/>
            <a:chExt cx="1924050" cy="2047876"/>
          </a:xfrm>
        </p:grpSpPr>
        <p:pic>
          <p:nvPicPr>
            <p:cNvPr id="32814" name="Picture 2" descr="http://toonclips.com/215/1089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050" y="3617184"/>
              <a:ext cx="1924050" cy="2047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815" name="Group 67"/>
            <p:cNvGrpSpPr>
              <a:grpSpLocks/>
            </p:cNvGrpSpPr>
            <p:nvPr/>
          </p:nvGrpSpPr>
          <p:grpSpPr bwMode="auto">
            <a:xfrm rot="1809397">
              <a:off x="4033357" y="3632342"/>
              <a:ext cx="487537" cy="602969"/>
              <a:chOff x="4105" y="2976"/>
              <a:chExt cx="771" cy="999"/>
            </a:xfrm>
          </p:grpSpPr>
          <p:sp>
            <p:nvSpPr>
              <p:cNvPr id="57392" name="Rectangle 69"/>
              <p:cNvSpPr>
                <a:spLocks noChangeArrowheads="1"/>
              </p:cNvSpPr>
              <p:nvPr/>
            </p:nvSpPr>
            <p:spPr bwMode="auto">
              <a:xfrm>
                <a:off x="4422" y="3383"/>
                <a:ext cx="42" cy="592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32817" name="Group 70"/>
              <p:cNvGrpSpPr>
                <a:grpSpLocks/>
              </p:cNvGrpSpPr>
              <p:nvPr/>
            </p:nvGrpSpPr>
            <p:grpSpPr bwMode="auto">
              <a:xfrm>
                <a:off x="4105" y="2976"/>
                <a:ext cx="771" cy="727"/>
                <a:chOff x="4105" y="2976"/>
                <a:chExt cx="771" cy="727"/>
              </a:xfrm>
            </p:grpSpPr>
            <p:sp>
              <p:nvSpPr>
                <p:cNvPr id="57394" name="Oval 71"/>
                <p:cNvSpPr>
                  <a:spLocks noChangeArrowheads="1"/>
                </p:cNvSpPr>
                <p:nvPr/>
              </p:nvSpPr>
              <p:spPr bwMode="auto">
                <a:xfrm rot="300786">
                  <a:off x="4091" y="3159"/>
                  <a:ext cx="453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7395" name="Oval 72"/>
                <p:cNvSpPr>
                  <a:spLocks noChangeArrowheads="1"/>
                </p:cNvSpPr>
                <p:nvPr/>
              </p:nvSpPr>
              <p:spPr bwMode="auto">
                <a:xfrm>
                  <a:off x="4363" y="2971"/>
                  <a:ext cx="226" cy="40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7396" name="Oval 73"/>
                <p:cNvSpPr>
                  <a:spLocks noChangeArrowheads="1"/>
                </p:cNvSpPr>
                <p:nvPr/>
              </p:nvSpPr>
              <p:spPr bwMode="auto">
                <a:xfrm rot="-601512">
                  <a:off x="4368" y="3157"/>
                  <a:ext cx="499" cy="22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7397" name="Oval 74"/>
                <p:cNvSpPr>
                  <a:spLocks noChangeArrowheads="1"/>
                </p:cNvSpPr>
                <p:nvPr/>
              </p:nvSpPr>
              <p:spPr bwMode="auto">
                <a:xfrm rot="-3164945">
                  <a:off x="4119" y="3360"/>
                  <a:ext cx="500" cy="18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7398" name="Oval 75"/>
                <p:cNvSpPr>
                  <a:spLocks noChangeArrowheads="1"/>
                </p:cNvSpPr>
                <p:nvPr/>
              </p:nvSpPr>
              <p:spPr bwMode="auto">
                <a:xfrm rot="-2006260">
                  <a:off x="4462" y="3246"/>
                  <a:ext cx="223" cy="45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7399" name="Oval 76"/>
                <p:cNvSpPr>
                  <a:spLocks noChangeArrowheads="1"/>
                </p:cNvSpPr>
                <p:nvPr/>
              </p:nvSpPr>
              <p:spPr bwMode="auto">
                <a:xfrm>
                  <a:off x="4367" y="3199"/>
                  <a:ext cx="226" cy="22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100000">
                      <a:srgbClr val="FFCC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Tx/>
                    <a:buNone/>
                    <a:defRPr/>
                  </a:pPr>
                  <a:endParaRPr lang="en-US" altLang="en-US" sz="1800" kern="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01" name="100 Rectángulo redondeado"/>
          <p:cNvSpPr/>
          <p:nvPr/>
        </p:nvSpPr>
        <p:spPr>
          <a:xfrm>
            <a:off x="420689" y="1426369"/>
            <a:ext cx="3849687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>
                <a:solidFill>
                  <a:srgbClr val="000000"/>
                </a:solidFill>
              </a:rPr>
              <a:t>coats and gloves</a:t>
            </a:r>
            <a:endParaRPr lang="es-ES" sz="2800" b="1" kern="0">
              <a:solidFill>
                <a:srgbClr val="000000"/>
              </a:solidFill>
            </a:endParaRPr>
          </a:p>
        </p:txBody>
      </p:sp>
      <p:sp>
        <p:nvSpPr>
          <p:cNvPr id="102" name="101 Rectángulo redondeado"/>
          <p:cNvSpPr/>
          <p:nvPr/>
        </p:nvSpPr>
        <p:spPr>
          <a:xfrm>
            <a:off x="411163" y="2085976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dresses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shirts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03" name="102 Rectángulo redondeado"/>
          <p:cNvSpPr/>
          <p:nvPr/>
        </p:nvSpPr>
        <p:spPr>
          <a:xfrm>
            <a:off x="423863" y="2756297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>
                <a:solidFill>
                  <a:srgbClr val="000000"/>
                </a:solidFill>
              </a:rPr>
              <a:t>hats and scarves</a:t>
            </a:r>
            <a:endParaRPr lang="es-ES" sz="2800" b="1" kern="0">
              <a:solidFill>
                <a:srgbClr val="000000"/>
              </a:solidFill>
            </a:endParaRPr>
          </a:p>
        </p:txBody>
      </p:sp>
      <p:sp>
        <p:nvSpPr>
          <p:cNvPr id="104" name="103 Rectángulo redondeado"/>
          <p:cNvSpPr/>
          <p:nvPr/>
        </p:nvSpPr>
        <p:spPr>
          <a:xfrm>
            <a:off x="423863" y="3436144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>
                <a:solidFill>
                  <a:srgbClr val="000000"/>
                </a:solidFill>
              </a:rPr>
              <a:t>jumpers and boots</a:t>
            </a:r>
            <a:endParaRPr lang="es-ES" sz="2800" b="1" kern="0">
              <a:solidFill>
                <a:srgbClr val="000000"/>
              </a:solidFill>
            </a:endParaRPr>
          </a:p>
        </p:txBody>
      </p:sp>
      <p:sp>
        <p:nvSpPr>
          <p:cNvPr id="7269" name="AutoShape 10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6" y="4624388"/>
            <a:ext cx="720725" cy="432197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101" grpId="0" animBg="1"/>
      <p:bldP spid="101" grpId="1" animBg="1"/>
      <p:bldP spid="102" grpId="0" animBg="1"/>
      <p:bldP spid="103" grpId="0" animBg="1"/>
      <p:bldP spid="103" grpId="1" animBg="1"/>
      <p:bldP spid="104" grpId="0" animBg="1"/>
      <p:bldP spid="104" grpId="1" animBg="1"/>
      <p:bldP spid="726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20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371" name="Text Box 318"/>
          <p:cNvSpPr txBox="1">
            <a:spLocks noChangeArrowheads="1"/>
          </p:cNvSpPr>
          <p:nvPr/>
        </p:nvSpPr>
        <p:spPr bwMode="auto">
          <a:xfrm>
            <a:off x="1403350" y="33338"/>
            <a:ext cx="61214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" altLang="en-US" sz="2800" b="1" kern="0">
                <a:solidFill>
                  <a:srgbClr val="FFFFFF"/>
                </a:solidFill>
                <a:latin typeface="Arial" panose="020B0604020202020204" pitchFamily="34" charset="0"/>
              </a:rPr>
              <a:t>Click on  the odd-one-out</a:t>
            </a:r>
          </a:p>
        </p:txBody>
      </p:sp>
      <p:sp>
        <p:nvSpPr>
          <p:cNvPr id="58372" name="AutoShape 25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chemeClr val="folHlink"/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373" name="AutoShape 10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7" name="Freeform 4"/>
          <p:cNvSpPr>
            <a:spLocks/>
          </p:cNvSpPr>
          <p:nvPr/>
        </p:nvSpPr>
        <p:spPr bwMode="auto">
          <a:xfrm>
            <a:off x="5148263" y="1869281"/>
            <a:ext cx="2374900" cy="2538413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078" name="AutoShape 14"/>
          <p:cNvSpPr>
            <a:spLocks noChangeArrowheads="1"/>
          </p:cNvSpPr>
          <p:nvPr/>
        </p:nvSpPr>
        <p:spPr bwMode="auto">
          <a:xfrm>
            <a:off x="7371421" y="404823"/>
            <a:ext cx="1096777" cy="795433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33804" name="Group 24"/>
          <p:cNvGrpSpPr>
            <a:grpSpLocks/>
          </p:cNvGrpSpPr>
          <p:nvPr/>
        </p:nvGrpSpPr>
        <p:grpSpPr bwMode="auto">
          <a:xfrm>
            <a:off x="4859338" y="3975498"/>
            <a:ext cx="504825" cy="486965"/>
            <a:chOff x="4105" y="2976"/>
            <a:chExt cx="771" cy="999"/>
          </a:xfrm>
        </p:grpSpPr>
        <p:sp>
          <p:nvSpPr>
            <p:cNvPr id="58538" name="Oval 21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8" cy="12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539" name="Rectangle 22"/>
            <p:cNvSpPr>
              <a:spLocks noChangeArrowheads="1"/>
            </p:cNvSpPr>
            <p:nvPr/>
          </p:nvSpPr>
          <p:spPr bwMode="auto">
            <a:xfrm>
              <a:off x="4423" y="3384"/>
              <a:ext cx="44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3964" name="Group 23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8541" name="Oval 15"/>
              <p:cNvSpPr>
                <a:spLocks noChangeArrowheads="1"/>
              </p:cNvSpPr>
              <p:nvPr/>
            </p:nvSpPr>
            <p:spPr bwMode="auto">
              <a:xfrm rot="300786">
                <a:off x="4105" y="3159"/>
                <a:ext cx="453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42" name="Oval 16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8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43" name="Oval 17"/>
              <p:cNvSpPr>
                <a:spLocks noChangeArrowheads="1"/>
              </p:cNvSpPr>
              <p:nvPr/>
            </p:nvSpPr>
            <p:spPr bwMode="auto">
              <a:xfrm rot="-601512">
                <a:off x="4377" y="3159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44" name="Oval 18"/>
              <p:cNvSpPr>
                <a:spLocks noChangeArrowheads="1"/>
              </p:cNvSpPr>
              <p:nvPr/>
            </p:nvSpPr>
            <p:spPr bwMode="auto">
              <a:xfrm rot="-3164945">
                <a:off x="4127" y="3363"/>
                <a:ext cx="501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45" name="Oval 19"/>
              <p:cNvSpPr>
                <a:spLocks noChangeArrowheads="1"/>
              </p:cNvSpPr>
              <p:nvPr/>
            </p:nvSpPr>
            <p:spPr bwMode="auto">
              <a:xfrm rot="-2006260">
                <a:off x="4469" y="3250"/>
                <a:ext cx="225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46" name="Oval 20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8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3805" name="Group 27"/>
          <p:cNvGrpSpPr>
            <a:grpSpLocks/>
          </p:cNvGrpSpPr>
          <p:nvPr/>
        </p:nvGrpSpPr>
        <p:grpSpPr bwMode="auto">
          <a:xfrm>
            <a:off x="7164388" y="3813572"/>
            <a:ext cx="647700" cy="489347"/>
            <a:chOff x="4105" y="2976"/>
            <a:chExt cx="771" cy="999"/>
          </a:xfrm>
        </p:grpSpPr>
        <p:sp>
          <p:nvSpPr>
            <p:cNvPr id="58529" name="Oval 28"/>
            <p:cNvSpPr>
              <a:spLocks noChangeArrowheads="1"/>
            </p:cNvSpPr>
            <p:nvPr/>
          </p:nvSpPr>
          <p:spPr bwMode="auto">
            <a:xfrm rot="-9597805">
              <a:off x="4105" y="3715"/>
              <a:ext cx="317" cy="124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530" name="Rectangle 29"/>
            <p:cNvSpPr>
              <a:spLocks noChangeArrowheads="1"/>
            </p:cNvSpPr>
            <p:nvPr/>
          </p:nvSpPr>
          <p:spPr bwMode="auto">
            <a:xfrm>
              <a:off x="4422" y="3384"/>
              <a:ext cx="45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3955" name="Group 3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8532" name="Oval 3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33" name="Oval 3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34" name="Oval 3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35" name="Oval 3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501" cy="1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36" name="Oval 35"/>
              <p:cNvSpPr>
                <a:spLocks noChangeArrowheads="1"/>
              </p:cNvSpPr>
              <p:nvPr/>
            </p:nvSpPr>
            <p:spPr bwMode="auto">
              <a:xfrm rot="-2006260">
                <a:off x="4468" y="3248"/>
                <a:ext cx="227" cy="455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37" name="Oval 36"/>
              <p:cNvSpPr>
                <a:spLocks noChangeArrowheads="1"/>
              </p:cNvSpPr>
              <p:nvPr/>
            </p:nvSpPr>
            <p:spPr bwMode="auto">
              <a:xfrm>
                <a:off x="4377" y="3202"/>
                <a:ext cx="227" cy="22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3806" name="Group 37"/>
          <p:cNvGrpSpPr>
            <a:grpSpLocks/>
          </p:cNvGrpSpPr>
          <p:nvPr/>
        </p:nvGrpSpPr>
        <p:grpSpPr bwMode="auto">
          <a:xfrm>
            <a:off x="8027988" y="4137422"/>
            <a:ext cx="647700" cy="541734"/>
            <a:chOff x="4105" y="2976"/>
            <a:chExt cx="771" cy="999"/>
          </a:xfrm>
        </p:grpSpPr>
        <p:sp>
          <p:nvSpPr>
            <p:cNvPr id="58520" name="Oval 38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7" cy="12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521" name="Rectangle 39"/>
            <p:cNvSpPr>
              <a:spLocks noChangeArrowheads="1"/>
            </p:cNvSpPr>
            <p:nvPr/>
          </p:nvSpPr>
          <p:spPr bwMode="auto">
            <a:xfrm>
              <a:off x="4422" y="3384"/>
              <a:ext cx="45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3946" name="Group 4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8523" name="Oval 41"/>
              <p:cNvSpPr>
                <a:spLocks noChangeArrowheads="1"/>
              </p:cNvSpPr>
              <p:nvPr/>
            </p:nvSpPr>
            <p:spPr bwMode="auto">
              <a:xfrm rot="300786">
                <a:off x="4105" y="3158"/>
                <a:ext cx="454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24" name="Oval 4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7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25" name="Oval 43"/>
              <p:cNvSpPr>
                <a:spLocks noChangeArrowheads="1"/>
              </p:cNvSpPr>
              <p:nvPr/>
            </p:nvSpPr>
            <p:spPr bwMode="auto">
              <a:xfrm rot="-601512">
                <a:off x="4377" y="3158"/>
                <a:ext cx="499" cy="22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26" name="Oval 44"/>
              <p:cNvSpPr>
                <a:spLocks noChangeArrowheads="1"/>
              </p:cNvSpPr>
              <p:nvPr/>
            </p:nvSpPr>
            <p:spPr bwMode="auto">
              <a:xfrm rot="-3164945">
                <a:off x="4127" y="3362"/>
                <a:ext cx="501" cy="181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27" name="Oval 45"/>
              <p:cNvSpPr>
                <a:spLocks noChangeArrowheads="1"/>
              </p:cNvSpPr>
              <p:nvPr/>
            </p:nvSpPr>
            <p:spPr bwMode="auto">
              <a:xfrm rot="-2006260">
                <a:off x="4468" y="3248"/>
                <a:ext cx="227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28" name="Oval 46"/>
              <p:cNvSpPr>
                <a:spLocks noChangeArrowheads="1"/>
              </p:cNvSpPr>
              <p:nvPr/>
            </p:nvSpPr>
            <p:spPr bwMode="auto">
              <a:xfrm>
                <a:off x="4377" y="3202"/>
                <a:ext cx="227" cy="228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8207" name="Freeform 56"/>
          <p:cNvSpPr>
            <a:spLocks/>
          </p:cNvSpPr>
          <p:nvPr/>
        </p:nvSpPr>
        <p:spPr bwMode="auto">
          <a:xfrm>
            <a:off x="539751" y="4030266"/>
            <a:ext cx="3616325" cy="739378"/>
          </a:xfrm>
          <a:custGeom>
            <a:avLst/>
            <a:gdLst>
              <a:gd name="T0" fmla="*/ 2147483647 w 2278"/>
              <a:gd name="T1" fmla="*/ 2147483647 h 757"/>
              <a:gd name="T2" fmla="*/ 2147483647 w 2278"/>
              <a:gd name="T3" fmla="*/ 2147483647 h 757"/>
              <a:gd name="T4" fmla="*/ 2147483647 w 2278"/>
              <a:gd name="T5" fmla="*/ 2147483647 h 757"/>
              <a:gd name="T6" fmla="*/ 2147483647 w 2278"/>
              <a:gd name="T7" fmla="*/ 2147483647 h 757"/>
              <a:gd name="T8" fmla="*/ 2147483647 w 2278"/>
              <a:gd name="T9" fmla="*/ 2147483647 h 757"/>
              <a:gd name="T10" fmla="*/ 2147483647 w 2278"/>
              <a:gd name="T11" fmla="*/ 2147483647 h 757"/>
              <a:gd name="T12" fmla="*/ 2147483647 w 2278"/>
              <a:gd name="T13" fmla="*/ 2147483647 h 757"/>
              <a:gd name="T14" fmla="*/ 2147483647 w 2278"/>
              <a:gd name="T15" fmla="*/ 2147483647 h 757"/>
              <a:gd name="T16" fmla="*/ 2147483647 w 2278"/>
              <a:gd name="T17" fmla="*/ 2147483647 h 757"/>
              <a:gd name="T18" fmla="*/ 2147483647 w 2278"/>
              <a:gd name="T19" fmla="*/ 2147483647 h 757"/>
              <a:gd name="T20" fmla="*/ 2147483647 w 2278"/>
              <a:gd name="T21" fmla="*/ 2147483647 h 757"/>
              <a:gd name="T22" fmla="*/ 2147483647 w 2278"/>
              <a:gd name="T23" fmla="*/ 2147483647 h 757"/>
              <a:gd name="T24" fmla="*/ 2147483647 w 2278"/>
              <a:gd name="T25" fmla="*/ 2147483647 h 757"/>
              <a:gd name="T26" fmla="*/ 2147483647 w 2278"/>
              <a:gd name="T27" fmla="*/ 2147483647 h 757"/>
              <a:gd name="T28" fmla="*/ 0 w 2278"/>
              <a:gd name="T29" fmla="*/ 2147483647 h 757"/>
              <a:gd name="T30" fmla="*/ 2147483647 w 2278"/>
              <a:gd name="T31" fmla="*/ 2147483647 h 757"/>
              <a:gd name="T32" fmla="*/ 2147483647 w 2278"/>
              <a:gd name="T33" fmla="*/ 2147483647 h 757"/>
              <a:gd name="T34" fmla="*/ 2147483647 w 2278"/>
              <a:gd name="T35" fmla="*/ 2147483647 h 757"/>
              <a:gd name="T36" fmla="*/ 2147483647 w 2278"/>
              <a:gd name="T37" fmla="*/ 2147483647 h 757"/>
              <a:gd name="T38" fmla="*/ 2147483647 w 2278"/>
              <a:gd name="T39" fmla="*/ 2147483647 h 757"/>
              <a:gd name="T40" fmla="*/ 2147483647 w 2278"/>
              <a:gd name="T41" fmla="*/ 2147483647 h 757"/>
              <a:gd name="T42" fmla="*/ 2147483647 w 2278"/>
              <a:gd name="T43" fmla="*/ 2147483647 h 757"/>
              <a:gd name="T44" fmla="*/ 2147483647 w 2278"/>
              <a:gd name="T45" fmla="*/ 2147483647 h 757"/>
              <a:gd name="T46" fmla="*/ 2147483647 w 2278"/>
              <a:gd name="T47" fmla="*/ 2147483647 h 757"/>
              <a:gd name="T48" fmla="*/ 2147483647 w 2278"/>
              <a:gd name="T49" fmla="*/ 2147483647 h 757"/>
              <a:gd name="T50" fmla="*/ 2147483647 w 2278"/>
              <a:gd name="T51" fmla="*/ 2147483647 h 757"/>
              <a:gd name="T52" fmla="*/ 2147483647 w 2278"/>
              <a:gd name="T53" fmla="*/ 2147483647 h 757"/>
              <a:gd name="T54" fmla="*/ 2147483647 w 2278"/>
              <a:gd name="T55" fmla="*/ 2147483647 h 757"/>
              <a:gd name="T56" fmla="*/ 2147483647 w 2278"/>
              <a:gd name="T57" fmla="*/ 2147483647 h 757"/>
              <a:gd name="T58" fmla="*/ 2147483647 w 2278"/>
              <a:gd name="T59" fmla="*/ 2147483647 h 757"/>
              <a:gd name="T60" fmla="*/ 2147483647 w 2278"/>
              <a:gd name="T61" fmla="*/ 2147483647 h 757"/>
              <a:gd name="T62" fmla="*/ 2147483647 w 2278"/>
              <a:gd name="T63" fmla="*/ 2147483647 h 757"/>
              <a:gd name="T64" fmla="*/ 2147483647 w 2278"/>
              <a:gd name="T65" fmla="*/ 2147483647 h 757"/>
              <a:gd name="T66" fmla="*/ 2147483647 w 2278"/>
              <a:gd name="T67" fmla="*/ 2147483647 h 757"/>
              <a:gd name="T68" fmla="*/ 2147483647 w 2278"/>
              <a:gd name="T69" fmla="*/ 2147483647 h 757"/>
              <a:gd name="T70" fmla="*/ 2147483647 w 2278"/>
              <a:gd name="T71" fmla="*/ 2147483647 h 757"/>
              <a:gd name="T72" fmla="*/ 2147483647 w 2278"/>
              <a:gd name="T73" fmla="*/ 2147483647 h 757"/>
              <a:gd name="T74" fmla="*/ 2147483647 w 2278"/>
              <a:gd name="T75" fmla="*/ 2147483647 h 757"/>
              <a:gd name="T76" fmla="*/ 2147483647 w 2278"/>
              <a:gd name="T77" fmla="*/ 2147483647 h 757"/>
              <a:gd name="T78" fmla="*/ 2147483647 w 2278"/>
              <a:gd name="T79" fmla="*/ 2147483647 h 757"/>
              <a:gd name="T80" fmla="*/ 2147483647 w 2278"/>
              <a:gd name="T81" fmla="*/ 2147483647 h 757"/>
              <a:gd name="T82" fmla="*/ 2147483647 w 2278"/>
              <a:gd name="T83" fmla="*/ 2147483647 h 757"/>
              <a:gd name="T84" fmla="*/ 2147483647 w 2278"/>
              <a:gd name="T85" fmla="*/ 2147483647 h 757"/>
              <a:gd name="T86" fmla="*/ 2147483647 w 2278"/>
              <a:gd name="T87" fmla="*/ 2147483647 h 757"/>
              <a:gd name="T88" fmla="*/ 2147483647 w 2278"/>
              <a:gd name="T89" fmla="*/ 2147483647 h 757"/>
              <a:gd name="T90" fmla="*/ 2147483647 w 2278"/>
              <a:gd name="T91" fmla="*/ 2147483647 h 757"/>
              <a:gd name="T92" fmla="*/ 2147483647 w 2278"/>
              <a:gd name="T93" fmla="*/ 2147483647 h 757"/>
              <a:gd name="T94" fmla="*/ 2147483647 w 2278"/>
              <a:gd name="T95" fmla="*/ 2147483647 h 757"/>
              <a:gd name="T96" fmla="*/ 2147483647 w 2278"/>
              <a:gd name="T97" fmla="*/ 2147483647 h 757"/>
              <a:gd name="T98" fmla="*/ 2147483647 w 2278"/>
              <a:gd name="T99" fmla="*/ 2147483647 h 757"/>
              <a:gd name="T100" fmla="*/ 2147483647 w 2278"/>
              <a:gd name="T101" fmla="*/ 2147483647 h 757"/>
              <a:gd name="T102" fmla="*/ 2147483647 w 2278"/>
              <a:gd name="T103" fmla="*/ 2147483647 h 757"/>
              <a:gd name="T104" fmla="*/ 2147483647 w 2278"/>
              <a:gd name="T105" fmla="*/ 2147483647 h 757"/>
              <a:gd name="T106" fmla="*/ 2147483647 w 2278"/>
              <a:gd name="T107" fmla="*/ 2147483647 h 757"/>
              <a:gd name="T108" fmla="*/ 2147483647 w 2278"/>
              <a:gd name="T109" fmla="*/ 2147483647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33810" name="Group 57"/>
          <p:cNvGrpSpPr>
            <a:grpSpLocks/>
          </p:cNvGrpSpPr>
          <p:nvPr/>
        </p:nvGrpSpPr>
        <p:grpSpPr bwMode="auto">
          <a:xfrm>
            <a:off x="5867401" y="4354117"/>
            <a:ext cx="504825" cy="486965"/>
            <a:chOff x="4105" y="2976"/>
            <a:chExt cx="771" cy="999"/>
          </a:xfrm>
        </p:grpSpPr>
        <p:sp>
          <p:nvSpPr>
            <p:cNvPr id="58511" name="Oval 58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8" cy="12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512" name="Rectangle 59"/>
            <p:cNvSpPr>
              <a:spLocks noChangeArrowheads="1"/>
            </p:cNvSpPr>
            <p:nvPr/>
          </p:nvSpPr>
          <p:spPr bwMode="auto">
            <a:xfrm>
              <a:off x="4423" y="3384"/>
              <a:ext cx="44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3937" name="Group 6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8514" name="Oval 61"/>
              <p:cNvSpPr>
                <a:spLocks noChangeArrowheads="1"/>
              </p:cNvSpPr>
              <p:nvPr/>
            </p:nvSpPr>
            <p:spPr bwMode="auto">
              <a:xfrm rot="300786">
                <a:off x="4105" y="3159"/>
                <a:ext cx="453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15" name="Oval 6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8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16" name="Oval 63"/>
              <p:cNvSpPr>
                <a:spLocks noChangeArrowheads="1"/>
              </p:cNvSpPr>
              <p:nvPr/>
            </p:nvSpPr>
            <p:spPr bwMode="auto">
              <a:xfrm rot="-601512">
                <a:off x="4377" y="3159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17" name="Oval 64"/>
              <p:cNvSpPr>
                <a:spLocks noChangeArrowheads="1"/>
              </p:cNvSpPr>
              <p:nvPr/>
            </p:nvSpPr>
            <p:spPr bwMode="auto">
              <a:xfrm rot="-3164945">
                <a:off x="4127" y="3363"/>
                <a:ext cx="501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18" name="Oval 65"/>
              <p:cNvSpPr>
                <a:spLocks noChangeArrowheads="1"/>
              </p:cNvSpPr>
              <p:nvPr/>
            </p:nvSpPr>
            <p:spPr bwMode="auto">
              <a:xfrm rot="-2006260">
                <a:off x="4469" y="3250"/>
                <a:ext cx="225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19" name="Oval 6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8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3811" name="Group 67"/>
          <p:cNvGrpSpPr>
            <a:grpSpLocks/>
          </p:cNvGrpSpPr>
          <p:nvPr/>
        </p:nvGrpSpPr>
        <p:grpSpPr bwMode="auto">
          <a:xfrm>
            <a:off x="4284664" y="4407694"/>
            <a:ext cx="504825" cy="486966"/>
            <a:chOff x="4105" y="2976"/>
            <a:chExt cx="771" cy="999"/>
          </a:xfrm>
        </p:grpSpPr>
        <p:sp>
          <p:nvSpPr>
            <p:cNvPr id="58502" name="Oval 68"/>
            <p:cNvSpPr>
              <a:spLocks noChangeArrowheads="1"/>
            </p:cNvSpPr>
            <p:nvPr/>
          </p:nvSpPr>
          <p:spPr bwMode="auto">
            <a:xfrm rot="-9597805">
              <a:off x="4105" y="3716"/>
              <a:ext cx="318" cy="122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503" name="Rectangle 69"/>
            <p:cNvSpPr>
              <a:spLocks noChangeArrowheads="1"/>
            </p:cNvSpPr>
            <p:nvPr/>
          </p:nvSpPr>
          <p:spPr bwMode="auto">
            <a:xfrm>
              <a:off x="4423" y="3384"/>
              <a:ext cx="44" cy="591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en-US" altLang="en-US" sz="1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3928" name="Group 70"/>
            <p:cNvGrpSpPr>
              <a:grpSpLocks/>
            </p:cNvGrpSpPr>
            <p:nvPr/>
          </p:nvGrpSpPr>
          <p:grpSpPr bwMode="auto">
            <a:xfrm>
              <a:off x="4105" y="2976"/>
              <a:ext cx="771" cy="727"/>
              <a:chOff x="4105" y="2976"/>
              <a:chExt cx="771" cy="727"/>
            </a:xfrm>
          </p:grpSpPr>
          <p:sp>
            <p:nvSpPr>
              <p:cNvPr id="58505" name="Oval 71"/>
              <p:cNvSpPr>
                <a:spLocks noChangeArrowheads="1"/>
              </p:cNvSpPr>
              <p:nvPr/>
            </p:nvSpPr>
            <p:spPr bwMode="auto">
              <a:xfrm rot="300786">
                <a:off x="4105" y="3159"/>
                <a:ext cx="453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06" name="Oval 72"/>
              <p:cNvSpPr>
                <a:spLocks noChangeArrowheads="1"/>
              </p:cNvSpPr>
              <p:nvPr/>
            </p:nvSpPr>
            <p:spPr bwMode="auto">
              <a:xfrm>
                <a:off x="4377" y="2976"/>
                <a:ext cx="228" cy="408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07" name="Oval 73"/>
              <p:cNvSpPr>
                <a:spLocks noChangeArrowheads="1"/>
              </p:cNvSpPr>
              <p:nvPr/>
            </p:nvSpPr>
            <p:spPr bwMode="auto">
              <a:xfrm rot="-601512">
                <a:off x="4377" y="3159"/>
                <a:ext cx="499" cy="22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08" name="Oval 74"/>
              <p:cNvSpPr>
                <a:spLocks noChangeArrowheads="1"/>
              </p:cNvSpPr>
              <p:nvPr/>
            </p:nvSpPr>
            <p:spPr bwMode="auto">
              <a:xfrm rot="-3164945">
                <a:off x="4127" y="3363"/>
                <a:ext cx="501" cy="1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09" name="Oval 75"/>
              <p:cNvSpPr>
                <a:spLocks noChangeArrowheads="1"/>
              </p:cNvSpPr>
              <p:nvPr/>
            </p:nvSpPr>
            <p:spPr bwMode="auto">
              <a:xfrm rot="-2006260">
                <a:off x="4469" y="3250"/>
                <a:ext cx="225" cy="454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8510" name="Oval 76"/>
              <p:cNvSpPr>
                <a:spLocks noChangeArrowheads="1"/>
              </p:cNvSpPr>
              <p:nvPr/>
            </p:nvSpPr>
            <p:spPr bwMode="auto">
              <a:xfrm>
                <a:off x="4377" y="3203"/>
                <a:ext cx="228" cy="227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CC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lang="en-US" altLang="en-US" sz="1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8388" name="Freeform 79"/>
          <p:cNvSpPr>
            <a:spLocks/>
          </p:cNvSpPr>
          <p:nvPr/>
        </p:nvSpPr>
        <p:spPr bwMode="auto">
          <a:xfrm rot="21472326">
            <a:off x="5940426" y="1977629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389" name="Freeform 80"/>
          <p:cNvSpPr>
            <a:spLocks/>
          </p:cNvSpPr>
          <p:nvPr/>
        </p:nvSpPr>
        <p:spPr bwMode="auto">
          <a:xfrm rot="19661053">
            <a:off x="5940426" y="2193132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390" name="Freeform 81"/>
          <p:cNvSpPr>
            <a:spLocks/>
          </p:cNvSpPr>
          <p:nvPr/>
        </p:nvSpPr>
        <p:spPr bwMode="auto">
          <a:xfrm rot="1183575">
            <a:off x="6659564" y="1869282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391" name="Freeform 82"/>
          <p:cNvSpPr>
            <a:spLocks/>
          </p:cNvSpPr>
          <p:nvPr/>
        </p:nvSpPr>
        <p:spPr bwMode="auto">
          <a:xfrm rot="394123">
            <a:off x="6516689" y="2031207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392" name="Freeform 83"/>
          <p:cNvSpPr>
            <a:spLocks/>
          </p:cNvSpPr>
          <p:nvPr/>
        </p:nvSpPr>
        <p:spPr bwMode="auto">
          <a:xfrm>
            <a:off x="6011864" y="1762125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393" name="Freeform 84"/>
          <p:cNvSpPr>
            <a:spLocks/>
          </p:cNvSpPr>
          <p:nvPr/>
        </p:nvSpPr>
        <p:spPr bwMode="auto">
          <a:xfrm rot="20904586" flipH="1">
            <a:off x="6303964" y="1760935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394" name="Freeform 85"/>
          <p:cNvSpPr>
            <a:spLocks/>
          </p:cNvSpPr>
          <p:nvPr/>
        </p:nvSpPr>
        <p:spPr bwMode="auto">
          <a:xfrm rot="3333489" flipH="1">
            <a:off x="7372748" y="2255441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395" name="Freeform 86"/>
          <p:cNvSpPr>
            <a:spLocks/>
          </p:cNvSpPr>
          <p:nvPr/>
        </p:nvSpPr>
        <p:spPr bwMode="auto">
          <a:xfrm rot="20904586" flipH="1">
            <a:off x="6948489" y="1977629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396" name="Freeform 87"/>
          <p:cNvSpPr>
            <a:spLocks/>
          </p:cNvSpPr>
          <p:nvPr/>
        </p:nvSpPr>
        <p:spPr bwMode="auto">
          <a:xfrm rot="20209173" flipH="1">
            <a:off x="6927851" y="1815704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397" name="Freeform 88"/>
          <p:cNvSpPr>
            <a:spLocks/>
          </p:cNvSpPr>
          <p:nvPr/>
        </p:nvSpPr>
        <p:spPr bwMode="auto">
          <a:xfrm rot="4101745" flipH="1">
            <a:off x="7085410" y="2363788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398" name="Freeform 89"/>
          <p:cNvSpPr>
            <a:spLocks/>
          </p:cNvSpPr>
          <p:nvPr/>
        </p:nvSpPr>
        <p:spPr bwMode="auto">
          <a:xfrm rot="4149899">
            <a:off x="7306866" y="1979613"/>
            <a:ext cx="254794" cy="2508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399" name="Freeform 90"/>
          <p:cNvSpPr>
            <a:spLocks/>
          </p:cNvSpPr>
          <p:nvPr/>
        </p:nvSpPr>
        <p:spPr bwMode="auto">
          <a:xfrm rot="16673754" flipH="1">
            <a:off x="6220223" y="1538685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400" name="Freeform 91"/>
          <p:cNvSpPr>
            <a:spLocks/>
          </p:cNvSpPr>
          <p:nvPr/>
        </p:nvSpPr>
        <p:spPr bwMode="auto">
          <a:xfrm rot="18692393">
            <a:off x="5478066" y="2486820"/>
            <a:ext cx="254794" cy="2508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401" name="Freeform 92"/>
          <p:cNvSpPr>
            <a:spLocks/>
          </p:cNvSpPr>
          <p:nvPr/>
        </p:nvSpPr>
        <p:spPr bwMode="auto">
          <a:xfrm rot="18039261">
            <a:off x="5146279" y="2358232"/>
            <a:ext cx="254794" cy="2508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402" name="Freeform 93"/>
          <p:cNvSpPr>
            <a:spLocks/>
          </p:cNvSpPr>
          <p:nvPr/>
        </p:nvSpPr>
        <p:spPr bwMode="auto">
          <a:xfrm rot="19550334" flipH="1">
            <a:off x="5632451" y="2085975"/>
            <a:ext cx="307975" cy="161925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403" name="Freeform 94"/>
          <p:cNvSpPr>
            <a:spLocks/>
          </p:cNvSpPr>
          <p:nvPr/>
        </p:nvSpPr>
        <p:spPr bwMode="auto">
          <a:xfrm rot="264781">
            <a:off x="5292726" y="2085975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404" name="Freeform 256"/>
          <p:cNvSpPr>
            <a:spLocks/>
          </p:cNvSpPr>
          <p:nvPr/>
        </p:nvSpPr>
        <p:spPr bwMode="auto">
          <a:xfrm rot="20060665">
            <a:off x="4859339" y="2247900"/>
            <a:ext cx="339725" cy="188119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405" name="Freeform 257"/>
          <p:cNvSpPr>
            <a:spLocks/>
          </p:cNvSpPr>
          <p:nvPr/>
        </p:nvSpPr>
        <p:spPr bwMode="auto">
          <a:xfrm rot="4101745" flipH="1">
            <a:off x="6796485" y="2470945"/>
            <a:ext cx="230981" cy="215900"/>
          </a:xfrm>
          <a:custGeom>
            <a:avLst/>
            <a:gdLst>
              <a:gd name="T0" fmla="*/ 2147483646 w 142"/>
              <a:gd name="T1" fmla="*/ 2147483646 h 89"/>
              <a:gd name="T2" fmla="*/ 2147483646 w 142"/>
              <a:gd name="T3" fmla="*/ 2147483646 h 89"/>
              <a:gd name="T4" fmla="*/ 2147483646 w 142"/>
              <a:gd name="T5" fmla="*/ 2147483646 h 89"/>
              <a:gd name="T6" fmla="*/ 2147483646 w 142"/>
              <a:gd name="T7" fmla="*/ 2147483646 h 89"/>
              <a:gd name="T8" fmla="*/ 2147483646 w 142"/>
              <a:gd name="T9" fmla="*/ 2147483646 h 89"/>
              <a:gd name="T10" fmla="*/ 2147483646 w 142"/>
              <a:gd name="T11" fmla="*/ 2147483646 h 89"/>
              <a:gd name="T12" fmla="*/ 2147483646 w 142"/>
              <a:gd name="T13" fmla="*/ 2147483646 h 89"/>
              <a:gd name="T14" fmla="*/ 2147483646 w 142"/>
              <a:gd name="T15" fmla="*/ 0 h 89"/>
              <a:gd name="T16" fmla="*/ 2147483646 w 142"/>
              <a:gd name="T17" fmla="*/ 2147483646 h 89"/>
              <a:gd name="T18" fmla="*/ 2147483646 w 142"/>
              <a:gd name="T19" fmla="*/ 2147483646 h 89"/>
              <a:gd name="T20" fmla="*/ 2147483646 w 142"/>
              <a:gd name="T21" fmla="*/ 2147483646 h 89"/>
              <a:gd name="T22" fmla="*/ 2147483646 w 142"/>
              <a:gd name="T23" fmla="*/ 2147483646 h 89"/>
              <a:gd name="T24" fmla="*/ 2147483646 w 142"/>
              <a:gd name="T25" fmla="*/ 2147483646 h 89"/>
              <a:gd name="T26" fmla="*/ 2147483646 w 142"/>
              <a:gd name="T27" fmla="*/ 2147483646 h 89"/>
              <a:gd name="T28" fmla="*/ 2147483646 w 142"/>
              <a:gd name="T29" fmla="*/ 2147483646 h 89"/>
              <a:gd name="T30" fmla="*/ 2147483646 w 142"/>
              <a:gd name="T31" fmla="*/ 2147483646 h 89"/>
              <a:gd name="T32" fmla="*/ 2147483646 w 142"/>
              <a:gd name="T33" fmla="*/ 2147483646 h 89"/>
              <a:gd name="T34" fmla="*/ 2147483646 w 142"/>
              <a:gd name="T35" fmla="*/ 2147483646 h 89"/>
              <a:gd name="T36" fmla="*/ 2147483646 w 142"/>
              <a:gd name="T37" fmla="*/ 2147483646 h 89"/>
              <a:gd name="T38" fmla="*/ 2147483646 w 142"/>
              <a:gd name="T39" fmla="*/ 2147483646 h 89"/>
              <a:gd name="T40" fmla="*/ 2147483646 w 142"/>
              <a:gd name="T41" fmla="*/ 2147483646 h 89"/>
              <a:gd name="T42" fmla="*/ 2147483646 w 142"/>
              <a:gd name="T43" fmla="*/ 2147483646 h 89"/>
              <a:gd name="T44" fmla="*/ 2147483646 w 142"/>
              <a:gd name="T45" fmla="*/ 2147483646 h 89"/>
              <a:gd name="T46" fmla="*/ 2147483646 w 142"/>
              <a:gd name="T47" fmla="*/ 2147483646 h 89"/>
              <a:gd name="T48" fmla="*/ 2147483646 w 142"/>
              <a:gd name="T49" fmla="*/ 2147483646 h 89"/>
              <a:gd name="T50" fmla="*/ 2147483646 w 142"/>
              <a:gd name="T51" fmla="*/ 2147483646 h 89"/>
              <a:gd name="T52" fmla="*/ 2147483646 w 142"/>
              <a:gd name="T53" fmla="*/ 2147483646 h 89"/>
              <a:gd name="T54" fmla="*/ 2147483646 w 142"/>
              <a:gd name="T55" fmla="*/ 2147483646 h 89"/>
              <a:gd name="T56" fmla="*/ 0 w 142"/>
              <a:gd name="T57" fmla="*/ 2147483646 h 89"/>
              <a:gd name="T58" fmla="*/ 0 w 142"/>
              <a:gd name="T59" fmla="*/ 2147483646 h 89"/>
              <a:gd name="T60" fmla="*/ 0 w 142"/>
              <a:gd name="T61" fmla="*/ 2147483646 h 89"/>
              <a:gd name="T62" fmla="*/ 2147483646 w 142"/>
              <a:gd name="T63" fmla="*/ 2147483646 h 89"/>
              <a:gd name="T64" fmla="*/ 2147483646 w 142"/>
              <a:gd name="T65" fmla="*/ 2147483646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2"/>
              <a:gd name="T100" fmla="*/ 0 h 89"/>
              <a:gd name="T101" fmla="*/ 142 w 142"/>
              <a:gd name="T102" fmla="*/ 89 h 89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58406" name="AutoShape 2" descr="http://thumbs.gograph.com/gg56448019.jpg"/>
          <p:cNvSpPr>
            <a:spLocks noChangeAspect="1" noChangeArrowheads="1"/>
          </p:cNvSpPr>
          <p:nvPr/>
        </p:nvSpPr>
        <p:spPr bwMode="auto">
          <a:xfrm>
            <a:off x="155576" y="-582216"/>
            <a:ext cx="141922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988" name="AutoShape 10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6" y="4624388"/>
            <a:ext cx="720725" cy="432197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2" name="Group 131"/>
          <p:cNvGrpSpPr>
            <a:grpSpLocks/>
          </p:cNvGrpSpPr>
          <p:nvPr/>
        </p:nvGrpSpPr>
        <p:grpSpPr bwMode="auto">
          <a:xfrm>
            <a:off x="1187451" y="681038"/>
            <a:ext cx="1871663" cy="1354931"/>
            <a:chOff x="748" y="572"/>
            <a:chExt cx="1179" cy="1138"/>
          </a:xfrm>
        </p:grpSpPr>
        <p:grpSp>
          <p:nvGrpSpPr>
            <p:cNvPr id="33896" name="Group 228"/>
            <p:cNvGrpSpPr>
              <a:grpSpLocks noChangeAspect="1"/>
            </p:cNvGrpSpPr>
            <p:nvPr/>
          </p:nvGrpSpPr>
          <p:grpSpPr bwMode="auto">
            <a:xfrm>
              <a:off x="748" y="572"/>
              <a:ext cx="1179" cy="1138"/>
              <a:chOff x="2381" y="2523"/>
              <a:chExt cx="430" cy="415"/>
            </a:xfrm>
          </p:grpSpPr>
          <p:sp>
            <p:nvSpPr>
              <p:cNvPr id="58474" name="AutoShape 227"/>
              <p:cNvSpPr>
                <a:spLocks noChangeAspect="1" noChangeArrowheads="1" noTextEdit="1"/>
              </p:cNvSpPr>
              <p:nvPr/>
            </p:nvSpPr>
            <p:spPr bwMode="auto">
              <a:xfrm>
                <a:off x="2381" y="2523"/>
                <a:ext cx="430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75" name="Freeform 229"/>
              <p:cNvSpPr>
                <a:spLocks/>
              </p:cNvSpPr>
              <p:nvPr/>
            </p:nvSpPr>
            <p:spPr bwMode="auto">
              <a:xfrm>
                <a:off x="2442" y="2523"/>
                <a:ext cx="365" cy="403"/>
              </a:xfrm>
              <a:custGeom>
                <a:avLst/>
                <a:gdLst>
                  <a:gd name="T0" fmla="*/ 0 w 1096"/>
                  <a:gd name="T1" fmla="*/ 0 h 1208"/>
                  <a:gd name="T2" fmla="*/ 0 w 1096"/>
                  <a:gd name="T3" fmla="*/ 0 h 1208"/>
                  <a:gd name="T4" fmla="*/ 0 w 1096"/>
                  <a:gd name="T5" fmla="*/ 0 h 1208"/>
                  <a:gd name="T6" fmla="*/ 0 w 1096"/>
                  <a:gd name="T7" fmla="*/ 0 h 1208"/>
                  <a:gd name="T8" fmla="*/ 0 w 1096"/>
                  <a:gd name="T9" fmla="*/ 0 h 1208"/>
                  <a:gd name="T10" fmla="*/ 0 w 1096"/>
                  <a:gd name="T11" fmla="*/ 0 h 1208"/>
                  <a:gd name="T12" fmla="*/ 0 w 1096"/>
                  <a:gd name="T13" fmla="*/ 0 h 1208"/>
                  <a:gd name="T14" fmla="*/ 0 w 1096"/>
                  <a:gd name="T15" fmla="*/ 0 h 1208"/>
                  <a:gd name="T16" fmla="*/ 0 w 1096"/>
                  <a:gd name="T17" fmla="*/ 0 h 1208"/>
                  <a:gd name="T18" fmla="*/ 0 w 1096"/>
                  <a:gd name="T19" fmla="*/ 0 h 1208"/>
                  <a:gd name="T20" fmla="*/ 0 w 1096"/>
                  <a:gd name="T21" fmla="*/ 0 h 1208"/>
                  <a:gd name="T22" fmla="*/ 0 w 1096"/>
                  <a:gd name="T23" fmla="*/ 0 h 1208"/>
                  <a:gd name="T24" fmla="*/ 0 w 1096"/>
                  <a:gd name="T25" fmla="*/ 0 h 1208"/>
                  <a:gd name="T26" fmla="*/ 0 w 1096"/>
                  <a:gd name="T27" fmla="*/ 0 h 1208"/>
                  <a:gd name="T28" fmla="*/ 0 w 1096"/>
                  <a:gd name="T29" fmla="*/ 0 h 1208"/>
                  <a:gd name="T30" fmla="*/ 0 w 1096"/>
                  <a:gd name="T31" fmla="*/ 0 h 1208"/>
                  <a:gd name="T32" fmla="*/ 0 w 1096"/>
                  <a:gd name="T33" fmla="*/ 0 h 1208"/>
                  <a:gd name="T34" fmla="*/ 0 w 1096"/>
                  <a:gd name="T35" fmla="*/ 0 h 1208"/>
                  <a:gd name="T36" fmla="*/ 0 w 1096"/>
                  <a:gd name="T37" fmla="*/ 0 h 1208"/>
                  <a:gd name="T38" fmla="*/ 0 w 1096"/>
                  <a:gd name="T39" fmla="*/ 0 h 1208"/>
                  <a:gd name="T40" fmla="*/ 0 w 1096"/>
                  <a:gd name="T41" fmla="*/ 0 h 1208"/>
                  <a:gd name="T42" fmla="*/ 0 w 1096"/>
                  <a:gd name="T43" fmla="*/ 0 h 1208"/>
                  <a:gd name="T44" fmla="*/ 0 w 1096"/>
                  <a:gd name="T45" fmla="*/ 0 h 1208"/>
                  <a:gd name="T46" fmla="*/ 0 w 1096"/>
                  <a:gd name="T47" fmla="*/ 0 h 1208"/>
                  <a:gd name="T48" fmla="*/ 0 w 1096"/>
                  <a:gd name="T49" fmla="*/ 0 h 1208"/>
                  <a:gd name="T50" fmla="*/ 0 w 1096"/>
                  <a:gd name="T51" fmla="*/ 0 h 1208"/>
                  <a:gd name="T52" fmla="*/ 0 w 1096"/>
                  <a:gd name="T53" fmla="*/ 0 h 1208"/>
                  <a:gd name="T54" fmla="*/ 0 w 1096"/>
                  <a:gd name="T55" fmla="*/ 0 h 1208"/>
                  <a:gd name="T56" fmla="*/ 0 w 1096"/>
                  <a:gd name="T57" fmla="*/ 0 h 1208"/>
                  <a:gd name="T58" fmla="*/ 0 w 1096"/>
                  <a:gd name="T59" fmla="*/ 0 h 1208"/>
                  <a:gd name="T60" fmla="*/ 0 w 1096"/>
                  <a:gd name="T61" fmla="*/ 0 h 1208"/>
                  <a:gd name="T62" fmla="*/ 0 w 1096"/>
                  <a:gd name="T63" fmla="*/ 0 h 1208"/>
                  <a:gd name="T64" fmla="*/ 0 w 1096"/>
                  <a:gd name="T65" fmla="*/ 0 h 1208"/>
                  <a:gd name="T66" fmla="*/ 0 w 1096"/>
                  <a:gd name="T67" fmla="*/ 0 h 1208"/>
                  <a:gd name="T68" fmla="*/ 0 w 1096"/>
                  <a:gd name="T69" fmla="*/ 0 h 1208"/>
                  <a:gd name="T70" fmla="*/ 0 w 1096"/>
                  <a:gd name="T71" fmla="*/ 0 h 1208"/>
                  <a:gd name="T72" fmla="*/ 0 w 1096"/>
                  <a:gd name="T73" fmla="*/ 0 h 1208"/>
                  <a:gd name="T74" fmla="*/ 0 w 1096"/>
                  <a:gd name="T75" fmla="*/ 0 h 1208"/>
                  <a:gd name="T76" fmla="*/ 0 w 1096"/>
                  <a:gd name="T77" fmla="*/ 0 h 1208"/>
                  <a:gd name="T78" fmla="*/ 0 w 1096"/>
                  <a:gd name="T79" fmla="*/ 0 h 1208"/>
                  <a:gd name="T80" fmla="*/ 0 w 1096"/>
                  <a:gd name="T81" fmla="*/ 0 h 1208"/>
                  <a:gd name="T82" fmla="*/ 0 w 1096"/>
                  <a:gd name="T83" fmla="*/ 0 h 1208"/>
                  <a:gd name="T84" fmla="*/ 0 w 1096"/>
                  <a:gd name="T85" fmla="*/ 0 h 1208"/>
                  <a:gd name="T86" fmla="*/ 0 w 1096"/>
                  <a:gd name="T87" fmla="*/ 0 h 1208"/>
                  <a:gd name="T88" fmla="*/ 0 w 1096"/>
                  <a:gd name="T89" fmla="*/ 0 h 1208"/>
                  <a:gd name="T90" fmla="*/ 0 w 1096"/>
                  <a:gd name="T91" fmla="*/ 0 h 1208"/>
                  <a:gd name="T92" fmla="*/ 0 w 1096"/>
                  <a:gd name="T93" fmla="*/ 0 h 1208"/>
                  <a:gd name="T94" fmla="*/ 0 w 1096"/>
                  <a:gd name="T95" fmla="*/ 0 h 1208"/>
                  <a:gd name="T96" fmla="*/ 0 w 1096"/>
                  <a:gd name="T97" fmla="*/ 0 h 1208"/>
                  <a:gd name="T98" fmla="*/ 0 w 1096"/>
                  <a:gd name="T99" fmla="*/ 0 h 1208"/>
                  <a:gd name="T100" fmla="*/ 0 w 1096"/>
                  <a:gd name="T101" fmla="*/ 0 h 1208"/>
                  <a:gd name="T102" fmla="*/ 0 w 1096"/>
                  <a:gd name="T103" fmla="*/ 0 h 1208"/>
                  <a:gd name="T104" fmla="*/ 0 w 1096"/>
                  <a:gd name="T105" fmla="*/ 0 h 1208"/>
                  <a:gd name="T106" fmla="*/ 0 w 1096"/>
                  <a:gd name="T107" fmla="*/ 0 h 120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96"/>
                  <a:gd name="T163" fmla="*/ 0 h 1208"/>
                  <a:gd name="T164" fmla="*/ 1096 w 1096"/>
                  <a:gd name="T165" fmla="*/ 1208 h 120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96" h="1208">
                    <a:moveTo>
                      <a:pt x="0" y="1051"/>
                    </a:moveTo>
                    <a:lnTo>
                      <a:pt x="0" y="1066"/>
                    </a:lnTo>
                    <a:lnTo>
                      <a:pt x="66" y="1061"/>
                    </a:lnTo>
                    <a:lnTo>
                      <a:pt x="131" y="1054"/>
                    </a:lnTo>
                    <a:lnTo>
                      <a:pt x="160" y="1050"/>
                    </a:lnTo>
                    <a:lnTo>
                      <a:pt x="187" y="1046"/>
                    </a:lnTo>
                    <a:lnTo>
                      <a:pt x="212" y="1043"/>
                    </a:lnTo>
                    <a:lnTo>
                      <a:pt x="232" y="1041"/>
                    </a:lnTo>
                    <a:lnTo>
                      <a:pt x="246" y="1046"/>
                    </a:lnTo>
                    <a:lnTo>
                      <a:pt x="260" y="1050"/>
                    </a:lnTo>
                    <a:lnTo>
                      <a:pt x="272" y="1053"/>
                    </a:lnTo>
                    <a:lnTo>
                      <a:pt x="284" y="1053"/>
                    </a:lnTo>
                    <a:lnTo>
                      <a:pt x="298" y="1051"/>
                    </a:lnTo>
                    <a:lnTo>
                      <a:pt x="310" y="1049"/>
                    </a:lnTo>
                    <a:lnTo>
                      <a:pt x="324" y="1044"/>
                    </a:lnTo>
                    <a:lnTo>
                      <a:pt x="337" y="1037"/>
                    </a:lnTo>
                    <a:lnTo>
                      <a:pt x="348" y="1038"/>
                    </a:lnTo>
                    <a:lnTo>
                      <a:pt x="357" y="1043"/>
                    </a:lnTo>
                    <a:lnTo>
                      <a:pt x="365" y="1050"/>
                    </a:lnTo>
                    <a:lnTo>
                      <a:pt x="374" y="1057"/>
                    </a:lnTo>
                    <a:lnTo>
                      <a:pt x="399" y="1070"/>
                    </a:lnTo>
                    <a:lnTo>
                      <a:pt x="424" y="1078"/>
                    </a:lnTo>
                    <a:lnTo>
                      <a:pt x="451" y="1085"/>
                    </a:lnTo>
                    <a:lnTo>
                      <a:pt x="478" y="1088"/>
                    </a:lnTo>
                    <a:lnTo>
                      <a:pt x="482" y="1096"/>
                    </a:lnTo>
                    <a:lnTo>
                      <a:pt x="489" y="1104"/>
                    </a:lnTo>
                    <a:lnTo>
                      <a:pt x="502" y="1114"/>
                    </a:lnTo>
                    <a:lnTo>
                      <a:pt x="516" y="1125"/>
                    </a:lnTo>
                    <a:lnTo>
                      <a:pt x="534" y="1138"/>
                    </a:lnTo>
                    <a:lnTo>
                      <a:pt x="553" y="1149"/>
                    </a:lnTo>
                    <a:lnTo>
                      <a:pt x="595" y="1172"/>
                    </a:lnTo>
                    <a:lnTo>
                      <a:pt x="618" y="1182"/>
                    </a:lnTo>
                    <a:lnTo>
                      <a:pt x="640" y="1192"/>
                    </a:lnTo>
                    <a:lnTo>
                      <a:pt x="662" y="1200"/>
                    </a:lnTo>
                    <a:lnTo>
                      <a:pt x="683" y="1204"/>
                    </a:lnTo>
                    <a:lnTo>
                      <a:pt x="703" y="1208"/>
                    </a:lnTo>
                    <a:lnTo>
                      <a:pt x="720" y="1208"/>
                    </a:lnTo>
                    <a:lnTo>
                      <a:pt x="735" y="1206"/>
                    </a:lnTo>
                    <a:lnTo>
                      <a:pt x="747" y="1200"/>
                    </a:lnTo>
                    <a:lnTo>
                      <a:pt x="746" y="1188"/>
                    </a:lnTo>
                    <a:lnTo>
                      <a:pt x="741" y="1176"/>
                    </a:lnTo>
                    <a:lnTo>
                      <a:pt x="734" y="1165"/>
                    </a:lnTo>
                    <a:lnTo>
                      <a:pt x="723" y="1153"/>
                    </a:lnTo>
                    <a:lnTo>
                      <a:pt x="701" y="1132"/>
                    </a:lnTo>
                    <a:lnTo>
                      <a:pt x="689" y="1124"/>
                    </a:lnTo>
                    <a:lnTo>
                      <a:pt x="682" y="1118"/>
                    </a:lnTo>
                    <a:lnTo>
                      <a:pt x="715" y="1129"/>
                    </a:lnTo>
                    <a:lnTo>
                      <a:pt x="751" y="1141"/>
                    </a:lnTo>
                    <a:lnTo>
                      <a:pt x="790" y="1153"/>
                    </a:lnTo>
                    <a:lnTo>
                      <a:pt x="811" y="1156"/>
                    </a:lnTo>
                    <a:lnTo>
                      <a:pt x="832" y="1159"/>
                    </a:lnTo>
                    <a:lnTo>
                      <a:pt x="853" y="1159"/>
                    </a:lnTo>
                    <a:lnTo>
                      <a:pt x="874" y="1158"/>
                    </a:lnTo>
                    <a:lnTo>
                      <a:pt x="896" y="1153"/>
                    </a:lnTo>
                    <a:lnTo>
                      <a:pt x="917" y="1145"/>
                    </a:lnTo>
                    <a:lnTo>
                      <a:pt x="937" y="1135"/>
                    </a:lnTo>
                    <a:lnTo>
                      <a:pt x="957" y="1122"/>
                    </a:lnTo>
                    <a:lnTo>
                      <a:pt x="978" y="1104"/>
                    </a:lnTo>
                    <a:lnTo>
                      <a:pt x="998" y="1083"/>
                    </a:lnTo>
                    <a:lnTo>
                      <a:pt x="1002" y="1071"/>
                    </a:lnTo>
                    <a:lnTo>
                      <a:pt x="1006" y="1060"/>
                    </a:lnTo>
                    <a:lnTo>
                      <a:pt x="1007" y="1050"/>
                    </a:lnTo>
                    <a:lnTo>
                      <a:pt x="1009" y="1040"/>
                    </a:lnTo>
                    <a:lnTo>
                      <a:pt x="1006" y="1020"/>
                    </a:lnTo>
                    <a:lnTo>
                      <a:pt x="1004" y="1011"/>
                    </a:lnTo>
                    <a:lnTo>
                      <a:pt x="1001" y="998"/>
                    </a:lnTo>
                    <a:lnTo>
                      <a:pt x="999" y="990"/>
                    </a:lnTo>
                    <a:lnTo>
                      <a:pt x="995" y="982"/>
                    </a:lnTo>
                    <a:lnTo>
                      <a:pt x="989" y="975"/>
                    </a:lnTo>
                    <a:lnTo>
                      <a:pt x="980" y="967"/>
                    </a:lnTo>
                    <a:lnTo>
                      <a:pt x="969" y="961"/>
                    </a:lnTo>
                    <a:lnTo>
                      <a:pt x="956" y="956"/>
                    </a:lnTo>
                    <a:lnTo>
                      <a:pt x="940" y="951"/>
                    </a:lnTo>
                    <a:lnTo>
                      <a:pt x="921" y="948"/>
                    </a:lnTo>
                    <a:lnTo>
                      <a:pt x="901" y="945"/>
                    </a:lnTo>
                    <a:lnTo>
                      <a:pt x="877" y="944"/>
                    </a:lnTo>
                    <a:lnTo>
                      <a:pt x="851" y="944"/>
                    </a:lnTo>
                    <a:lnTo>
                      <a:pt x="823" y="946"/>
                    </a:lnTo>
                    <a:lnTo>
                      <a:pt x="791" y="950"/>
                    </a:lnTo>
                    <a:lnTo>
                      <a:pt x="757" y="955"/>
                    </a:lnTo>
                    <a:lnTo>
                      <a:pt x="720" y="962"/>
                    </a:lnTo>
                    <a:lnTo>
                      <a:pt x="681" y="972"/>
                    </a:lnTo>
                    <a:lnTo>
                      <a:pt x="683" y="970"/>
                    </a:lnTo>
                    <a:lnTo>
                      <a:pt x="689" y="965"/>
                    </a:lnTo>
                    <a:lnTo>
                      <a:pt x="702" y="957"/>
                    </a:lnTo>
                    <a:lnTo>
                      <a:pt x="715" y="948"/>
                    </a:lnTo>
                    <a:lnTo>
                      <a:pt x="734" y="936"/>
                    </a:lnTo>
                    <a:lnTo>
                      <a:pt x="753" y="923"/>
                    </a:lnTo>
                    <a:lnTo>
                      <a:pt x="796" y="896"/>
                    </a:lnTo>
                    <a:lnTo>
                      <a:pt x="840" y="866"/>
                    </a:lnTo>
                    <a:lnTo>
                      <a:pt x="863" y="851"/>
                    </a:lnTo>
                    <a:lnTo>
                      <a:pt x="882" y="839"/>
                    </a:lnTo>
                    <a:lnTo>
                      <a:pt x="899" y="827"/>
                    </a:lnTo>
                    <a:lnTo>
                      <a:pt x="915" y="817"/>
                    </a:lnTo>
                    <a:lnTo>
                      <a:pt x="926" y="808"/>
                    </a:lnTo>
                    <a:lnTo>
                      <a:pt x="934" y="802"/>
                    </a:lnTo>
                    <a:lnTo>
                      <a:pt x="955" y="775"/>
                    </a:lnTo>
                    <a:lnTo>
                      <a:pt x="973" y="751"/>
                    </a:lnTo>
                    <a:lnTo>
                      <a:pt x="989" y="729"/>
                    </a:lnTo>
                    <a:lnTo>
                      <a:pt x="1001" y="705"/>
                    </a:lnTo>
                    <a:lnTo>
                      <a:pt x="1010" y="682"/>
                    </a:lnTo>
                    <a:lnTo>
                      <a:pt x="1013" y="657"/>
                    </a:lnTo>
                    <a:lnTo>
                      <a:pt x="1013" y="642"/>
                    </a:lnTo>
                    <a:lnTo>
                      <a:pt x="1012" y="628"/>
                    </a:lnTo>
                    <a:lnTo>
                      <a:pt x="1009" y="612"/>
                    </a:lnTo>
                    <a:lnTo>
                      <a:pt x="1004" y="594"/>
                    </a:lnTo>
                    <a:lnTo>
                      <a:pt x="984" y="567"/>
                    </a:lnTo>
                    <a:lnTo>
                      <a:pt x="964" y="542"/>
                    </a:lnTo>
                    <a:lnTo>
                      <a:pt x="948" y="520"/>
                    </a:lnTo>
                    <a:lnTo>
                      <a:pt x="941" y="509"/>
                    </a:lnTo>
                    <a:lnTo>
                      <a:pt x="936" y="498"/>
                    </a:lnTo>
                    <a:lnTo>
                      <a:pt x="932" y="487"/>
                    </a:lnTo>
                    <a:lnTo>
                      <a:pt x="930" y="475"/>
                    </a:lnTo>
                    <a:lnTo>
                      <a:pt x="929" y="462"/>
                    </a:lnTo>
                    <a:lnTo>
                      <a:pt x="930" y="449"/>
                    </a:lnTo>
                    <a:lnTo>
                      <a:pt x="934" y="435"/>
                    </a:lnTo>
                    <a:lnTo>
                      <a:pt x="940" y="420"/>
                    </a:lnTo>
                    <a:lnTo>
                      <a:pt x="947" y="403"/>
                    </a:lnTo>
                    <a:lnTo>
                      <a:pt x="958" y="386"/>
                    </a:lnTo>
                    <a:lnTo>
                      <a:pt x="962" y="379"/>
                    </a:lnTo>
                    <a:lnTo>
                      <a:pt x="968" y="372"/>
                    </a:lnTo>
                    <a:lnTo>
                      <a:pt x="975" y="363"/>
                    </a:lnTo>
                    <a:lnTo>
                      <a:pt x="984" y="353"/>
                    </a:lnTo>
                    <a:lnTo>
                      <a:pt x="1004" y="330"/>
                    </a:lnTo>
                    <a:lnTo>
                      <a:pt x="1026" y="305"/>
                    </a:lnTo>
                    <a:lnTo>
                      <a:pt x="1048" y="282"/>
                    </a:lnTo>
                    <a:lnTo>
                      <a:pt x="1066" y="261"/>
                    </a:lnTo>
                    <a:lnTo>
                      <a:pt x="1074" y="253"/>
                    </a:lnTo>
                    <a:lnTo>
                      <a:pt x="1080" y="246"/>
                    </a:lnTo>
                    <a:lnTo>
                      <a:pt x="1083" y="242"/>
                    </a:lnTo>
                    <a:lnTo>
                      <a:pt x="1086" y="240"/>
                    </a:lnTo>
                    <a:lnTo>
                      <a:pt x="1093" y="219"/>
                    </a:lnTo>
                    <a:lnTo>
                      <a:pt x="1096" y="209"/>
                    </a:lnTo>
                    <a:lnTo>
                      <a:pt x="1096" y="199"/>
                    </a:lnTo>
                    <a:lnTo>
                      <a:pt x="1092" y="192"/>
                    </a:lnTo>
                    <a:lnTo>
                      <a:pt x="1087" y="186"/>
                    </a:lnTo>
                    <a:lnTo>
                      <a:pt x="1077" y="182"/>
                    </a:lnTo>
                    <a:lnTo>
                      <a:pt x="1065" y="181"/>
                    </a:lnTo>
                    <a:lnTo>
                      <a:pt x="1032" y="178"/>
                    </a:lnTo>
                    <a:lnTo>
                      <a:pt x="999" y="178"/>
                    </a:lnTo>
                    <a:lnTo>
                      <a:pt x="967" y="179"/>
                    </a:lnTo>
                    <a:lnTo>
                      <a:pt x="935" y="183"/>
                    </a:lnTo>
                    <a:lnTo>
                      <a:pt x="904" y="189"/>
                    </a:lnTo>
                    <a:lnTo>
                      <a:pt x="875" y="197"/>
                    </a:lnTo>
                    <a:lnTo>
                      <a:pt x="845" y="205"/>
                    </a:lnTo>
                    <a:lnTo>
                      <a:pt x="816" y="215"/>
                    </a:lnTo>
                    <a:lnTo>
                      <a:pt x="762" y="239"/>
                    </a:lnTo>
                    <a:lnTo>
                      <a:pt x="710" y="266"/>
                    </a:lnTo>
                    <a:lnTo>
                      <a:pt x="664" y="294"/>
                    </a:lnTo>
                    <a:lnTo>
                      <a:pt x="621" y="324"/>
                    </a:lnTo>
                    <a:lnTo>
                      <a:pt x="583" y="353"/>
                    </a:lnTo>
                    <a:lnTo>
                      <a:pt x="565" y="368"/>
                    </a:lnTo>
                    <a:lnTo>
                      <a:pt x="551" y="382"/>
                    </a:lnTo>
                    <a:lnTo>
                      <a:pt x="536" y="394"/>
                    </a:lnTo>
                    <a:lnTo>
                      <a:pt x="523" y="407"/>
                    </a:lnTo>
                    <a:lnTo>
                      <a:pt x="511" y="418"/>
                    </a:lnTo>
                    <a:lnTo>
                      <a:pt x="502" y="428"/>
                    </a:lnTo>
                    <a:lnTo>
                      <a:pt x="493" y="436"/>
                    </a:lnTo>
                    <a:lnTo>
                      <a:pt x="487" y="444"/>
                    </a:lnTo>
                    <a:lnTo>
                      <a:pt x="482" y="449"/>
                    </a:lnTo>
                    <a:lnTo>
                      <a:pt x="478" y="452"/>
                    </a:lnTo>
                    <a:lnTo>
                      <a:pt x="477" y="454"/>
                    </a:lnTo>
                    <a:lnTo>
                      <a:pt x="480" y="450"/>
                    </a:lnTo>
                    <a:lnTo>
                      <a:pt x="483" y="445"/>
                    </a:lnTo>
                    <a:lnTo>
                      <a:pt x="480" y="423"/>
                    </a:lnTo>
                    <a:lnTo>
                      <a:pt x="473" y="404"/>
                    </a:lnTo>
                    <a:lnTo>
                      <a:pt x="465" y="386"/>
                    </a:lnTo>
                    <a:lnTo>
                      <a:pt x="455" y="366"/>
                    </a:lnTo>
                    <a:lnTo>
                      <a:pt x="450" y="361"/>
                    </a:lnTo>
                    <a:lnTo>
                      <a:pt x="443" y="353"/>
                    </a:lnTo>
                    <a:lnTo>
                      <a:pt x="434" y="346"/>
                    </a:lnTo>
                    <a:lnTo>
                      <a:pt x="424" y="337"/>
                    </a:lnTo>
                    <a:lnTo>
                      <a:pt x="401" y="319"/>
                    </a:lnTo>
                    <a:lnTo>
                      <a:pt x="376" y="299"/>
                    </a:lnTo>
                    <a:lnTo>
                      <a:pt x="353" y="281"/>
                    </a:lnTo>
                    <a:lnTo>
                      <a:pt x="332" y="262"/>
                    </a:lnTo>
                    <a:lnTo>
                      <a:pt x="324" y="255"/>
                    </a:lnTo>
                    <a:lnTo>
                      <a:pt x="316" y="247"/>
                    </a:lnTo>
                    <a:lnTo>
                      <a:pt x="311" y="241"/>
                    </a:lnTo>
                    <a:lnTo>
                      <a:pt x="308" y="235"/>
                    </a:lnTo>
                    <a:lnTo>
                      <a:pt x="307" y="218"/>
                    </a:lnTo>
                    <a:lnTo>
                      <a:pt x="305" y="200"/>
                    </a:lnTo>
                    <a:lnTo>
                      <a:pt x="308" y="184"/>
                    </a:lnTo>
                    <a:lnTo>
                      <a:pt x="310" y="169"/>
                    </a:lnTo>
                    <a:lnTo>
                      <a:pt x="320" y="140"/>
                    </a:lnTo>
                    <a:lnTo>
                      <a:pt x="325" y="124"/>
                    </a:lnTo>
                    <a:lnTo>
                      <a:pt x="331" y="106"/>
                    </a:lnTo>
                    <a:lnTo>
                      <a:pt x="335" y="87"/>
                    </a:lnTo>
                    <a:lnTo>
                      <a:pt x="336" y="67"/>
                    </a:lnTo>
                    <a:lnTo>
                      <a:pt x="336" y="50"/>
                    </a:lnTo>
                    <a:lnTo>
                      <a:pt x="332" y="34"/>
                    </a:lnTo>
                    <a:lnTo>
                      <a:pt x="325" y="20"/>
                    </a:lnTo>
                    <a:lnTo>
                      <a:pt x="314" y="10"/>
                    </a:lnTo>
                    <a:lnTo>
                      <a:pt x="299" y="3"/>
                    </a:lnTo>
                    <a:lnTo>
                      <a:pt x="289" y="1"/>
                    </a:lnTo>
                    <a:lnTo>
                      <a:pt x="278" y="0"/>
                    </a:lnTo>
                    <a:lnTo>
                      <a:pt x="255" y="13"/>
                    </a:lnTo>
                    <a:lnTo>
                      <a:pt x="234" y="26"/>
                    </a:lnTo>
                    <a:lnTo>
                      <a:pt x="213" y="40"/>
                    </a:lnTo>
                    <a:lnTo>
                      <a:pt x="195" y="55"/>
                    </a:lnTo>
                    <a:lnTo>
                      <a:pt x="178" y="69"/>
                    </a:lnTo>
                    <a:lnTo>
                      <a:pt x="162" y="85"/>
                    </a:lnTo>
                    <a:lnTo>
                      <a:pt x="132" y="120"/>
                    </a:lnTo>
                    <a:lnTo>
                      <a:pt x="108" y="157"/>
                    </a:lnTo>
                    <a:lnTo>
                      <a:pt x="88" y="197"/>
                    </a:lnTo>
                    <a:lnTo>
                      <a:pt x="73" y="237"/>
                    </a:lnTo>
                    <a:lnTo>
                      <a:pt x="61" y="279"/>
                    </a:lnTo>
                    <a:lnTo>
                      <a:pt x="52" y="321"/>
                    </a:lnTo>
                    <a:lnTo>
                      <a:pt x="46" y="366"/>
                    </a:lnTo>
                    <a:lnTo>
                      <a:pt x="44" y="409"/>
                    </a:lnTo>
                    <a:lnTo>
                      <a:pt x="44" y="452"/>
                    </a:lnTo>
                    <a:lnTo>
                      <a:pt x="45" y="496"/>
                    </a:lnTo>
                    <a:lnTo>
                      <a:pt x="49" y="538"/>
                    </a:lnTo>
                    <a:lnTo>
                      <a:pt x="55" y="578"/>
                    </a:lnTo>
                    <a:lnTo>
                      <a:pt x="61" y="617"/>
                    </a:lnTo>
                    <a:lnTo>
                      <a:pt x="65" y="635"/>
                    </a:lnTo>
                    <a:lnTo>
                      <a:pt x="71" y="656"/>
                    </a:lnTo>
                    <a:lnTo>
                      <a:pt x="78" y="677"/>
                    </a:lnTo>
                    <a:lnTo>
                      <a:pt x="88" y="699"/>
                    </a:lnTo>
                    <a:lnTo>
                      <a:pt x="99" y="723"/>
                    </a:lnTo>
                    <a:lnTo>
                      <a:pt x="111" y="747"/>
                    </a:lnTo>
                    <a:lnTo>
                      <a:pt x="126" y="772"/>
                    </a:lnTo>
                    <a:lnTo>
                      <a:pt x="142" y="797"/>
                    </a:lnTo>
                    <a:lnTo>
                      <a:pt x="159" y="820"/>
                    </a:lnTo>
                    <a:lnTo>
                      <a:pt x="179" y="845"/>
                    </a:lnTo>
                    <a:lnTo>
                      <a:pt x="200" y="870"/>
                    </a:lnTo>
                    <a:lnTo>
                      <a:pt x="223" y="892"/>
                    </a:lnTo>
                    <a:lnTo>
                      <a:pt x="246" y="915"/>
                    </a:lnTo>
                    <a:lnTo>
                      <a:pt x="272" y="936"/>
                    </a:lnTo>
                    <a:lnTo>
                      <a:pt x="300" y="956"/>
                    </a:lnTo>
                    <a:lnTo>
                      <a:pt x="329" y="975"/>
                    </a:lnTo>
                    <a:lnTo>
                      <a:pt x="329" y="978"/>
                    </a:lnTo>
                    <a:lnTo>
                      <a:pt x="326" y="980"/>
                    </a:lnTo>
                    <a:lnTo>
                      <a:pt x="318" y="981"/>
                    </a:lnTo>
                    <a:lnTo>
                      <a:pt x="305" y="980"/>
                    </a:lnTo>
                    <a:lnTo>
                      <a:pt x="291" y="977"/>
                    </a:lnTo>
                    <a:lnTo>
                      <a:pt x="276" y="976"/>
                    </a:lnTo>
                    <a:lnTo>
                      <a:pt x="261" y="977"/>
                    </a:lnTo>
                    <a:lnTo>
                      <a:pt x="250" y="982"/>
                    </a:lnTo>
                    <a:lnTo>
                      <a:pt x="245" y="987"/>
                    </a:lnTo>
                    <a:lnTo>
                      <a:pt x="241" y="992"/>
                    </a:lnTo>
                    <a:lnTo>
                      <a:pt x="233" y="991"/>
                    </a:lnTo>
                    <a:lnTo>
                      <a:pt x="222" y="990"/>
                    </a:lnTo>
                    <a:lnTo>
                      <a:pt x="197" y="985"/>
                    </a:lnTo>
                    <a:lnTo>
                      <a:pt x="168" y="977"/>
                    </a:lnTo>
                    <a:lnTo>
                      <a:pt x="136" y="969"/>
                    </a:lnTo>
                    <a:lnTo>
                      <a:pt x="102" y="957"/>
                    </a:lnTo>
                    <a:lnTo>
                      <a:pt x="67" y="944"/>
                    </a:lnTo>
                    <a:lnTo>
                      <a:pt x="33" y="929"/>
                    </a:lnTo>
                    <a:lnTo>
                      <a:pt x="0" y="913"/>
                    </a:lnTo>
                    <a:lnTo>
                      <a:pt x="0" y="920"/>
                    </a:lnTo>
                    <a:lnTo>
                      <a:pt x="63" y="951"/>
                    </a:lnTo>
                    <a:lnTo>
                      <a:pt x="97" y="965"/>
                    </a:lnTo>
                    <a:lnTo>
                      <a:pt x="129" y="977"/>
                    </a:lnTo>
                    <a:lnTo>
                      <a:pt x="159" y="987"/>
                    </a:lnTo>
                    <a:lnTo>
                      <a:pt x="187" y="996"/>
                    </a:lnTo>
                    <a:lnTo>
                      <a:pt x="212" y="1002"/>
                    </a:lnTo>
                    <a:lnTo>
                      <a:pt x="232" y="1006"/>
                    </a:lnTo>
                    <a:lnTo>
                      <a:pt x="230" y="1011"/>
                    </a:lnTo>
                    <a:lnTo>
                      <a:pt x="229" y="1014"/>
                    </a:lnTo>
                    <a:lnTo>
                      <a:pt x="227" y="1019"/>
                    </a:lnTo>
                    <a:lnTo>
                      <a:pt x="219" y="1020"/>
                    </a:lnTo>
                    <a:lnTo>
                      <a:pt x="211" y="1023"/>
                    </a:lnTo>
                    <a:lnTo>
                      <a:pt x="189" y="1027"/>
                    </a:lnTo>
                    <a:lnTo>
                      <a:pt x="163" y="1030"/>
                    </a:lnTo>
                    <a:lnTo>
                      <a:pt x="133" y="1035"/>
                    </a:lnTo>
                    <a:lnTo>
                      <a:pt x="102" y="1040"/>
                    </a:lnTo>
                    <a:lnTo>
                      <a:pt x="68" y="1045"/>
                    </a:lnTo>
                    <a:lnTo>
                      <a:pt x="0" y="10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76" name="Freeform 230"/>
              <p:cNvSpPr>
                <a:spLocks/>
              </p:cNvSpPr>
              <p:nvPr/>
            </p:nvSpPr>
            <p:spPr bwMode="auto">
              <a:xfrm>
                <a:off x="2442" y="2840"/>
                <a:ext cx="21" cy="29"/>
              </a:xfrm>
              <a:custGeom>
                <a:avLst/>
                <a:gdLst>
                  <a:gd name="T0" fmla="*/ 0 w 63"/>
                  <a:gd name="T1" fmla="*/ 0 h 86"/>
                  <a:gd name="T2" fmla="*/ 0 w 63"/>
                  <a:gd name="T3" fmla="*/ 0 h 86"/>
                  <a:gd name="T4" fmla="*/ 0 w 63"/>
                  <a:gd name="T5" fmla="*/ 0 h 86"/>
                  <a:gd name="T6" fmla="*/ 0 w 63"/>
                  <a:gd name="T7" fmla="*/ 0 h 86"/>
                  <a:gd name="T8" fmla="*/ 0 w 63"/>
                  <a:gd name="T9" fmla="*/ 0 h 86"/>
                  <a:gd name="T10" fmla="*/ 0 w 63"/>
                  <a:gd name="T11" fmla="*/ 0 h 86"/>
                  <a:gd name="T12" fmla="*/ 0 w 63"/>
                  <a:gd name="T13" fmla="*/ 0 h 86"/>
                  <a:gd name="T14" fmla="*/ 0 w 63"/>
                  <a:gd name="T15" fmla="*/ 0 h 86"/>
                  <a:gd name="T16" fmla="*/ 0 w 63"/>
                  <a:gd name="T17" fmla="*/ 0 h 86"/>
                  <a:gd name="T18" fmla="*/ 0 w 63"/>
                  <a:gd name="T19" fmla="*/ 0 h 86"/>
                  <a:gd name="T20" fmla="*/ 0 w 63"/>
                  <a:gd name="T21" fmla="*/ 0 h 86"/>
                  <a:gd name="T22" fmla="*/ 0 w 63"/>
                  <a:gd name="T23" fmla="*/ 0 h 86"/>
                  <a:gd name="T24" fmla="*/ 0 w 63"/>
                  <a:gd name="T25" fmla="*/ 0 h 86"/>
                  <a:gd name="T26" fmla="*/ 0 w 63"/>
                  <a:gd name="T27" fmla="*/ 0 h 86"/>
                  <a:gd name="T28" fmla="*/ 0 w 63"/>
                  <a:gd name="T29" fmla="*/ 0 h 86"/>
                  <a:gd name="T30" fmla="*/ 0 w 63"/>
                  <a:gd name="T31" fmla="*/ 0 h 86"/>
                  <a:gd name="T32" fmla="*/ 0 w 63"/>
                  <a:gd name="T33" fmla="*/ 0 h 86"/>
                  <a:gd name="T34" fmla="*/ 0 w 63"/>
                  <a:gd name="T35" fmla="*/ 0 h 86"/>
                  <a:gd name="T36" fmla="*/ 0 w 63"/>
                  <a:gd name="T37" fmla="*/ 0 h 86"/>
                  <a:gd name="T38" fmla="*/ 0 w 63"/>
                  <a:gd name="T39" fmla="*/ 0 h 86"/>
                  <a:gd name="T40" fmla="*/ 0 w 63"/>
                  <a:gd name="T41" fmla="*/ 0 h 86"/>
                  <a:gd name="T42" fmla="*/ 0 w 63"/>
                  <a:gd name="T43" fmla="*/ 0 h 86"/>
                  <a:gd name="T44" fmla="*/ 0 w 63"/>
                  <a:gd name="T45" fmla="*/ 0 h 86"/>
                  <a:gd name="T46" fmla="*/ 0 w 63"/>
                  <a:gd name="T47" fmla="*/ 0 h 86"/>
                  <a:gd name="T48" fmla="*/ 0 w 63"/>
                  <a:gd name="T49" fmla="*/ 0 h 86"/>
                  <a:gd name="T50" fmla="*/ 0 w 63"/>
                  <a:gd name="T51" fmla="*/ 0 h 86"/>
                  <a:gd name="T52" fmla="*/ 0 w 63"/>
                  <a:gd name="T53" fmla="*/ 0 h 86"/>
                  <a:gd name="T54" fmla="*/ 0 w 63"/>
                  <a:gd name="T55" fmla="*/ 0 h 86"/>
                  <a:gd name="T56" fmla="*/ 0 w 63"/>
                  <a:gd name="T57" fmla="*/ 0 h 86"/>
                  <a:gd name="T58" fmla="*/ 0 w 63"/>
                  <a:gd name="T59" fmla="*/ 0 h 8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3"/>
                  <a:gd name="T91" fmla="*/ 0 h 86"/>
                  <a:gd name="T92" fmla="*/ 63 w 63"/>
                  <a:gd name="T93" fmla="*/ 86 h 8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3" h="86">
                    <a:moveTo>
                      <a:pt x="0" y="67"/>
                    </a:moveTo>
                    <a:lnTo>
                      <a:pt x="0" y="86"/>
                    </a:lnTo>
                    <a:lnTo>
                      <a:pt x="23" y="81"/>
                    </a:lnTo>
                    <a:lnTo>
                      <a:pt x="41" y="73"/>
                    </a:lnTo>
                    <a:lnTo>
                      <a:pt x="50" y="68"/>
                    </a:lnTo>
                    <a:lnTo>
                      <a:pt x="56" y="63"/>
                    </a:lnTo>
                    <a:lnTo>
                      <a:pt x="60" y="58"/>
                    </a:lnTo>
                    <a:lnTo>
                      <a:pt x="62" y="52"/>
                    </a:lnTo>
                    <a:lnTo>
                      <a:pt x="63" y="42"/>
                    </a:lnTo>
                    <a:lnTo>
                      <a:pt x="61" y="34"/>
                    </a:lnTo>
                    <a:lnTo>
                      <a:pt x="56" y="26"/>
                    </a:lnTo>
                    <a:lnTo>
                      <a:pt x="49" y="19"/>
                    </a:lnTo>
                    <a:lnTo>
                      <a:pt x="39" y="13"/>
                    </a:lnTo>
                    <a:lnTo>
                      <a:pt x="27" y="8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7" y="19"/>
                    </a:lnTo>
                    <a:lnTo>
                      <a:pt x="30" y="25"/>
                    </a:lnTo>
                    <a:lnTo>
                      <a:pt x="40" y="32"/>
                    </a:lnTo>
                    <a:lnTo>
                      <a:pt x="45" y="40"/>
                    </a:lnTo>
                    <a:lnTo>
                      <a:pt x="46" y="44"/>
                    </a:lnTo>
                    <a:lnTo>
                      <a:pt x="45" y="47"/>
                    </a:lnTo>
                    <a:lnTo>
                      <a:pt x="44" y="50"/>
                    </a:lnTo>
                    <a:lnTo>
                      <a:pt x="40" y="53"/>
                    </a:lnTo>
                    <a:lnTo>
                      <a:pt x="35" y="57"/>
                    </a:lnTo>
                    <a:lnTo>
                      <a:pt x="28" y="60"/>
                    </a:lnTo>
                    <a:lnTo>
                      <a:pt x="19" y="63"/>
                    </a:lnTo>
                    <a:lnTo>
                      <a:pt x="8" y="66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77" name="Freeform 231"/>
              <p:cNvSpPr>
                <a:spLocks/>
              </p:cNvSpPr>
              <p:nvPr/>
            </p:nvSpPr>
            <p:spPr bwMode="auto">
              <a:xfrm>
                <a:off x="2442" y="2852"/>
                <a:ext cx="1" cy="4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0 h 11"/>
                  <a:gd name="T4" fmla="*/ 1 w 2"/>
                  <a:gd name="T5" fmla="*/ 0 h 11"/>
                  <a:gd name="T6" fmla="*/ 1 w 2"/>
                  <a:gd name="T7" fmla="*/ 0 h 11"/>
                  <a:gd name="T8" fmla="*/ 1 w 2"/>
                  <a:gd name="T9" fmla="*/ 0 h 11"/>
                  <a:gd name="T10" fmla="*/ 0 w 2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1"/>
                  <a:gd name="T20" fmla="*/ 2 w 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1">
                    <a:moveTo>
                      <a:pt x="0" y="0"/>
                    </a:moveTo>
                    <a:lnTo>
                      <a:pt x="0" y="11"/>
                    </a:lnTo>
                    <a:lnTo>
                      <a:pt x="2" y="9"/>
                    </a:lnTo>
                    <a:lnTo>
                      <a:pt x="2" y="6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78" name="Freeform 232"/>
              <p:cNvSpPr>
                <a:spLocks/>
              </p:cNvSpPr>
              <p:nvPr/>
            </p:nvSpPr>
            <p:spPr bwMode="auto">
              <a:xfrm>
                <a:off x="2442" y="2780"/>
                <a:ext cx="36" cy="44"/>
              </a:xfrm>
              <a:custGeom>
                <a:avLst/>
                <a:gdLst>
                  <a:gd name="T0" fmla="*/ 0 w 109"/>
                  <a:gd name="T1" fmla="*/ 0 h 131"/>
                  <a:gd name="T2" fmla="*/ 0 w 109"/>
                  <a:gd name="T3" fmla="*/ 0 h 131"/>
                  <a:gd name="T4" fmla="*/ 0 w 109"/>
                  <a:gd name="T5" fmla="*/ 0 h 131"/>
                  <a:gd name="T6" fmla="*/ 0 w 109"/>
                  <a:gd name="T7" fmla="*/ 0 h 131"/>
                  <a:gd name="T8" fmla="*/ 0 w 109"/>
                  <a:gd name="T9" fmla="*/ 0 h 131"/>
                  <a:gd name="T10" fmla="*/ 0 w 109"/>
                  <a:gd name="T11" fmla="*/ 0 h 131"/>
                  <a:gd name="T12" fmla="*/ 0 w 109"/>
                  <a:gd name="T13" fmla="*/ 0 h 131"/>
                  <a:gd name="T14" fmla="*/ 0 w 109"/>
                  <a:gd name="T15" fmla="*/ 0 h 131"/>
                  <a:gd name="T16" fmla="*/ 0 w 109"/>
                  <a:gd name="T17" fmla="*/ 0 h 131"/>
                  <a:gd name="T18" fmla="*/ 0 w 109"/>
                  <a:gd name="T19" fmla="*/ 0 h 131"/>
                  <a:gd name="T20" fmla="*/ 0 w 109"/>
                  <a:gd name="T21" fmla="*/ 0 h 131"/>
                  <a:gd name="T22" fmla="*/ 0 w 109"/>
                  <a:gd name="T23" fmla="*/ 0 h 131"/>
                  <a:gd name="T24" fmla="*/ 0 w 109"/>
                  <a:gd name="T25" fmla="*/ 0 h 131"/>
                  <a:gd name="T26" fmla="*/ 0 w 109"/>
                  <a:gd name="T27" fmla="*/ 0 h 131"/>
                  <a:gd name="T28" fmla="*/ 0 w 109"/>
                  <a:gd name="T29" fmla="*/ 0 h 131"/>
                  <a:gd name="T30" fmla="*/ 0 w 109"/>
                  <a:gd name="T31" fmla="*/ 0 h 131"/>
                  <a:gd name="T32" fmla="*/ 0 w 109"/>
                  <a:gd name="T33" fmla="*/ 0 h 131"/>
                  <a:gd name="T34" fmla="*/ 0 w 109"/>
                  <a:gd name="T35" fmla="*/ 0 h 131"/>
                  <a:gd name="T36" fmla="*/ 0 w 109"/>
                  <a:gd name="T37" fmla="*/ 0 h 131"/>
                  <a:gd name="T38" fmla="*/ 0 w 109"/>
                  <a:gd name="T39" fmla="*/ 0 h 131"/>
                  <a:gd name="T40" fmla="*/ 0 w 109"/>
                  <a:gd name="T41" fmla="*/ 0 h 131"/>
                  <a:gd name="T42" fmla="*/ 0 w 109"/>
                  <a:gd name="T43" fmla="*/ 0 h 131"/>
                  <a:gd name="T44" fmla="*/ 0 w 109"/>
                  <a:gd name="T45" fmla="*/ 0 h 131"/>
                  <a:gd name="T46" fmla="*/ 0 w 109"/>
                  <a:gd name="T47" fmla="*/ 0 h 131"/>
                  <a:gd name="T48" fmla="*/ 0 w 109"/>
                  <a:gd name="T49" fmla="*/ 0 h 131"/>
                  <a:gd name="T50" fmla="*/ 0 w 109"/>
                  <a:gd name="T51" fmla="*/ 0 h 131"/>
                  <a:gd name="T52" fmla="*/ 0 w 109"/>
                  <a:gd name="T53" fmla="*/ 0 h 131"/>
                  <a:gd name="T54" fmla="*/ 0 w 109"/>
                  <a:gd name="T55" fmla="*/ 0 h 131"/>
                  <a:gd name="T56" fmla="*/ 0 w 109"/>
                  <a:gd name="T57" fmla="*/ 0 h 131"/>
                  <a:gd name="T58" fmla="*/ 0 w 109"/>
                  <a:gd name="T59" fmla="*/ 0 h 131"/>
                  <a:gd name="T60" fmla="*/ 0 w 109"/>
                  <a:gd name="T61" fmla="*/ 0 h 131"/>
                  <a:gd name="T62" fmla="*/ 0 w 109"/>
                  <a:gd name="T63" fmla="*/ 0 h 131"/>
                  <a:gd name="T64" fmla="*/ 0 w 109"/>
                  <a:gd name="T65" fmla="*/ 0 h 131"/>
                  <a:gd name="T66" fmla="*/ 0 w 109"/>
                  <a:gd name="T67" fmla="*/ 0 h 131"/>
                  <a:gd name="T68" fmla="*/ 0 w 109"/>
                  <a:gd name="T69" fmla="*/ 0 h 131"/>
                  <a:gd name="T70" fmla="*/ 0 w 109"/>
                  <a:gd name="T71" fmla="*/ 0 h 131"/>
                  <a:gd name="T72" fmla="*/ 0 w 109"/>
                  <a:gd name="T73" fmla="*/ 0 h 13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09"/>
                  <a:gd name="T112" fmla="*/ 0 h 131"/>
                  <a:gd name="T113" fmla="*/ 109 w 109"/>
                  <a:gd name="T114" fmla="*/ 131 h 13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09" h="131">
                    <a:moveTo>
                      <a:pt x="0" y="111"/>
                    </a:moveTo>
                    <a:lnTo>
                      <a:pt x="0" y="117"/>
                    </a:lnTo>
                    <a:lnTo>
                      <a:pt x="19" y="123"/>
                    </a:lnTo>
                    <a:lnTo>
                      <a:pt x="39" y="128"/>
                    </a:lnTo>
                    <a:lnTo>
                      <a:pt x="57" y="131"/>
                    </a:lnTo>
                    <a:lnTo>
                      <a:pt x="75" y="131"/>
                    </a:lnTo>
                    <a:lnTo>
                      <a:pt x="88" y="129"/>
                    </a:lnTo>
                    <a:lnTo>
                      <a:pt x="99" y="124"/>
                    </a:lnTo>
                    <a:lnTo>
                      <a:pt x="106" y="116"/>
                    </a:lnTo>
                    <a:lnTo>
                      <a:pt x="108" y="111"/>
                    </a:lnTo>
                    <a:lnTo>
                      <a:pt x="109" y="105"/>
                    </a:lnTo>
                    <a:lnTo>
                      <a:pt x="106" y="86"/>
                    </a:lnTo>
                    <a:lnTo>
                      <a:pt x="99" y="69"/>
                    </a:lnTo>
                    <a:lnTo>
                      <a:pt x="88" y="53"/>
                    </a:lnTo>
                    <a:lnTo>
                      <a:pt x="75" y="39"/>
                    </a:lnTo>
                    <a:lnTo>
                      <a:pt x="57" y="27"/>
                    </a:lnTo>
                    <a:lnTo>
                      <a:pt x="39" y="16"/>
                    </a:lnTo>
                    <a:lnTo>
                      <a:pt x="19" y="7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21" y="22"/>
                    </a:lnTo>
                    <a:lnTo>
                      <a:pt x="41" y="32"/>
                    </a:lnTo>
                    <a:lnTo>
                      <a:pt x="60" y="44"/>
                    </a:lnTo>
                    <a:lnTo>
                      <a:pt x="76" y="57"/>
                    </a:lnTo>
                    <a:lnTo>
                      <a:pt x="88" y="70"/>
                    </a:lnTo>
                    <a:lnTo>
                      <a:pt x="92" y="76"/>
                    </a:lnTo>
                    <a:lnTo>
                      <a:pt x="94" y="84"/>
                    </a:lnTo>
                    <a:lnTo>
                      <a:pt x="97" y="91"/>
                    </a:lnTo>
                    <a:lnTo>
                      <a:pt x="97" y="97"/>
                    </a:lnTo>
                    <a:lnTo>
                      <a:pt x="94" y="103"/>
                    </a:lnTo>
                    <a:lnTo>
                      <a:pt x="90" y="111"/>
                    </a:lnTo>
                    <a:lnTo>
                      <a:pt x="81" y="115"/>
                    </a:lnTo>
                    <a:lnTo>
                      <a:pt x="70" y="118"/>
                    </a:lnTo>
                    <a:lnTo>
                      <a:pt x="59" y="120"/>
                    </a:lnTo>
                    <a:lnTo>
                      <a:pt x="48" y="120"/>
                    </a:lnTo>
                    <a:lnTo>
                      <a:pt x="23" y="117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79" name="Freeform 233"/>
              <p:cNvSpPr>
                <a:spLocks/>
              </p:cNvSpPr>
              <p:nvPr/>
            </p:nvSpPr>
            <p:spPr bwMode="auto">
              <a:xfrm>
                <a:off x="2442" y="2791"/>
                <a:ext cx="16" cy="19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w 48"/>
                  <a:gd name="T15" fmla="*/ 0 h 56"/>
                  <a:gd name="T16" fmla="*/ 0 w 48"/>
                  <a:gd name="T17" fmla="*/ 0 h 56"/>
                  <a:gd name="T18" fmla="*/ 0 w 48"/>
                  <a:gd name="T19" fmla="*/ 0 h 56"/>
                  <a:gd name="T20" fmla="*/ 0 w 48"/>
                  <a:gd name="T21" fmla="*/ 0 h 56"/>
                  <a:gd name="T22" fmla="*/ 0 w 48"/>
                  <a:gd name="T23" fmla="*/ 0 h 56"/>
                  <a:gd name="T24" fmla="*/ 0 w 48"/>
                  <a:gd name="T25" fmla="*/ 0 h 56"/>
                  <a:gd name="T26" fmla="*/ 0 w 48"/>
                  <a:gd name="T27" fmla="*/ 0 h 56"/>
                  <a:gd name="T28" fmla="*/ 0 w 48"/>
                  <a:gd name="T29" fmla="*/ 0 h 56"/>
                  <a:gd name="T30" fmla="*/ 0 w 48"/>
                  <a:gd name="T31" fmla="*/ 0 h 56"/>
                  <a:gd name="T32" fmla="*/ 0 w 48"/>
                  <a:gd name="T33" fmla="*/ 0 h 56"/>
                  <a:gd name="T34" fmla="*/ 0 w 48"/>
                  <a:gd name="T35" fmla="*/ 0 h 56"/>
                  <a:gd name="T36" fmla="*/ 0 w 48"/>
                  <a:gd name="T37" fmla="*/ 0 h 56"/>
                  <a:gd name="T38" fmla="*/ 0 w 48"/>
                  <a:gd name="T39" fmla="*/ 0 h 56"/>
                  <a:gd name="T40" fmla="*/ 0 w 48"/>
                  <a:gd name="T41" fmla="*/ 0 h 56"/>
                  <a:gd name="T42" fmla="*/ 0 w 48"/>
                  <a:gd name="T43" fmla="*/ 0 h 56"/>
                  <a:gd name="T44" fmla="*/ 0 w 48"/>
                  <a:gd name="T45" fmla="*/ 0 h 56"/>
                  <a:gd name="T46" fmla="*/ 0 w 48"/>
                  <a:gd name="T47" fmla="*/ 0 h 56"/>
                  <a:gd name="T48" fmla="*/ 0 w 48"/>
                  <a:gd name="T49" fmla="*/ 0 h 56"/>
                  <a:gd name="T50" fmla="*/ 0 w 48"/>
                  <a:gd name="T51" fmla="*/ 0 h 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8"/>
                  <a:gd name="T79" fmla="*/ 0 h 56"/>
                  <a:gd name="T80" fmla="*/ 48 w 48"/>
                  <a:gd name="T81" fmla="*/ 56 h 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8" h="56">
                    <a:moveTo>
                      <a:pt x="0" y="28"/>
                    </a:moveTo>
                    <a:lnTo>
                      <a:pt x="0" y="53"/>
                    </a:lnTo>
                    <a:lnTo>
                      <a:pt x="13" y="56"/>
                    </a:lnTo>
                    <a:lnTo>
                      <a:pt x="25" y="56"/>
                    </a:lnTo>
                    <a:lnTo>
                      <a:pt x="35" y="54"/>
                    </a:lnTo>
                    <a:lnTo>
                      <a:pt x="43" y="49"/>
                    </a:lnTo>
                    <a:lnTo>
                      <a:pt x="48" y="45"/>
                    </a:lnTo>
                    <a:lnTo>
                      <a:pt x="48" y="40"/>
                    </a:lnTo>
                    <a:lnTo>
                      <a:pt x="46" y="36"/>
                    </a:lnTo>
                    <a:lnTo>
                      <a:pt x="45" y="31"/>
                    </a:lnTo>
                    <a:lnTo>
                      <a:pt x="41" y="25"/>
                    </a:lnTo>
                    <a:lnTo>
                      <a:pt x="35" y="19"/>
                    </a:lnTo>
                    <a:lnTo>
                      <a:pt x="29" y="11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8" y="16"/>
                    </a:lnTo>
                    <a:lnTo>
                      <a:pt x="16" y="20"/>
                    </a:lnTo>
                    <a:lnTo>
                      <a:pt x="21" y="24"/>
                    </a:lnTo>
                    <a:lnTo>
                      <a:pt x="23" y="27"/>
                    </a:lnTo>
                    <a:lnTo>
                      <a:pt x="25" y="33"/>
                    </a:lnTo>
                    <a:lnTo>
                      <a:pt x="27" y="38"/>
                    </a:lnTo>
                    <a:lnTo>
                      <a:pt x="25" y="43"/>
                    </a:lnTo>
                    <a:lnTo>
                      <a:pt x="19" y="45"/>
                    </a:lnTo>
                    <a:lnTo>
                      <a:pt x="12" y="45"/>
                    </a:lnTo>
                    <a:lnTo>
                      <a:pt x="7" y="3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80" name="Freeform 234"/>
              <p:cNvSpPr>
                <a:spLocks/>
              </p:cNvSpPr>
              <p:nvPr/>
            </p:nvSpPr>
            <p:spPr bwMode="auto">
              <a:xfrm>
                <a:off x="2405" y="2778"/>
                <a:ext cx="37" cy="52"/>
              </a:xfrm>
              <a:custGeom>
                <a:avLst/>
                <a:gdLst>
                  <a:gd name="T0" fmla="*/ 0 w 110"/>
                  <a:gd name="T1" fmla="*/ 0 h 156"/>
                  <a:gd name="T2" fmla="*/ 0 w 110"/>
                  <a:gd name="T3" fmla="*/ 0 h 156"/>
                  <a:gd name="T4" fmla="*/ 0 w 110"/>
                  <a:gd name="T5" fmla="*/ 0 h 156"/>
                  <a:gd name="T6" fmla="*/ 0 w 110"/>
                  <a:gd name="T7" fmla="*/ 0 h 156"/>
                  <a:gd name="T8" fmla="*/ 0 w 110"/>
                  <a:gd name="T9" fmla="*/ 0 h 156"/>
                  <a:gd name="T10" fmla="*/ 0 w 110"/>
                  <a:gd name="T11" fmla="*/ 0 h 156"/>
                  <a:gd name="T12" fmla="*/ 0 w 110"/>
                  <a:gd name="T13" fmla="*/ 0 h 156"/>
                  <a:gd name="T14" fmla="*/ 0 w 110"/>
                  <a:gd name="T15" fmla="*/ 0 h 156"/>
                  <a:gd name="T16" fmla="*/ 0 w 110"/>
                  <a:gd name="T17" fmla="*/ 0 h 156"/>
                  <a:gd name="T18" fmla="*/ 0 w 110"/>
                  <a:gd name="T19" fmla="*/ 0 h 156"/>
                  <a:gd name="T20" fmla="*/ 0 w 110"/>
                  <a:gd name="T21" fmla="*/ 0 h 156"/>
                  <a:gd name="T22" fmla="*/ 0 w 110"/>
                  <a:gd name="T23" fmla="*/ 0 h 156"/>
                  <a:gd name="T24" fmla="*/ 0 w 110"/>
                  <a:gd name="T25" fmla="*/ 0 h 156"/>
                  <a:gd name="T26" fmla="*/ 0 w 110"/>
                  <a:gd name="T27" fmla="*/ 0 h 156"/>
                  <a:gd name="T28" fmla="*/ 0 w 110"/>
                  <a:gd name="T29" fmla="*/ 0 h 156"/>
                  <a:gd name="T30" fmla="*/ 0 w 110"/>
                  <a:gd name="T31" fmla="*/ 0 h 156"/>
                  <a:gd name="T32" fmla="*/ 0 w 110"/>
                  <a:gd name="T33" fmla="*/ 0 h 156"/>
                  <a:gd name="T34" fmla="*/ 0 w 110"/>
                  <a:gd name="T35" fmla="*/ 0 h 156"/>
                  <a:gd name="T36" fmla="*/ 0 w 110"/>
                  <a:gd name="T37" fmla="*/ 0 h 156"/>
                  <a:gd name="T38" fmla="*/ 0 w 110"/>
                  <a:gd name="T39" fmla="*/ 0 h 156"/>
                  <a:gd name="T40" fmla="*/ 0 w 110"/>
                  <a:gd name="T41" fmla="*/ 0 h 156"/>
                  <a:gd name="T42" fmla="*/ 0 w 110"/>
                  <a:gd name="T43" fmla="*/ 0 h 156"/>
                  <a:gd name="T44" fmla="*/ 0 w 110"/>
                  <a:gd name="T45" fmla="*/ 0 h 156"/>
                  <a:gd name="T46" fmla="*/ 0 w 110"/>
                  <a:gd name="T47" fmla="*/ 0 h 156"/>
                  <a:gd name="T48" fmla="*/ 0 w 110"/>
                  <a:gd name="T49" fmla="*/ 0 h 156"/>
                  <a:gd name="T50" fmla="*/ 0 w 110"/>
                  <a:gd name="T51" fmla="*/ 0 h 156"/>
                  <a:gd name="T52" fmla="*/ 0 w 110"/>
                  <a:gd name="T53" fmla="*/ 0 h 156"/>
                  <a:gd name="T54" fmla="*/ 0 w 110"/>
                  <a:gd name="T55" fmla="*/ 0 h 156"/>
                  <a:gd name="T56" fmla="*/ 0 w 110"/>
                  <a:gd name="T57" fmla="*/ 0 h 156"/>
                  <a:gd name="T58" fmla="*/ 0 w 110"/>
                  <a:gd name="T59" fmla="*/ 0 h 156"/>
                  <a:gd name="T60" fmla="*/ 0 w 110"/>
                  <a:gd name="T61" fmla="*/ 0 h 156"/>
                  <a:gd name="T62" fmla="*/ 0 w 110"/>
                  <a:gd name="T63" fmla="*/ 0 h 156"/>
                  <a:gd name="T64" fmla="*/ 0 w 110"/>
                  <a:gd name="T65" fmla="*/ 0 h 156"/>
                  <a:gd name="T66" fmla="*/ 0 w 110"/>
                  <a:gd name="T67" fmla="*/ 0 h 15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0"/>
                  <a:gd name="T103" fmla="*/ 0 h 156"/>
                  <a:gd name="T104" fmla="*/ 110 w 110"/>
                  <a:gd name="T105" fmla="*/ 156 h 15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0" h="156">
                    <a:moveTo>
                      <a:pt x="110" y="21"/>
                    </a:moveTo>
                    <a:lnTo>
                      <a:pt x="110" y="6"/>
                    </a:lnTo>
                    <a:lnTo>
                      <a:pt x="88" y="1"/>
                    </a:lnTo>
                    <a:lnTo>
                      <a:pt x="65" y="0"/>
                    </a:lnTo>
                    <a:lnTo>
                      <a:pt x="46" y="1"/>
                    </a:lnTo>
                    <a:lnTo>
                      <a:pt x="29" y="6"/>
                    </a:lnTo>
                    <a:lnTo>
                      <a:pt x="15" y="14"/>
                    </a:lnTo>
                    <a:lnTo>
                      <a:pt x="5" y="27"/>
                    </a:lnTo>
                    <a:lnTo>
                      <a:pt x="2" y="34"/>
                    </a:lnTo>
                    <a:lnTo>
                      <a:pt x="0" y="44"/>
                    </a:lnTo>
                    <a:lnTo>
                      <a:pt x="0" y="54"/>
                    </a:lnTo>
                    <a:lnTo>
                      <a:pt x="2" y="65"/>
                    </a:lnTo>
                    <a:lnTo>
                      <a:pt x="5" y="75"/>
                    </a:lnTo>
                    <a:lnTo>
                      <a:pt x="13" y="86"/>
                    </a:lnTo>
                    <a:lnTo>
                      <a:pt x="23" y="97"/>
                    </a:lnTo>
                    <a:lnTo>
                      <a:pt x="36" y="108"/>
                    </a:lnTo>
                    <a:lnTo>
                      <a:pt x="52" y="121"/>
                    </a:lnTo>
                    <a:lnTo>
                      <a:pt x="69" y="133"/>
                    </a:lnTo>
                    <a:lnTo>
                      <a:pt x="89" y="144"/>
                    </a:lnTo>
                    <a:lnTo>
                      <a:pt x="110" y="156"/>
                    </a:lnTo>
                    <a:lnTo>
                      <a:pt x="110" y="149"/>
                    </a:lnTo>
                    <a:lnTo>
                      <a:pt x="83" y="133"/>
                    </a:lnTo>
                    <a:lnTo>
                      <a:pt x="59" y="116"/>
                    </a:lnTo>
                    <a:lnTo>
                      <a:pt x="40" y="97"/>
                    </a:lnTo>
                    <a:lnTo>
                      <a:pt x="31" y="87"/>
                    </a:lnTo>
                    <a:lnTo>
                      <a:pt x="24" y="77"/>
                    </a:lnTo>
                    <a:lnTo>
                      <a:pt x="26" y="81"/>
                    </a:lnTo>
                    <a:lnTo>
                      <a:pt x="32" y="86"/>
                    </a:lnTo>
                    <a:lnTo>
                      <a:pt x="40" y="92"/>
                    </a:lnTo>
                    <a:lnTo>
                      <a:pt x="51" y="98"/>
                    </a:lnTo>
                    <a:lnTo>
                      <a:pt x="64" y="106"/>
                    </a:lnTo>
                    <a:lnTo>
                      <a:pt x="78" y="112"/>
                    </a:lnTo>
                    <a:lnTo>
                      <a:pt x="110" y="123"/>
                    </a:lnTo>
                    <a:lnTo>
                      <a:pt x="110" y="117"/>
                    </a:lnTo>
                    <a:lnTo>
                      <a:pt x="85" y="108"/>
                    </a:lnTo>
                    <a:lnTo>
                      <a:pt x="63" y="98"/>
                    </a:lnTo>
                    <a:lnTo>
                      <a:pt x="45" y="87"/>
                    </a:lnTo>
                    <a:lnTo>
                      <a:pt x="36" y="82"/>
                    </a:lnTo>
                    <a:lnTo>
                      <a:pt x="30" y="77"/>
                    </a:lnTo>
                    <a:lnTo>
                      <a:pt x="27" y="67"/>
                    </a:lnTo>
                    <a:lnTo>
                      <a:pt x="26" y="60"/>
                    </a:lnTo>
                    <a:lnTo>
                      <a:pt x="26" y="53"/>
                    </a:lnTo>
                    <a:lnTo>
                      <a:pt x="29" y="48"/>
                    </a:lnTo>
                    <a:lnTo>
                      <a:pt x="36" y="40"/>
                    </a:lnTo>
                    <a:lnTo>
                      <a:pt x="48" y="38"/>
                    </a:lnTo>
                    <a:lnTo>
                      <a:pt x="63" y="38"/>
                    </a:lnTo>
                    <a:lnTo>
                      <a:pt x="79" y="40"/>
                    </a:lnTo>
                    <a:lnTo>
                      <a:pt x="95" y="45"/>
                    </a:lnTo>
                    <a:lnTo>
                      <a:pt x="110" y="51"/>
                    </a:lnTo>
                    <a:lnTo>
                      <a:pt x="110" y="39"/>
                    </a:lnTo>
                    <a:lnTo>
                      <a:pt x="96" y="35"/>
                    </a:lnTo>
                    <a:lnTo>
                      <a:pt x="84" y="33"/>
                    </a:lnTo>
                    <a:lnTo>
                      <a:pt x="63" y="29"/>
                    </a:lnTo>
                    <a:lnTo>
                      <a:pt x="47" y="30"/>
                    </a:lnTo>
                    <a:lnTo>
                      <a:pt x="34" y="34"/>
                    </a:lnTo>
                    <a:lnTo>
                      <a:pt x="25" y="40"/>
                    </a:lnTo>
                    <a:lnTo>
                      <a:pt x="19" y="49"/>
                    </a:lnTo>
                    <a:lnTo>
                      <a:pt x="16" y="59"/>
                    </a:lnTo>
                    <a:lnTo>
                      <a:pt x="15" y="71"/>
                    </a:lnTo>
                    <a:lnTo>
                      <a:pt x="13" y="60"/>
                    </a:lnTo>
                    <a:lnTo>
                      <a:pt x="11" y="50"/>
                    </a:lnTo>
                    <a:lnTo>
                      <a:pt x="13" y="42"/>
                    </a:lnTo>
                    <a:lnTo>
                      <a:pt x="14" y="34"/>
                    </a:lnTo>
                    <a:lnTo>
                      <a:pt x="23" y="22"/>
                    </a:lnTo>
                    <a:lnTo>
                      <a:pt x="35" y="14"/>
                    </a:lnTo>
                    <a:lnTo>
                      <a:pt x="51" y="12"/>
                    </a:lnTo>
                    <a:lnTo>
                      <a:pt x="69" y="12"/>
                    </a:lnTo>
                    <a:lnTo>
                      <a:pt x="89" y="14"/>
                    </a:lnTo>
                    <a:lnTo>
                      <a:pt x="11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81" name="Freeform 235"/>
              <p:cNvSpPr>
                <a:spLocks/>
              </p:cNvSpPr>
              <p:nvPr/>
            </p:nvSpPr>
            <p:spPr bwMode="auto">
              <a:xfrm>
                <a:off x="2427" y="2797"/>
                <a:ext cx="15" cy="12"/>
              </a:xfrm>
              <a:custGeom>
                <a:avLst/>
                <a:gdLst>
                  <a:gd name="T0" fmla="*/ 0 w 45"/>
                  <a:gd name="T1" fmla="*/ 0 h 34"/>
                  <a:gd name="T2" fmla="*/ 0 w 45"/>
                  <a:gd name="T3" fmla="*/ 0 h 34"/>
                  <a:gd name="T4" fmla="*/ 0 w 45"/>
                  <a:gd name="T5" fmla="*/ 0 h 34"/>
                  <a:gd name="T6" fmla="*/ 0 w 45"/>
                  <a:gd name="T7" fmla="*/ 0 h 34"/>
                  <a:gd name="T8" fmla="*/ 0 w 45"/>
                  <a:gd name="T9" fmla="*/ 0 h 34"/>
                  <a:gd name="T10" fmla="*/ 0 w 45"/>
                  <a:gd name="T11" fmla="*/ 0 h 34"/>
                  <a:gd name="T12" fmla="*/ 0 w 45"/>
                  <a:gd name="T13" fmla="*/ 0 h 34"/>
                  <a:gd name="T14" fmla="*/ 0 w 45"/>
                  <a:gd name="T15" fmla="*/ 0 h 34"/>
                  <a:gd name="T16" fmla="*/ 0 w 45"/>
                  <a:gd name="T17" fmla="*/ 0 h 34"/>
                  <a:gd name="T18" fmla="*/ 0 w 45"/>
                  <a:gd name="T19" fmla="*/ 0 h 34"/>
                  <a:gd name="T20" fmla="*/ 0 w 45"/>
                  <a:gd name="T21" fmla="*/ 0 h 34"/>
                  <a:gd name="T22" fmla="*/ 0 w 45"/>
                  <a:gd name="T23" fmla="*/ 0 h 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34"/>
                  <a:gd name="T38" fmla="*/ 45 w 45"/>
                  <a:gd name="T39" fmla="*/ 34 h 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34">
                    <a:moveTo>
                      <a:pt x="45" y="34"/>
                    </a:moveTo>
                    <a:lnTo>
                      <a:pt x="45" y="9"/>
                    </a:lnTo>
                    <a:lnTo>
                      <a:pt x="35" y="3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"/>
                    </a:lnTo>
                    <a:lnTo>
                      <a:pt x="0" y="7"/>
                    </a:lnTo>
                    <a:lnTo>
                      <a:pt x="3" y="12"/>
                    </a:lnTo>
                    <a:lnTo>
                      <a:pt x="7" y="18"/>
                    </a:lnTo>
                    <a:lnTo>
                      <a:pt x="13" y="22"/>
                    </a:lnTo>
                    <a:lnTo>
                      <a:pt x="27" y="29"/>
                    </a:lnTo>
                    <a:lnTo>
                      <a:pt x="45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82" name="Freeform 236"/>
              <p:cNvSpPr>
                <a:spLocks/>
              </p:cNvSpPr>
              <p:nvPr/>
            </p:nvSpPr>
            <p:spPr bwMode="auto">
              <a:xfrm>
                <a:off x="2386" y="2839"/>
                <a:ext cx="56" cy="40"/>
              </a:xfrm>
              <a:custGeom>
                <a:avLst/>
                <a:gdLst>
                  <a:gd name="T0" fmla="*/ 0 w 168"/>
                  <a:gd name="T1" fmla="*/ 0 h 119"/>
                  <a:gd name="T2" fmla="*/ 0 w 168"/>
                  <a:gd name="T3" fmla="*/ 0 h 119"/>
                  <a:gd name="T4" fmla="*/ 0 w 168"/>
                  <a:gd name="T5" fmla="*/ 0 h 119"/>
                  <a:gd name="T6" fmla="*/ 0 w 168"/>
                  <a:gd name="T7" fmla="*/ 0 h 119"/>
                  <a:gd name="T8" fmla="*/ 0 w 168"/>
                  <a:gd name="T9" fmla="*/ 0 h 119"/>
                  <a:gd name="T10" fmla="*/ 0 w 168"/>
                  <a:gd name="T11" fmla="*/ 0 h 119"/>
                  <a:gd name="T12" fmla="*/ 0 w 168"/>
                  <a:gd name="T13" fmla="*/ 0 h 119"/>
                  <a:gd name="T14" fmla="*/ 0 w 168"/>
                  <a:gd name="T15" fmla="*/ 0 h 119"/>
                  <a:gd name="T16" fmla="*/ 0 w 168"/>
                  <a:gd name="T17" fmla="*/ 0 h 119"/>
                  <a:gd name="T18" fmla="*/ 0 w 168"/>
                  <a:gd name="T19" fmla="*/ 0 h 119"/>
                  <a:gd name="T20" fmla="*/ 0 w 168"/>
                  <a:gd name="T21" fmla="*/ 0 h 119"/>
                  <a:gd name="T22" fmla="*/ 0 w 168"/>
                  <a:gd name="T23" fmla="*/ 0 h 119"/>
                  <a:gd name="T24" fmla="*/ 0 w 168"/>
                  <a:gd name="T25" fmla="*/ 0 h 119"/>
                  <a:gd name="T26" fmla="*/ 0 w 168"/>
                  <a:gd name="T27" fmla="*/ 0 h 119"/>
                  <a:gd name="T28" fmla="*/ 0 w 168"/>
                  <a:gd name="T29" fmla="*/ 0 h 119"/>
                  <a:gd name="T30" fmla="*/ 0 w 168"/>
                  <a:gd name="T31" fmla="*/ 0 h 119"/>
                  <a:gd name="T32" fmla="*/ 0 w 168"/>
                  <a:gd name="T33" fmla="*/ 0 h 119"/>
                  <a:gd name="T34" fmla="*/ 0 w 168"/>
                  <a:gd name="T35" fmla="*/ 0 h 119"/>
                  <a:gd name="T36" fmla="*/ 0 w 168"/>
                  <a:gd name="T37" fmla="*/ 0 h 119"/>
                  <a:gd name="T38" fmla="*/ 0 w 168"/>
                  <a:gd name="T39" fmla="*/ 0 h 119"/>
                  <a:gd name="T40" fmla="*/ 0 w 168"/>
                  <a:gd name="T41" fmla="*/ 0 h 119"/>
                  <a:gd name="T42" fmla="*/ 0 w 168"/>
                  <a:gd name="T43" fmla="*/ 0 h 119"/>
                  <a:gd name="T44" fmla="*/ 0 w 168"/>
                  <a:gd name="T45" fmla="*/ 0 h 119"/>
                  <a:gd name="T46" fmla="*/ 0 w 168"/>
                  <a:gd name="T47" fmla="*/ 0 h 119"/>
                  <a:gd name="T48" fmla="*/ 0 w 168"/>
                  <a:gd name="T49" fmla="*/ 0 h 119"/>
                  <a:gd name="T50" fmla="*/ 0 w 168"/>
                  <a:gd name="T51" fmla="*/ 0 h 119"/>
                  <a:gd name="T52" fmla="*/ 0 w 168"/>
                  <a:gd name="T53" fmla="*/ 0 h 119"/>
                  <a:gd name="T54" fmla="*/ 0 w 168"/>
                  <a:gd name="T55" fmla="*/ 0 h 119"/>
                  <a:gd name="T56" fmla="*/ 0 w 168"/>
                  <a:gd name="T57" fmla="*/ 0 h 119"/>
                  <a:gd name="T58" fmla="*/ 0 w 168"/>
                  <a:gd name="T59" fmla="*/ 0 h 119"/>
                  <a:gd name="T60" fmla="*/ 0 w 168"/>
                  <a:gd name="T61" fmla="*/ 0 h 119"/>
                  <a:gd name="T62" fmla="*/ 0 w 168"/>
                  <a:gd name="T63" fmla="*/ 0 h 119"/>
                  <a:gd name="T64" fmla="*/ 0 w 168"/>
                  <a:gd name="T65" fmla="*/ 0 h 119"/>
                  <a:gd name="T66" fmla="*/ 0 w 168"/>
                  <a:gd name="T67" fmla="*/ 0 h 119"/>
                  <a:gd name="T68" fmla="*/ 0 w 168"/>
                  <a:gd name="T69" fmla="*/ 0 h 119"/>
                  <a:gd name="T70" fmla="*/ 0 w 168"/>
                  <a:gd name="T71" fmla="*/ 0 h 119"/>
                  <a:gd name="T72" fmla="*/ 0 w 168"/>
                  <a:gd name="T73" fmla="*/ 0 h 119"/>
                  <a:gd name="T74" fmla="*/ 0 w 168"/>
                  <a:gd name="T75" fmla="*/ 0 h 119"/>
                  <a:gd name="T76" fmla="*/ 0 w 168"/>
                  <a:gd name="T77" fmla="*/ 0 h 119"/>
                  <a:gd name="T78" fmla="*/ 0 w 168"/>
                  <a:gd name="T79" fmla="*/ 0 h 119"/>
                  <a:gd name="T80" fmla="*/ 0 w 168"/>
                  <a:gd name="T81" fmla="*/ 0 h 119"/>
                  <a:gd name="T82" fmla="*/ 0 w 168"/>
                  <a:gd name="T83" fmla="*/ 0 h 119"/>
                  <a:gd name="T84" fmla="*/ 0 w 168"/>
                  <a:gd name="T85" fmla="*/ 0 h 119"/>
                  <a:gd name="T86" fmla="*/ 0 w 168"/>
                  <a:gd name="T87" fmla="*/ 0 h 119"/>
                  <a:gd name="T88" fmla="*/ 0 w 168"/>
                  <a:gd name="T89" fmla="*/ 0 h 11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68"/>
                  <a:gd name="T136" fmla="*/ 0 h 119"/>
                  <a:gd name="T137" fmla="*/ 168 w 168"/>
                  <a:gd name="T138" fmla="*/ 119 h 11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68" h="119">
                    <a:moveTo>
                      <a:pt x="168" y="16"/>
                    </a:moveTo>
                    <a:lnTo>
                      <a:pt x="168" y="3"/>
                    </a:lnTo>
                    <a:lnTo>
                      <a:pt x="139" y="1"/>
                    </a:lnTo>
                    <a:lnTo>
                      <a:pt x="110" y="0"/>
                    </a:lnTo>
                    <a:lnTo>
                      <a:pt x="81" y="2"/>
                    </a:lnTo>
                    <a:lnTo>
                      <a:pt x="54" y="8"/>
                    </a:lnTo>
                    <a:lnTo>
                      <a:pt x="30" y="17"/>
                    </a:lnTo>
                    <a:lnTo>
                      <a:pt x="20" y="23"/>
                    </a:lnTo>
                    <a:lnTo>
                      <a:pt x="12" y="29"/>
                    </a:lnTo>
                    <a:lnTo>
                      <a:pt x="6" y="37"/>
                    </a:lnTo>
                    <a:lnTo>
                      <a:pt x="2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2" y="71"/>
                    </a:lnTo>
                    <a:lnTo>
                      <a:pt x="6" y="80"/>
                    </a:lnTo>
                    <a:lnTo>
                      <a:pt x="11" y="86"/>
                    </a:lnTo>
                    <a:lnTo>
                      <a:pt x="17" y="92"/>
                    </a:lnTo>
                    <a:lnTo>
                      <a:pt x="33" y="103"/>
                    </a:lnTo>
                    <a:lnTo>
                      <a:pt x="54" y="111"/>
                    </a:lnTo>
                    <a:lnTo>
                      <a:pt x="78" y="116"/>
                    </a:lnTo>
                    <a:lnTo>
                      <a:pt x="106" y="118"/>
                    </a:lnTo>
                    <a:lnTo>
                      <a:pt x="136" y="119"/>
                    </a:lnTo>
                    <a:lnTo>
                      <a:pt x="168" y="118"/>
                    </a:lnTo>
                    <a:lnTo>
                      <a:pt x="168" y="103"/>
                    </a:lnTo>
                    <a:lnTo>
                      <a:pt x="132" y="105"/>
                    </a:lnTo>
                    <a:lnTo>
                      <a:pt x="99" y="103"/>
                    </a:lnTo>
                    <a:lnTo>
                      <a:pt x="69" y="101"/>
                    </a:lnTo>
                    <a:lnTo>
                      <a:pt x="56" y="98"/>
                    </a:lnTo>
                    <a:lnTo>
                      <a:pt x="45" y="95"/>
                    </a:lnTo>
                    <a:lnTo>
                      <a:pt x="34" y="91"/>
                    </a:lnTo>
                    <a:lnTo>
                      <a:pt x="25" y="85"/>
                    </a:lnTo>
                    <a:lnTo>
                      <a:pt x="19" y="80"/>
                    </a:lnTo>
                    <a:lnTo>
                      <a:pt x="14" y="72"/>
                    </a:lnTo>
                    <a:lnTo>
                      <a:pt x="12" y="64"/>
                    </a:lnTo>
                    <a:lnTo>
                      <a:pt x="12" y="55"/>
                    </a:lnTo>
                    <a:lnTo>
                      <a:pt x="13" y="44"/>
                    </a:lnTo>
                    <a:lnTo>
                      <a:pt x="18" y="33"/>
                    </a:lnTo>
                    <a:lnTo>
                      <a:pt x="34" y="23"/>
                    </a:lnTo>
                    <a:lnTo>
                      <a:pt x="52" y="16"/>
                    </a:lnTo>
                    <a:lnTo>
                      <a:pt x="72" y="11"/>
                    </a:lnTo>
                    <a:lnTo>
                      <a:pt x="92" y="8"/>
                    </a:lnTo>
                    <a:lnTo>
                      <a:pt x="112" y="8"/>
                    </a:lnTo>
                    <a:lnTo>
                      <a:pt x="132" y="9"/>
                    </a:lnTo>
                    <a:lnTo>
                      <a:pt x="150" y="12"/>
                    </a:lnTo>
                    <a:lnTo>
                      <a:pt x="16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83" name="Freeform 237"/>
              <p:cNvSpPr>
                <a:spLocks/>
              </p:cNvSpPr>
              <p:nvPr/>
            </p:nvSpPr>
            <p:spPr bwMode="auto">
              <a:xfrm>
                <a:off x="2397" y="2845"/>
                <a:ext cx="45" cy="25"/>
              </a:xfrm>
              <a:custGeom>
                <a:avLst/>
                <a:gdLst>
                  <a:gd name="T0" fmla="*/ 0 w 134"/>
                  <a:gd name="T1" fmla="*/ 0 h 74"/>
                  <a:gd name="T2" fmla="*/ 0 w 134"/>
                  <a:gd name="T3" fmla="*/ 0 h 74"/>
                  <a:gd name="T4" fmla="*/ 0 w 134"/>
                  <a:gd name="T5" fmla="*/ 0 h 74"/>
                  <a:gd name="T6" fmla="*/ 0 w 134"/>
                  <a:gd name="T7" fmla="*/ 0 h 74"/>
                  <a:gd name="T8" fmla="*/ 0 w 134"/>
                  <a:gd name="T9" fmla="*/ 0 h 74"/>
                  <a:gd name="T10" fmla="*/ 0 w 134"/>
                  <a:gd name="T11" fmla="*/ 0 h 74"/>
                  <a:gd name="T12" fmla="*/ 0 w 134"/>
                  <a:gd name="T13" fmla="*/ 0 h 74"/>
                  <a:gd name="T14" fmla="*/ 0 w 134"/>
                  <a:gd name="T15" fmla="*/ 0 h 74"/>
                  <a:gd name="T16" fmla="*/ 0 w 134"/>
                  <a:gd name="T17" fmla="*/ 0 h 74"/>
                  <a:gd name="T18" fmla="*/ 0 w 134"/>
                  <a:gd name="T19" fmla="*/ 0 h 74"/>
                  <a:gd name="T20" fmla="*/ 0 w 134"/>
                  <a:gd name="T21" fmla="*/ 0 h 74"/>
                  <a:gd name="T22" fmla="*/ 0 w 134"/>
                  <a:gd name="T23" fmla="*/ 0 h 74"/>
                  <a:gd name="T24" fmla="*/ 0 w 134"/>
                  <a:gd name="T25" fmla="*/ 0 h 74"/>
                  <a:gd name="T26" fmla="*/ 0 w 134"/>
                  <a:gd name="T27" fmla="*/ 0 h 74"/>
                  <a:gd name="T28" fmla="*/ 0 w 134"/>
                  <a:gd name="T29" fmla="*/ 0 h 74"/>
                  <a:gd name="T30" fmla="*/ 0 w 134"/>
                  <a:gd name="T31" fmla="*/ 0 h 74"/>
                  <a:gd name="T32" fmla="*/ 0 w 134"/>
                  <a:gd name="T33" fmla="*/ 0 h 74"/>
                  <a:gd name="T34" fmla="*/ 0 w 134"/>
                  <a:gd name="T35" fmla="*/ 0 h 74"/>
                  <a:gd name="T36" fmla="*/ 0 w 134"/>
                  <a:gd name="T37" fmla="*/ 0 h 74"/>
                  <a:gd name="T38" fmla="*/ 0 w 134"/>
                  <a:gd name="T39" fmla="*/ 0 h 74"/>
                  <a:gd name="T40" fmla="*/ 0 w 134"/>
                  <a:gd name="T41" fmla="*/ 0 h 74"/>
                  <a:gd name="T42" fmla="*/ 0 w 134"/>
                  <a:gd name="T43" fmla="*/ 0 h 74"/>
                  <a:gd name="T44" fmla="*/ 0 w 134"/>
                  <a:gd name="T45" fmla="*/ 0 h 74"/>
                  <a:gd name="T46" fmla="*/ 0 w 134"/>
                  <a:gd name="T47" fmla="*/ 0 h 74"/>
                  <a:gd name="T48" fmla="*/ 0 w 134"/>
                  <a:gd name="T49" fmla="*/ 0 h 74"/>
                  <a:gd name="T50" fmla="*/ 0 w 134"/>
                  <a:gd name="T51" fmla="*/ 0 h 74"/>
                  <a:gd name="T52" fmla="*/ 0 w 134"/>
                  <a:gd name="T53" fmla="*/ 0 h 74"/>
                  <a:gd name="T54" fmla="*/ 0 w 134"/>
                  <a:gd name="T55" fmla="*/ 0 h 74"/>
                  <a:gd name="T56" fmla="*/ 0 w 134"/>
                  <a:gd name="T57" fmla="*/ 0 h 74"/>
                  <a:gd name="T58" fmla="*/ 0 w 134"/>
                  <a:gd name="T59" fmla="*/ 0 h 74"/>
                  <a:gd name="T60" fmla="*/ 0 w 134"/>
                  <a:gd name="T61" fmla="*/ 0 h 74"/>
                  <a:gd name="T62" fmla="*/ 0 w 134"/>
                  <a:gd name="T63" fmla="*/ 0 h 74"/>
                  <a:gd name="T64" fmla="*/ 0 w 134"/>
                  <a:gd name="T65" fmla="*/ 0 h 74"/>
                  <a:gd name="T66" fmla="*/ 0 w 134"/>
                  <a:gd name="T67" fmla="*/ 0 h 74"/>
                  <a:gd name="T68" fmla="*/ 0 w 134"/>
                  <a:gd name="T69" fmla="*/ 0 h 7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4"/>
                  <a:gd name="T106" fmla="*/ 0 h 74"/>
                  <a:gd name="T107" fmla="*/ 134 w 134"/>
                  <a:gd name="T108" fmla="*/ 74 h 7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4" h="74">
                    <a:moveTo>
                      <a:pt x="134" y="32"/>
                    </a:moveTo>
                    <a:lnTo>
                      <a:pt x="134" y="21"/>
                    </a:lnTo>
                    <a:lnTo>
                      <a:pt x="130" y="17"/>
                    </a:lnTo>
                    <a:lnTo>
                      <a:pt x="123" y="14"/>
                    </a:lnTo>
                    <a:lnTo>
                      <a:pt x="114" y="10"/>
                    </a:lnTo>
                    <a:lnTo>
                      <a:pt x="103" y="8"/>
                    </a:lnTo>
                    <a:lnTo>
                      <a:pt x="86" y="4"/>
                    </a:lnTo>
                    <a:lnTo>
                      <a:pt x="71" y="1"/>
                    </a:lnTo>
                    <a:lnTo>
                      <a:pt x="56" y="0"/>
                    </a:lnTo>
                    <a:lnTo>
                      <a:pt x="44" y="1"/>
                    </a:lnTo>
                    <a:lnTo>
                      <a:pt x="32" y="4"/>
                    </a:lnTo>
                    <a:lnTo>
                      <a:pt x="22" y="8"/>
                    </a:lnTo>
                    <a:lnTo>
                      <a:pt x="13" y="14"/>
                    </a:lnTo>
                    <a:lnTo>
                      <a:pt x="6" y="21"/>
                    </a:lnTo>
                    <a:lnTo>
                      <a:pt x="2" y="29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4" y="50"/>
                    </a:lnTo>
                    <a:lnTo>
                      <a:pt x="8" y="54"/>
                    </a:lnTo>
                    <a:lnTo>
                      <a:pt x="15" y="59"/>
                    </a:lnTo>
                    <a:lnTo>
                      <a:pt x="23" y="63"/>
                    </a:lnTo>
                    <a:lnTo>
                      <a:pt x="33" y="67"/>
                    </a:lnTo>
                    <a:lnTo>
                      <a:pt x="55" y="72"/>
                    </a:lnTo>
                    <a:lnTo>
                      <a:pt x="81" y="74"/>
                    </a:lnTo>
                    <a:lnTo>
                      <a:pt x="108" y="73"/>
                    </a:lnTo>
                    <a:lnTo>
                      <a:pt x="134" y="71"/>
                    </a:lnTo>
                    <a:lnTo>
                      <a:pt x="134" y="52"/>
                    </a:lnTo>
                    <a:lnTo>
                      <a:pt x="118" y="54"/>
                    </a:lnTo>
                    <a:lnTo>
                      <a:pt x="103" y="57"/>
                    </a:lnTo>
                    <a:lnTo>
                      <a:pt x="77" y="58"/>
                    </a:lnTo>
                    <a:lnTo>
                      <a:pt x="55" y="57"/>
                    </a:lnTo>
                    <a:lnTo>
                      <a:pt x="39" y="53"/>
                    </a:lnTo>
                    <a:lnTo>
                      <a:pt x="27" y="47"/>
                    </a:lnTo>
                    <a:lnTo>
                      <a:pt x="20" y="41"/>
                    </a:lnTo>
                    <a:lnTo>
                      <a:pt x="16" y="33"/>
                    </a:lnTo>
                    <a:lnTo>
                      <a:pt x="15" y="26"/>
                    </a:lnTo>
                    <a:lnTo>
                      <a:pt x="18" y="20"/>
                    </a:lnTo>
                    <a:lnTo>
                      <a:pt x="24" y="14"/>
                    </a:lnTo>
                    <a:lnTo>
                      <a:pt x="34" y="9"/>
                    </a:lnTo>
                    <a:lnTo>
                      <a:pt x="45" y="6"/>
                    </a:lnTo>
                    <a:lnTo>
                      <a:pt x="60" y="6"/>
                    </a:lnTo>
                    <a:lnTo>
                      <a:pt x="77" y="10"/>
                    </a:lnTo>
                    <a:lnTo>
                      <a:pt x="97" y="16"/>
                    </a:lnTo>
                    <a:lnTo>
                      <a:pt x="116" y="26"/>
                    </a:lnTo>
                    <a:lnTo>
                      <a:pt x="120" y="30"/>
                    </a:lnTo>
                    <a:lnTo>
                      <a:pt x="120" y="32"/>
                    </a:lnTo>
                    <a:lnTo>
                      <a:pt x="119" y="35"/>
                    </a:lnTo>
                    <a:lnTo>
                      <a:pt x="115" y="36"/>
                    </a:lnTo>
                    <a:lnTo>
                      <a:pt x="107" y="40"/>
                    </a:lnTo>
                    <a:lnTo>
                      <a:pt x="97" y="41"/>
                    </a:lnTo>
                    <a:lnTo>
                      <a:pt x="98" y="37"/>
                    </a:lnTo>
                    <a:lnTo>
                      <a:pt x="97" y="33"/>
                    </a:lnTo>
                    <a:lnTo>
                      <a:pt x="96" y="27"/>
                    </a:lnTo>
                    <a:lnTo>
                      <a:pt x="81" y="24"/>
                    </a:lnTo>
                    <a:lnTo>
                      <a:pt x="66" y="21"/>
                    </a:lnTo>
                    <a:lnTo>
                      <a:pt x="59" y="21"/>
                    </a:lnTo>
                    <a:lnTo>
                      <a:pt x="53" y="22"/>
                    </a:lnTo>
                    <a:lnTo>
                      <a:pt x="49" y="26"/>
                    </a:lnTo>
                    <a:lnTo>
                      <a:pt x="47" y="31"/>
                    </a:lnTo>
                    <a:lnTo>
                      <a:pt x="45" y="36"/>
                    </a:lnTo>
                    <a:lnTo>
                      <a:pt x="48" y="40"/>
                    </a:lnTo>
                    <a:lnTo>
                      <a:pt x="50" y="43"/>
                    </a:lnTo>
                    <a:lnTo>
                      <a:pt x="55" y="46"/>
                    </a:lnTo>
                    <a:lnTo>
                      <a:pt x="67" y="48"/>
                    </a:lnTo>
                    <a:lnTo>
                      <a:pt x="82" y="48"/>
                    </a:lnTo>
                    <a:lnTo>
                      <a:pt x="97" y="47"/>
                    </a:lnTo>
                    <a:lnTo>
                      <a:pt x="113" y="43"/>
                    </a:lnTo>
                    <a:lnTo>
                      <a:pt x="125" y="38"/>
                    </a:lnTo>
                    <a:lnTo>
                      <a:pt x="130" y="36"/>
                    </a:lnTo>
                    <a:lnTo>
                      <a:pt x="134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84" name="Freeform 238"/>
              <p:cNvSpPr>
                <a:spLocks/>
              </p:cNvSpPr>
              <p:nvPr/>
            </p:nvSpPr>
            <p:spPr bwMode="auto">
              <a:xfrm>
                <a:off x="2603" y="2871"/>
                <a:ext cx="76" cy="45"/>
              </a:xfrm>
              <a:custGeom>
                <a:avLst/>
                <a:gdLst>
                  <a:gd name="T0" fmla="*/ 0 w 230"/>
                  <a:gd name="T1" fmla="*/ 0 h 133"/>
                  <a:gd name="T2" fmla="*/ 0 w 230"/>
                  <a:gd name="T3" fmla="*/ 0 h 133"/>
                  <a:gd name="T4" fmla="*/ 0 w 230"/>
                  <a:gd name="T5" fmla="*/ 0 h 133"/>
                  <a:gd name="T6" fmla="*/ 0 w 230"/>
                  <a:gd name="T7" fmla="*/ 0 h 133"/>
                  <a:gd name="T8" fmla="*/ 0 w 230"/>
                  <a:gd name="T9" fmla="*/ 0 h 133"/>
                  <a:gd name="T10" fmla="*/ 0 w 230"/>
                  <a:gd name="T11" fmla="*/ 0 h 133"/>
                  <a:gd name="T12" fmla="*/ 0 w 230"/>
                  <a:gd name="T13" fmla="*/ 0 h 133"/>
                  <a:gd name="T14" fmla="*/ 0 w 230"/>
                  <a:gd name="T15" fmla="*/ 0 h 133"/>
                  <a:gd name="T16" fmla="*/ 0 w 230"/>
                  <a:gd name="T17" fmla="*/ 0 h 133"/>
                  <a:gd name="T18" fmla="*/ 0 w 230"/>
                  <a:gd name="T19" fmla="*/ 0 h 133"/>
                  <a:gd name="T20" fmla="*/ 0 w 230"/>
                  <a:gd name="T21" fmla="*/ 0 h 133"/>
                  <a:gd name="T22" fmla="*/ 0 w 230"/>
                  <a:gd name="T23" fmla="*/ 0 h 133"/>
                  <a:gd name="T24" fmla="*/ 0 w 230"/>
                  <a:gd name="T25" fmla="*/ 0 h 133"/>
                  <a:gd name="T26" fmla="*/ 0 w 230"/>
                  <a:gd name="T27" fmla="*/ 0 h 133"/>
                  <a:gd name="T28" fmla="*/ 0 w 230"/>
                  <a:gd name="T29" fmla="*/ 0 h 133"/>
                  <a:gd name="T30" fmla="*/ 0 w 230"/>
                  <a:gd name="T31" fmla="*/ 0 h 133"/>
                  <a:gd name="T32" fmla="*/ 0 w 230"/>
                  <a:gd name="T33" fmla="*/ 0 h 133"/>
                  <a:gd name="T34" fmla="*/ 0 w 230"/>
                  <a:gd name="T35" fmla="*/ 0 h 133"/>
                  <a:gd name="T36" fmla="*/ 0 w 230"/>
                  <a:gd name="T37" fmla="*/ 0 h 133"/>
                  <a:gd name="T38" fmla="*/ 0 w 230"/>
                  <a:gd name="T39" fmla="*/ 0 h 133"/>
                  <a:gd name="T40" fmla="*/ 0 w 230"/>
                  <a:gd name="T41" fmla="*/ 0 h 133"/>
                  <a:gd name="T42" fmla="*/ 0 w 230"/>
                  <a:gd name="T43" fmla="*/ 0 h 133"/>
                  <a:gd name="T44" fmla="*/ 0 w 230"/>
                  <a:gd name="T45" fmla="*/ 0 h 133"/>
                  <a:gd name="T46" fmla="*/ 0 w 230"/>
                  <a:gd name="T47" fmla="*/ 0 h 133"/>
                  <a:gd name="T48" fmla="*/ 0 w 230"/>
                  <a:gd name="T49" fmla="*/ 0 h 133"/>
                  <a:gd name="T50" fmla="*/ 0 w 230"/>
                  <a:gd name="T51" fmla="*/ 0 h 133"/>
                  <a:gd name="T52" fmla="*/ 0 w 230"/>
                  <a:gd name="T53" fmla="*/ 0 h 133"/>
                  <a:gd name="T54" fmla="*/ 0 w 230"/>
                  <a:gd name="T55" fmla="*/ 0 h 133"/>
                  <a:gd name="T56" fmla="*/ 0 w 230"/>
                  <a:gd name="T57" fmla="*/ 0 h 133"/>
                  <a:gd name="T58" fmla="*/ 0 w 230"/>
                  <a:gd name="T59" fmla="*/ 0 h 13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30"/>
                  <a:gd name="T91" fmla="*/ 0 h 133"/>
                  <a:gd name="T92" fmla="*/ 230 w 230"/>
                  <a:gd name="T93" fmla="*/ 133 h 13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30" h="133">
                    <a:moveTo>
                      <a:pt x="4" y="0"/>
                    </a:moveTo>
                    <a:lnTo>
                      <a:pt x="22" y="2"/>
                    </a:lnTo>
                    <a:lnTo>
                      <a:pt x="40" y="6"/>
                    </a:lnTo>
                    <a:lnTo>
                      <a:pt x="76" y="18"/>
                    </a:lnTo>
                    <a:lnTo>
                      <a:pt x="112" y="33"/>
                    </a:lnTo>
                    <a:lnTo>
                      <a:pt x="145" y="52"/>
                    </a:lnTo>
                    <a:lnTo>
                      <a:pt x="175" y="72"/>
                    </a:lnTo>
                    <a:lnTo>
                      <a:pt x="187" y="83"/>
                    </a:lnTo>
                    <a:lnTo>
                      <a:pt x="199" y="93"/>
                    </a:lnTo>
                    <a:lnTo>
                      <a:pt x="209" y="104"/>
                    </a:lnTo>
                    <a:lnTo>
                      <a:pt x="218" y="114"/>
                    </a:lnTo>
                    <a:lnTo>
                      <a:pt x="225" y="122"/>
                    </a:lnTo>
                    <a:lnTo>
                      <a:pt x="230" y="132"/>
                    </a:lnTo>
                    <a:lnTo>
                      <a:pt x="222" y="133"/>
                    </a:lnTo>
                    <a:lnTo>
                      <a:pt x="211" y="133"/>
                    </a:lnTo>
                    <a:lnTo>
                      <a:pt x="198" y="130"/>
                    </a:lnTo>
                    <a:lnTo>
                      <a:pt x="179" y="125"/>
                    </a:lnTo>
                    <a:lnTo>
                      <a:pt x="160" y="118"/>
                    </a:lnTo>
                    <a:lnTo>
                      <a:pt x="139" y="111"/>
                    </a:lnTo>
                    <a:lnTo>
                      <a:pt x="96" y="91"/>
                    </a:lnTo>
                    <a:lnTo>
                      <a:pt x="75" y="80"/>
                    </a:lnTo>
                    <a:lnTo>
                      <a:pt x="55" y="68"/>
                    </a:lnTo>
                    <a:lnTo>
                      <a:pt x="37" y="55"/>
                    </a:lnTo>
                    <a:lnTo>
                      <a:pt x="22" y="44"/>
                    </a:lnTo>
                    <a:lnTo>
                      <a:pt x="10" y="32"/>
                    </a:lnTo>
                    <a:lnTo>
                      <a:pt x="3" y="21"/>
                    </a:lnTo>
                    <a:lnTo>
                      <a:pt x="1" y="15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85" name="Freeform 239"/>
              <p:cNvSpPr>
                <a:spLocks/>
              </p:cNvSpPr>
              <p:nvPr/>
            </p:nvSpPr>
            <p:spPr bwMode="auto">
              <a:xfrm>
                <a:off x="2635" y="2845"/>
                <a:ext cx="138" cy="57"/>
              </a:xfrm>
              <a:custGeom>
                <a:avLst/>
                <a:gdLst>
                  <a:gd name="T0" fmla="*/ 0 w 414"/>
                  <a:gd name="T1" fmla="*/ 0 h 172"/>
                  <a:gd name="T2" fmla="*/ 0 w 414"/>
                  <a:gd name="T3" fmla="*/ 0 h 172"/>
                  <a:gd name="T4" fmla="*/ 0 w 414"/>
                  <a:gd name="T5" fmla="*/ 0 h 172"/>
                  <a:gd name="T6" fmla="*/ 0 w 414"/>
                  <a:gd name="T7" fmla="*/ 0 h 172"/>
                  <a:gd name="T8" fmla="*/ 0 w 414"/>
                  <a:gd name="T9" fmla="*/ 0 h 172"/>
                  <a:gd name="T10" fmla="*/ 0 w 414"/>
                  <a:gd name="T11" fmla="*/ 0 h 172"/>
                  <a:gd name="T12" fmla="*/ 0 w 414"/>
                  <a:gd name="T13" fmla="*/ 0 h 172"/>
                  <a:gd name="T14" fmla="*/ 0 w 414"/>
                  <a:gd name="T15" fmla="*/ 0 h 172"/>
                  <a:gd name="T16" fmla="*/ 0 w 414"/>
                  <a:gd name="T17" fmla="*/ 0 h 172"/>
                  <a:gd name="T18" fmla="*/ 0 w 414"/>
                  <a:gd name="T19" fmla="*/ 0 h 172"/>
                  <a:gd name="T20" fmla="*/ 0 w 414"/>
                  <a:gd name="T21" fmla="*/ 0 h 172"/>
                  <a:gd name="T22" fmla="*/ 0 w 414"/>
                  <a:gd name="T23" fmla="*/ 0 h 172"/>
                  <a:gd name="T24" fmla="*/ 0 w 414"/>
                  <a:gd name="T25" fmla="*/ 0 h 172"/>
                  <a:gd name="T26" fmla="*/ 0 w 414"/>
                  <a:gd name="T27" fmla="*/ 0 h 172"/>
                  <a:gd name="T28" fmla="*/ 0 w 414"/>
                  <a:gd name="T29" fmla="*/ 0 h 172"/>
                  <a:gd name="T30" fmla="*/ 0 w 414"/>
                  <a:gd name="T31" fmla="*/ 0 h 172"/>
                  <a:gd name="T32" fmla="*/ 0 w 414"/>
                  <a:gd name="T33" fmla="*/ 0 h 172"/>
                  <a:gd name="T34" fmla="*/ 0 w 414"/>
                  <a:gd name="T35" fmla="*/ 0 h 172"/>
                  <a:gd name="T36" fmla="*/ 0 w 414"/>
                  <a:gd name="T37" fmla="*/ 0 h 172"/>
                  <a:gd name="T38" fmla="*/ 0 w 414"/>
                  <a:gd name="T39" fmla="*/ 0 h 172"/>
                  <a:gd name="T40" fmla="*/ 0 w 414"/>
                  <a:gd name="T41" fmla="*/ 0 h 172"/>
                  <a:gd name="T42" fmla="*/ 0 w 414"/>
                  <a:gd name="T43" fmla="*/ 0 h 172"/>
                  <a:gd name="T44" fmla="*/ 0 w 414"/>
                  <a:gd name="T45" fmla="*/ 0 h 172"/>
                  <a:gd name="T46" fmla="*/ 0 w 414"/>
                  <a:gd name="T47" fmla="*/ 0 h 172"/>
                  <a:gd name="T48" fmla="*/ 0 w 414"/>
                  <a:gd name="T49" fmla="*/ 0 h 172"/>
                  <a:gd name="T50" fmla="*/ 0 w 414"/>
                  <a:gd name="T51" fmla="*/ 0 h 172"/>
                  <a:gd name="T52" fmla="*/ 0 w 414"/>
                  <a:gd name="T53" fmla="*/ 0 h 172"/>
                  <a:gd name="T54" fmla="*/ 0 w 414"/>
                  <a:gd name="T55" fmla="*/ 0 h 172"/>
                  <a:gd name="T56" fmla="*/ 0 w 414"/>
                  <a:gd name="T57" fmla="*/ 0 h 172"/>
                  <a:gd name="T58" fmla="*/ 0 w 414"/>
                  <a:gd name="T59" fmla="*/ 0 h 172"/>
                  <a:gd name="T60" fmla="*/ 0 w 414"/>
                  <a:gd name="T61" fmla="*/ 0 h 172"/>
                  <a:gd name="T62" fmla="*/ 0 w 414"/>
                  <a:gd name="T63" fmla="*/ 0 h 172"/>
                  <a:gd name="T64" fmla="*/ 0 w 414"/>
                  <a:gd name="T65" fmla="*/ 0 h 172"/>
                  <a:gd name="T66" fmla="*/ 0 w 414"/>
                  <a:gd name="T67" fmla="*/ 0 h 172"/>
                  <a:gd name="T68" fmla="*/ 0 w 414"/>
                  <a:gd name="T69" fmla="*/ 0 h 172"/>
                  <a:gd name="T70" fmla="*/ 0 w 414"/>
                  <a:gd name="T71" fmla="*/ 0 h 172"/>
                  <a:gd name="T72" fmla="*/ 0 w 414"/>
                  <a:gd name="T73" fmla="*/ 0 h 172"/>
                  <a:gd name="T74" fmla="*/ 0 w 414"/>
                  <a:gd name="T75" fmla="*/ 0 h 172"/>
                  <a:gd name="T76" fmla="*/ 0 w 414"/>
                  <a:gd name="T77" fmla="*/ 0 h 172"/>
                  <a:gd name="T78" fmla="*/ 0 w 414"/>
                  <a:gd name="T79" fmla="*/ 0 h 172"/>
                  <a:gd name="T80" fmla="*/ 0 w 414"/>
                  <a:gd name="T81" fmla="*/ 0 h 17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14"/>
                  <a:gd name="T124" fmla="*/ 0 h 172"/>
                  <a:gd name="T125" fmla="*/ 414 w 414"/>
                  <a:gd name="T126" fmla="*/ 172 h 17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14" h="172">
                    <a:moveTo>
                      <a:pt x="0" y="75"/>
                    </a:moveTo>
                    <a:lnTo>
                      <a:pt x="37" y="58"/>
                    </a:lnTo>
                    <a:lnTo>
                      <a:pt x="75" y="42"/>
                    </a:lnTo>
                    <a:lnTo>
                      <a:pt x="115" y="28"/>
                    </a:lnTo>
                    <a:lnTo>
                      <a:pt x="154" y="17"/>
                    </a:lnTo>
                    <a:lnTo>
                      <a:pt x="196" y="11"/>
                    </a:lnTo>
                    <a:lnTo>
                      <a:pt x="235" y="6"/>
                    </a:lnTo>
                    <a:lnTo>
                      <a:pt x="270" y="2"/>
                    </a:lnTo>
                    <a:lnTo>
                      <a:pt x="305" y="0"/>
                    </a:lnTo>
                    <a:lnTo>
                      <a:pt x="336" y="2"/>
                    </a:lnTo>
                    <a:lnTo>
                      <a:pt x="364" y="9"/>
                    </a:lnTo>
                    <a:lnTo>
                      <a:pt x="376" y="13"/>
                    </a:lnTo>
                    <a:lnTo>
                      <a:pt x="388" y="20"/>
                    </a:lnTo>
                    <a:lnTo>
                      <a:pt x="399" y="28"/>
                    </a:lnTo>
                    <a:lnTo>
                      <a:pt x="410" y="38"/>
                    </a:lnTo>
                    <a:lnTo>
                      <a:pt x="413" y="51"/>
                    </a:lnTo>
                    <a:lnTo>
                      <a:pt x="414" y="63"/>
                    </a:lnTo>
                    <a:lnTo>
                      <a:pt x="414" y="74"/>
                    </a:lnTo>
                    <a:lnTo>
                      <a:pt x="412" y="85"/>
                    </a:lnTo>
                    <a:lnTo>
                      <a:pt x="408" y="95"/>
                    </a:lnTo>
                    <a:lnTo>
                      <a:pt x="403" y="105"/>
                    </a:lnTo>
                    <a:lnTo>
                      <a:pt x="390" y="122"/>
                    </a:lnTo>
                    <a:lnTo>
                      <a:pt x="372" y="137"/>
                    </a:lnTo>
                    <a:lnTo>
                      <a:pt x="353" y="149"/>
                    </a:lnTo>
                    <a:lnTo>
                      <a:pt x="331" y="159"/>
                    </a:lnTo>
                    <a:lnTo>
                      <a:pt x="309" y="167"/>
                    </a:lnTo>
                    <a:lnTo>
                      <a:pt x="307" y="168"/>
                    </a:lnTo>
                    <a:lnTo>
                      <a:pt x="306" y="169"/>
                    </a:lnTo>
                    <a:lnTo>
                      <a:pt x="297" y="172"/>
                    </a:lnTo>
                    <a:lnTo>
                      <a:pt x="285" y="172"/>
                    </a:lnTo>
                    <a:lnTo>
                      <a:pt x="269" y="170"/>
                    </a:lnTo>
                    <a:lnTo>
                      <a:pt x="250" y="168"/>
                    </a:lnTo>
                    <a:lnTo>
                      <a:pt x="228" y="165"/>
                    </a:lnTo>
                    <a:lnTo>
                      <a:pt x="203" y="160"/>
                    </a:lnTo>
                    <a:lnTo>
                      <a:pt x="178" y="154"/>
                    </a:lnTo>
                    <a:lnTo>
                      <a:pt x="126" y="141"/>
                    </a:lnTo>
                    <a:lnTo>
                      <a:pt x="75" y="122"/>
                    </a:lnTo>
                    <a:lnTo>
                      <a:pt x="52" y="111"/>
                    </a:lnTo>
                    <a:lnTo>
                      <a:pt x="32" y="100"/>
                    </a:lnTo>
                    <a:lnTo>
                      <a:pt x="14" y="88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9E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86" name="Freeform 240"/>
              <p:cNvSpPr>
                <a:spLocks/>
              </p:cNvSpPr>
              <p:nvPr/>
            </p:nvSpPr>
            <p:spPr bwMode="auto">
              <a:xfrm>
                <a:off x="2696" y="2861"/>
                <a:ext cx="52" cy="31"/>
              </a:xfrm>
              <a:custGeom>
                <a:avLst/>
                <a:gdLst>
                  <a:gd name="T0" fmla="*/ 0 w 157"/>
                  <a:gd name="T1" fmla="*/ 0 h 93"/>
                  <a:gd name="T2" fmla="*/ 0 w 157"/>
                  <a:gd name="T3" fmla="*/ 0 h 93"/>
                  <a:gd name="T4" fmla="*/ 0 w 157"/>
                  <a:gd name="T5" fmla="*/ 0 h 93"/>
                  <a:gd name="T6" fmla="*/ 0 w 157"/>
                  <a:gd name="T7" fmla="*/ 0 h 93"/>
                  <a:gd name="T8" fmla="*/ 0 w 157"/>
                  <a:gd name="T9" fmla="*/ 0 h 93"/>
                  <a:gd name="T10" fmla="*/ 0 w 157"/>
                  <a:gd name="T11" fmla="*/ 0 h 93"/>
                  <a:gd name="T12" fmla="*/ 0 w 157"/>
                  <a:gd name="T13" fmla="*/ 0 h 93"/>
                  <a:gd name="T14" fmla="*/ 0 w 157"/>
                  <a:gd name="T15" fmla="*/ 0 h 93"/>
                  <a:gd name="T16" fmla="*/ 0 w 157"/>
                  <a:gd name="T17" fmla="*/ 0 h 93"/>
                  <a:gd name="T18" fmla="*/ 0 w 157"/>
                  <a:gd name="T19" fmla="*/ 0 h 93"/>
                  <a:gd name="T20" fmla="*/ 0 w 157"/>
                  <a:gd name="T21" fmla="*/ 0 h 93"/>
                  <a:gd name="T22" fmla="*/ 0 w 157"/>
                  <a:gd name="T23" fmla="*/ 0 h 93"/>
                  <a:gd name="T24" fmla="*/ 0 w 157"/>
                  <a:gd name="T25" fmla="*/ 0 h 93"/>
                  <a:gd name="T26" fmla="*/ 0 w 157"/>
                  <a:gd name="T27" fmla="*/ 0 h 93"/>
                  <a:gd name="T28" fmla="*/ 0 w 157"/>
                  <a:gd name="T29" fmla="*/ 0 h 93"/>
                  <a:gd name="T30" fmla="*/ 0 w 157"/>
                  <a:gd name="T31" fmla="*/ 0 h 93"/>
                  <a:gd name="T32" fmla="*/ 0 w 157"/>
                  <a:gd name="T33" fmla="*/ 0 h 93"/>
                  <a:gd name="T34" fmla="*/ 0 w 157"/>
                  <a:gd name="T35" fmla="*/ 0 h 93"/>
                  <a:gd name="T36" fmla="*/ 0 w 157"/>
                  <a:gd name="T37" fmla="*/ 0 h 93"/>
                  <a:gd name="T38" fmla="*/ 0 w 157"/>
                  <a:gd name="T39" fmla="*/ 0 h 93"/>
                  <a:gd name="T40" fmla="*/ 0 w 157"/>
                  <a:gd name="T41" fmla="*/ 0 h 93"/>
                  <a:gd name="T42" fmla="*/ 0 w 157"/>
                  <a:gd name="T43" fmla="*/ 0 h 93"/>
                  <a:gd name="T44" fmla="*/ 0 w 157"/>
                  <a:gd name="T45" fmla="*/ 0 h 93"/>
                  <a:gd name="T46" fmla="*/ 0 w 157"/>
                  <a:gd name="T47" fmla="*/ 0 h 93"/>
                  <a:gd name="T48" fmla="*/ 0 w 157"/>
                  <a:gd name="T49" fmla="*/ 0 h 93"/>
                  <a:gd name="T50" fmla="*/ 0 w 157"/>
                  <a:gd name="T51" fmla="*/ 0 h 93"/>
                  <a:gd name="T52" fmla="*/ 0 w 157"/>
                  <a:gd name="T53" fmla="*/ 0 h 93"/>
                  <a:gd name="T54" fmla="*/ 0 w 157"/>
                  <a:gd name="T55" fmla="*/ 0 h 9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57"/>
                  <a:gd name="T85" fmla="*/ 0 h 93"/>
                  <a:gd name="T86" fmla="*/ 157 w 157"/>
                  <a:gd name="T87" fmla="*/ 93 h 9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57" h="93">
                    <a:moveTo>
                      <a:pt x="78" y="93"/>
                    </a:moveTo>
                    <a:lnTo>
                      <a:pt x="48" y="83"/>
                    </a:lnTo>
                    <a:lnTo>
                      <a:pt x="33" y="75"/>
                    </a:lnTo>
                    <a:lnTo>
                      <a:pt x="20" y="68"/>
                    </a:lnTo>
                    <a:lnTo>
                      <a:pt x="10" y="59"/>
                    </a:lnTo>
                    <a:lnTo>
                      <a:pt x="4" y="49"/>
                    </a:lnTo>
                    <a:lnTo>
                      <a:pt x="0" y="40"/>
                    </a:lnTo>
                    <a:lnTo>
                      <a:pt x="1" y="33"/>
                    </a:lnTo>
                    <a:lnTo>
                      <a:pt x="2" y="27"/>
                    </a:lnTo>
                    <a:lnTo>
                      <a:pt x="18" y="17"/>
                    </a:lnTo>
                    <a:lnTo>
                      <a:pt x="33" y="10"/>
                    </a:lnTo>
                    <a:lnTo>
                      <a:pt x="48" y="5"/>
                    </a:lnTo>
                    <a:lnTo>
                      <a:pt x="61" y="1"/>
                    </a:lnTo>
                    <a:lnTo>
                      <a:pt x="74" y="0"/>
                    </a:lnTo>
                    <a:lnTo>
                      <a:pt x="86" y="0"/>
                    </a:lnTo>
                    <a:lnTo>
                      <a:pt x="108" y="5"/>
                    </a:lnTo>
                    <a:lnTo>
                      <a:pt x="126" y="14"/>
                    </a:lnTo>
                    <a:lnTo>
                      <a:pt x="141" y="24"/>
                    </a:lnTo>
                    <a:lnTo>
                      <a:pt x="152" y="32"/>
                    </a:lnTo>
                    <a:lnTo>
                      <a:pt x="157" y="40"/>
                    </a:lnTo>
                    <a:lnTo>
                      <a:pt x="157" y="56"/>
                    </a:lnTo>
                    <a:lnTo>
                      <a:pt x="152" y="68"/>
                    </a:lnTo>
                    <a:lnTo>
                      <a:pt x="146" y="78"/>
                    </a:lnTo>
                    <a:lnTo>
                      <a:pt x="137" y="84"/>
                    </a:lnTo>
                    <a:lnTo>
                      <a:pt x="125" y="88"/>
                    </a:lnTo>
                    <a:lnTo>
                      <a:pt x="112" y="90"/>
                    </a:lnTo>
                    <a:lnTo>
                      <a:pt x="97" y="91"/>
                    </a:lnTo>
                    <a:lnTo>
                      <a:pt x="78" y="93"/>
                    </a:lnTo>
                    <a:close/>
                  </a:path>
                </a:pathLst>
              </a:custGeom>
              <a:solidFill>
                <a:srgbClr val="FF0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87" name="Freeform 241"/>
              <p:cNvSpPr>
                <a:spLocks/>
              </p:cNvSpPr>
              <p:nvPr/>
            </p:nvSpPr>
            <p:spPr bwMode="auto">
              <a:xfrm>
                <a:off x="2711" y="2868"/>
                <a:ext cx="34" cy="20"/>
              </a:xfrm>
              <a:custGeom>
                <a:avLst/>
                <a:gdLst>
                  <a:gd name="T0" fmla="*/ 0 w 103"/>
                  <a:gd name="T1" fmla="*/ 0 h 60"/>
                  <a:gd name="T2" fmla="*/ 0 w 103"/>
                  <a:gd name="T3" fmla="*/ 0 h 60"/>
                  <a:gd name="T4" fmla="*/ 0 w 103"/>
                  <a:gd name="T5" fmla="*/ 0 h 60"/>
                  <a:gd name="T6" fmla="*/ 0 w 103"/>
                  <a:gd name="T7" fmla="*/ 0 h 60"/>
                  <a:gd name="T8" fmla="*/ 0 w 103"/>
                  <a:gd name="T9" fmla="*/ 0 h 60"/>
                  <a:gd name="T10" fmla="*/ 0 w 103"/>
                  <a:gd name="T11" fmla="*/ 0 h 60"/>
                  <a:gd name="T12" fmla="*/ 0 w 103"/>
                  <a:gd name="T13" fmla="*/ 0 h 60"/>
                  <a:gd name="T14" fmla="*/ 0 w 103"/>
                  <a:gd name="T15" fmla="*/ 0 h 60"/>
                  <a:gd name="T16" fmla="*/ 0 w 103"/>
                  <a:gd name="T17" fmla="*/ 0 h 60"/>
                  <a:gd name="T18" fmla="*/ 0 w 103"/>
                  <a:gd name="T19" fmla="*/ 0 h 60"/>
                  <a:gd name="T20" fmla="*/ 0 w 103"/>
                  <a:gd name="T21" fmla="*/ 0 h 60"/>
                  <a:gd name="T22" fmla="*/ 0 w 103"/>
                  <a:gd name="T23" fmla="*/ 0 h 60"/>
                  <a:gd name="T24" fmla="*/ 0 w 103"/>
                  <a:gd name="T25" fmla="*/ 0 h 60"/>
                  <a:gd name="T26" fmla="*/ 0 w 103"/>
                  <a:gd name="T27" fmla="*/ 0 h 60"/>
                  <a:gd name="T28" fmla="*/ 0 w 103"/>
                  <a:gd name="T29" fmla="*/ 0 h 60"/>
                  <a:gd name="T30" fmla="*/ 0 w 103"/>
                  <a:gd name="T31" fmla="*/ 0 h 60"/>
                  <a:gd name="T32" fmla="*/ 0 w 103"/>
                  <a:gd name="T33" fmla="*/ 0 h 60"/>
                  <a:gd name="T34" fmla="*/ 0 w 103"/>
                  <a:gd name="T35" fmla="*/ 0 h 60"/>
                  <a:gd name="T36" fmla="*/ 0 w 103"/>
                  <a:gd name="T37" fmla="*/ 0 h 60"/>
                  <a:gd name="T38" fmla="*/ 0 w 103"/>
                  <a:gd name="T39" fmla="*/ 0 h 60"/>
                  <a:gd name="T40" fmla="*/ 0 w 103"/>
                  <a:gd name="T41" fmla="*/ 0 h 60"/>
                  <a:gd name="T42" fmla="*/ 0 w 103"/>
                  <a:gd name="T43" fmla="*/ 0 h 60"/>
                  <a:gd name="T44" fmla="*/ 0 w 103"/>
                  <a:gd name="T45" fmla="*/ 0 h 60"/>
                  <a:gd name="T46" fmla="*/ 0 w 103"/>
                  <a:gd name="T47" fmla="*/ 0 h 6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3"/>
                  <a:gd name="T73" fmla="*/ 0 h 60"/>
                  <a:gd name="T74" fmla="*/ 103 w 103"/>
                  <a:gd name="T75" fmla="*/ 60 h 6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3" h="60">
                    <a:moveTo>
                      <a:pt x="0" y="29"/>
                    </a:moveTo>
                    <a:lnTo>
                      <a:pt x="4" y="20"/>
                    </a:lnTo>
                    <a:lnTo>
                      <a:pt x="9" y="12"/>
                    </a:lnTo>
                    <a:lnTo>
                      <a:pt x="15" y="7"/>
                    </a:lnTo>
                    <a:lnTo>
                      <a:pt x="21" y="2"/>
                    </a:lnTo>
                    <a:lnTo>
                      <a:pt x="30" y="0"/>
                    </a:lnTo>
                    <a:lnTo>
                      <a:pt x="38" y="0"/>
                    </a:lnTo>
                    <a:lnTo>
                      <a:pt x="56" y="1"/>
                    </a:lnTo>
                    <a:lnTo>
                      <a:pt x="73" y="6"/>
                    </a:lnTo>
                    <a:lnTo>
                      <a:pt x="87" y="15"/>
                    </a:lnTo>
                    <a:lnTo>
                      <a:pt x="94" y="21"/>
                    </a:lnTo>
                    <a:lnTo>
                      <a:pt x="98" y="26"/>
                    </a:lnTo>
                    <a:lnTo>
                      <a:pt x="101" y="32"/>
                    </a:lnTo>
                    <a:lnTo>
                      <a:pt x="103" y="37"/>
                    </a:lnTo>
                    <a:lnTo>
                      <a:pt x="100" y="43"/>
                    </a:lnTo>
                    <a:lnTo>
                      <a:pt x="96" y="48"/>
                    </a:lnTo>
                    <a:lnTo>
                      <a:pt x="84" y="55"/>
                    </a:lnTo>
                    <a:lnTo>
                      <a:pt x="68" y="60"/>
                    </a:lnTo>
                    <a:lnTo>
                      <a:pt x="51" y="60"/>
                    </a:lnTo>
                    <a:lnTo>
                      <a:pt x="33" y="57"/>
                    </a:lnTo>
                    <a:lnTo>
                      <a:pt x="19" y="50"/>
                    </a:lnTo>
                    <a:lnTo>
                      <a:pt x="6" y="42"/>
                    </a:lnTo>
                    <a:lnTo>
                      <a:pt x="3" y="3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88" name="Freeform 242"/>
              <p:cNvSpPr>
                <a:spLocks/>
              </p:cNvSpPr>
              <p:nvPr/>
            </p:nvSpPr>
            <p:spPr bwMode="auto">
              <a:xfrm>
                <a:off x="2563" y="2860"/>
                <a:ext cx="33" cy="20"/>
              </a:xfrm>
              <a:custGeom>
                <a:avLst/>
                <a:gdLst>
                  <a:gd name="T0" fmla="*/ 0 w 101"/>
                  <a:gd name="T1" fmla="*/ 0 h 62"/>
                  <a:gd name="T2" fmla="*/ 0 w 101"/>
                  <a:gd name="T3" fmla="*/ 0 h 62"/>
                  <a:gd name="T4" fmla="*/ 0 w 101"/>
                  <a:gd name="T5" fmla="*/ 0 h 62"/>
                  <a:gd name="T6" fmla="*/ 0 w 101"/>
                  <a:gd name="T7" fmla="*/ 0 h 62"/>
                  <a:gd name="T8" fmla="*/ 0 w 101"/>
                  <a:gd name="T9" fmla="*/ 0 h 62"/>
                  <a:gd name="T10" fmla="*/ 0 w 101"/>
                  <a:gd name="T11" fmla="*/ 0 h 62"/>
                  <a:gd name="T12" fmla="*/ 0 w 101"/>
                  <a:gd name="T13" fmla="*/ 0 h 62"/>
                  <a:gd name="T14" fmla="*/ 0 w 101"/>
                  <a:gd name="T15" fmla="*/ 0 h 62"/>
                  <a:gd name="T16" fmla="*/ 0 w 101"/>
                  <a:gd name="T17" fmla="*/ 0 h 62"/>
                  <a:gd name="T18" fmla="*/ 0 w 101"/>
                  <a:gd name="T19" fmla="*/ 0 h 62"/>
                  <a:gd name="T20" fmla="*/ 0 w 101"/>
                  <a:gd name="T21" fmla="*/ 0 h 62"/>
                  <a:gd name="T22" fmla="*/ 0 w 101"/>
                  <a:gd name="T23" fmla="*/ 0 h 62"/>
                  <a:gd name="T24" fmla="*/ 0 w 101"/>
                  <a:gd name="T25" fmla="*/ 0 h 62"/>
                  <a:gd name="T26" fmla="*/ 0 w 101"/>
                  <a:gd name="T27" fmla="*/ 0 h 62"/>
                  <a:gd name="T28" fmla="*/ 0 w 101"/>
                  <a:gd name="T29" fmla="*/ 0 h 62"/>
                  <a:gd name="T30" fmla="*/ 0 w 101"/>
                  <a:gd name="T31" fmla="*/ 0 h 62"/>
                  <a:gd name="T32" fmla="*/ 0 w 101"/>
                  <a:gd name="T33" fmla="*/ 0 h 62"/>
                  <a:gd name="T34" fmla="*/ 0 w 101"/>
                  <a:gd name="T35" fmla="*/ 0 h 62"/>
                  <a:gd name="T36" fmla="*/ 0 w 101"/>
                  <a:gd name="T37" fmla="*/ 0 h 62"/>
                  <a:gd name="T38" fmla="*/ 0 w 101"/>
                  <a:gd name="T39" fmla="*/ 0 h 62"/>
                  <a:gd name="T40" fmla="*/ 0 w 101"/>
                  <a:gd name="T41" fmla="*/ 0 h 62"/>
                  <a:gd name="T42" fmla="*/ 0 w 101"/>
                  <a:gd name="T43" fmla="*/ 0 h 62"/>
                  <a:gd name="T44" fmla="*/ 0 w 101"/>
                  <a:gd name="T45" fmla="*/ 0 h 62"/>
                  <a:gd name="T46" fmla="*/ 0 w 101"/>
                  <a:gd name="T47" fmla="*/ 0 h 62"/>
                  <a:gd name="T48" fmla="*/ 0 w 101"/>
                  <a:gd name="T49" fmla="*/ 0 h 6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1"/>
                  <a:gd name="T76" fmla="*/ 0 h 62"/>
                  <a:gd name="T77" fmla="*/ 101 w 101"/>
                  <a:gd name="T78" fmla="*/ 62 h 6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1" h="62">
                    <a:moveTo>
                      <a:pt x="0" y="19"/>
                    </a:moveTo>
                    <a:lnTo>
                      <a:pt x="0" y="13"/>
                    </a:lnTo>
                    <a:lnTo>
                      <a:pt x="4" y="7"/>
                    </a:lnTo>
                    <a:lnTo>
                      <a:pt x="9" y="3"/>
                    </a:lnTo>
                    <a:lnTo>
                      <a:pt x="16" y="0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54" y="5"/>
                    </a:lnTo>
                    <a:lnTo>
                      <a:pt x="75" y="15"/>
                    </a:lnTo>
                    <a:lnTo>
                      <a:pt x="83" y="21"/>
                    </a:lnTo>
                    <a:lnTo>
                      <a:pt x="91" y="28"/>
                    </a:lnTo>
                    <a:lnTo>
                      <a:pt x="97" y="35"/>
                    </a:lnTo>
                    <a:lnTo>
                      <a:pt x="99" y="42"/>
                    </a:lnTo>
                    <a:lnTo>
                      <a:pt x="101" y="51"/>
                    </a:lnTo>
                    <a:lnTo>
                      <a:pt x="99" y="60"/>
                    </a:lnTo>
                    <a:lnTo>
                      <a:pt x="94" y="62"/>
                    </a:lnTo>
                    <a:lnTo>
                      <a:pt x="90" y="62"/>
                    </a:lnTo>
                    <a:lnTo>
                      <a:pt x="76" y="61"/>
                    </a:lnTo>
                    <a:lnTo>
                      <a:pt x="60" y="56"/>
                    </a:lnTo>
                    <a:lnTo>
                      <a:pt x="43" y="47"/>
                    </a:lnTo>
                    <a:lnTo>
                      <a:pt x="27" y="39"/>
                    </a:lnTo>
                    <a:lnTo>
                      <a:pt x="13" y="30"/>
                    </a:lnTo>
                    <a:lnTo>
                      <a:pt x="4" y="24"/>
                    </a:lnTo>
                    <a:lnTo>
                      <a:pt x="1" y="21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89" name="Freeform 243"/>
              <p:cNvSpPr>
                <a:spLocks/>
              </p:cNvSpPr>
              <p:nvPr/>
            </p:nvSpPr>
            <p:spPr bwMode="auto">
              <a:xfrm>
                <a:off x="2527" y="2852"/>
                <a:ext cx="26" cy="17"/>
              </a:xfrm>
              <a:custGeom>
                <a:avLst/>
                <a:gdLst>
                  <a:gd name="T0" fmla="*/ 0 w 78"/>
                  <a:gd name="T1" fmla="*/ 0 h 51"/>
                  <a:gd name="T2" fmla="*/ 0 w 78"/>
                  <a:gd name="T3" fmla="*/ 0 h 51"/>
                  <a:gd name="T4" fmla="*/ 0 w 78"/>
                  <a:gd name="T5" fmla="*/ 0 h 51"/>
                  <a:gd name="T6" fmla="*/ 0 w 78"/>
                  <a:gd name="T7" fmla="*/ 0 h 51"/>
                  <a:gd name="T8" fmla="*/ 0 w 78"/>
                  <a:gd name="T9" fmla="*/ 0 h 51"/>
                  <a:gd name="T10" fmla="*/ 0 w 78"/>
                  <a:gd name="T11" fmla="*/ 0 h 51"/>
                  <a:gd name="T12" fmla="*/ 0 w 78"/>
                  <a:gd name="T13" fmla="*/ 0 h 51"/>
                  <a:gd name="T14" fmla="*/ 0 w 78"/>
                  <a:gd name="T15" fmla="*/ 0 h 51"/>
                  <a:gd name="T16" fmla="*/ 0 w 78"/>
                  <a:gd name="T17" fmla="*/ 0 h 51"/>
                  <a:gd name="T18" fmla="*/ 0 w 78"/>
                  <a:gd name="T19" fmla="*/ 0 h 51"/>
                  <a:gd name="T20" fmla="*/ 0 w 78"/>
                  <a:gd name="T21" fmla="*/ 0 h 51"/>
                  <a:gd name="T22" fmla="*/ 0 w 78"/>
                  <a:gd name="T23" fmla="*/ 0 h 51"/>
                  <a:gd name="T24" fmla="*/ 0 w 78"/>
                  <a:gd name="T25" fmla="*/ 0 h 51"/>
                  <a:gd name="T26" fmla="*/ 0 w 78"/>
                  <a:gd name="T27" fmla="*/ 0 h 51"/>
                  <a:gd name="T28" fmla="*/ 0 w 78"/>
                  <a:gd name="T29" fmla="*/ 0 h 51"/>
                  <a:gd name="T30" fmla="*/ 0 w 78"/>
                  <a:gd name="T31" fmla="*/ 0 h 51"/>
                  <a:gd name="T32" fmla="*/ 0 w 78"/>
                  <a:gd name="T33" fmla="*/ 0 h 51"/>
                  <a:gd name="T34" fmla="*/ 0 w 78"/>
                  <a:gd name="T35" fmla="*/ 0 h 51"/>
                  <a:gd name="T36" fmla="*/ 0 w 78"/>
                  <a:gd name="T37" fmla="*/ 0 h 5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8"/>
                  <a:gd name="T58" fmla="*/ 0 h 51"/>
                  <a:gd name="T59" fmla="*/ 78 w 78"/>
                  <a:gd name="T60" fmla="*/ 51 h 5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8" h="51">
                    <a:moveTo>
                      <a:pt x="0" y="23"/>
                    </a:moveTo>
                    <a:lnTo>
                      <a:pt x="4" y="16"/>
                    </a:lnTo>
                    <a:lnTo>
                      <a:pt x="9" y="9"/>
                    </a:lnTo>
                    <a:lnTo>
                      <a:pt x="16" y="4"/>
                    </a:lnTo>
                    <a:lnTo>
                      <a:pt x="25" y="1"/>
                    </a:lnTo>
                    <a:lnTo>
                      <a:pt x="35" y="0"/>
                    </a:lnTo>
                    <a:lnTo>
                      <a:pt x="48" y="2"/>
                    </a:lnTo>
                    <a:lnTo>
                      <a:pt x="62" y="7"/>
                    </a:lnTo>
                    <a:lnTo>
                      <a:pt x="78" y="15"/>
                    </a:lnTo>
                    <a:lnTo>
                      <a:pt x="78" y="22"/>
                    </a:lnTo>
                    <a:lnTo>
                      <a:pt x="75" y="28"/>
                    </a:lnTo>
                    <a:lnTo>
                      <a:pt x="66" y="38"/>
                    </a:lnTo>
                    <a:lnTo>
                      <a:pt x="55" y="46"/>
                    </a:lnTo>
                    <a:lnTo>
                      <a:pt x="42" y="51"/>
                    </a:lnTo>
                    <a:lnTo>
                      <a:pt x="28" y="51"/>
                    </a:lnTo>
                    <a:lnTo>
                      <a:pt x="16" y="47"/>
                    </a:lnTo>
                    <a:lnTo>
                      <a:pt x="6" y="38"/>
                    </a:lnTo>
                    <a:lnTo>
                      <a:pt x="3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90" name="Freeform 244"/>
              <p:cNvSpPr>
                <a:spLocks/>
              </p:cNvSpPr>
              <p:nvPr/>
            </p:nvSpPr>
            <p:spPr bwMode="auto">
              <a:xfrm>
                <a:off x="2566" y="2588"/>
                <a:ext cx="226" cy="275"/>
              </a:xfrm>
              <a:custGeom>
                <a:avLst/>
                <a:gdLst>
                  <a:gd name="T0" fmla="*/ 0 w 676"/>
                  <a:gd name="T1" fmla="*/ 0 h 826"/>
                  <a:gd name="T2" fmla="*/ 0 w 676"/>
                  <a:gd name="T3" fmla="*/ 0 h 826"/>
                  <a:gd name="T4" fmla="*/ 0 w 676"/>
                  <a:gd name="T5" fmla="*/ 0 h 826"/>
                  <a:gd name="T6" fmla="*/ 0 w 676"/>
                  <a:gd name="T7" fmla="*/ 0 h 826"/>
                  <a:gd name="T8" fmla="*/ 0 w 676"/>
                  <a:gd name="T9" fmla="*/ 0 h 826"/>
                  <a:gd name="T10" fmla="*/ 0 w 676"/>
                  <a:gd name="T11" fmla="*/ 0 h 826"/>
                  <a:gd name="T12" fmla="*/ 0 w 676"/>
                  <a:gd name="T13" fmla="*/ 0 h 826"/>
                  <a:gd name="T14" fmla="*/ 0 w 676"/>
                  <a:gd name="T15" fmla="*/ 0 h 826"/>
                  <a:gd name="T16" fmla="*/ 0 w 676"/>
                  <a:gd name="T17" fmla="*/ 0 h 826"/>
                  <a:gd name="T18" fmla="*/ 0 w 676"/>
                  <a:gd name="T19" fmla="*/ 0 h 826"/>
                  <a:gd name="T20" fmla="*/ 0 w 676"/>
                  <a:gd name="T21" fmla="*/ 0 h 826"/>
                  <a:gd name="T22" fmla="*/ 0 w 676"/>
                  <a:gd name="T23" fmla="*/ 0 h 826"/>
                  <a:gd name="T24" fmla="*/ 0 w 676"/>
                  <a:gd name="T25" fmla="*/ 0 h 826"/>
                  <a:gd name="T26" fmla="*/ 0 w 676"/>
                  <a:gd name="T27" fmla="*/ 0 h 826"/>
                  <a:gd name="T28" fmla="*/ 0 w 676"/>
                  <a:gd name="T29" fmla="*/ 0 h 826"/>
                  <a:gd name="T30" fmla="*/ 0 w 676"/>
                  <a:gd name="T31" fmla="*/ 0 h 826"/>
                  <a:gd name="T32" fmla="*/ 0 w 676"/>
                  <a:gd name="T33" fmla="*/ 0 h 826"/>
                  <a:gd name="T34" fmla="*/ 0 w 676"/>
                  <a:gd name="T35" fmla="*/ 0 h 826"/>
                  <a:gd name="T36" fmla="*/ 0 w 676"/>
                  <a:gd name="T37" fmla="*/ 0 h 826"/>
                  <a:gd name="T38" fmla="*/ 0 w 676"/>
                  <a:gd name="T39" fmla="*/ 0 h 826"/>
                  <a:gd name="T40" fmla="*/ 0 w 676"/>
                  <a:gd name="T41" fmla="*/ 0 h 826"/>
                  <a:gd name="T42" fmla="*/ 0 w 676"/>
                  <a:gd name="T43" fmla="*/ 0 h 826"/>
                  <a:gd name="T44" fmla="*/ 0 w 676"/>
                  <a:gd name="T45" fmla="*/ 0 h 826"/>
                  <a:gd name="T46" fmla="*/ 0 w 676"/>
                  <a:gd name="T47" fmla="*/ 0 h 826"/>
                  <a:gd name="T48" fmla="*/ 0 w 676"/>
                  <a:gd name="T49" fmla="*/ 0 h 826"/>
                  <a:gd name="T50" fmla="*/ 0 w 676"/>
                  <a:gd name="T51" fmla="*/ 0 h 826"/>
                  <a:gd name="T52" fmla="*/ 0 w 676"/>
                  <a:gd name="T53" fmla="*/ 0 h 826"/>
                  <a:gd name="T54" fmla="*/ 0 w 676"/>
                  <a:gd name="T55" fmla="*/ 0 h 826"/>
                  <a:gd name="T56" fmla="*/ 0 w 676"/>
                  <a:gd name="T57" fmla="*/ 0 h 826"/>
                  <a:gd name="T58" fmla="*/ 0 w 676"/>
                  <a:gd name="T59" fmla="*/ 0 h 826"/>
                  <a:gd name="T60" fmla="*/ 0 w 676"/>
                  <a:gd name="T61" fmla="*/ 0 h 826"/>
                  <a:gd name="T62" fmla="*/ 0 w 676"/>
                  <a:gd name="T63" fmla="*/ 0 h 826"/>
                  <a:gd name="T64" fmla="*/ 0 w 676"/>
                  <a:gd name="T65" fmla="*/ 0 h 826"/>
                  <a:gd name="T66" fmla="*/ 0 w 676"/>
                  <a:gd name="T67" fmla="*/ 0 h 826"/>
                  <a:gd name="T68" fmla="*/ 0 w 676"/>
                  <a:gd name="T69" fmla="*/ 0 h 826"/>
                  <a:gd name="T70" fmla="*/ 0 w 676"/>
                  <a:gd name="T71" fmla="*/ 0 h 826"/>
                  <a:gd name="T72" fmla="*/ 0 w 676"/>
                  <a:gd name="T73" fmla="*/ 0 h 826"/>
                  <a:gd name="T74" fmla="*/ 0 w 676"/>
                  <a:gd name="T75" fmla="*/ 0 h 826"/>
                  <a:gd name="T76" fmla="*/ 0 w 676"/>
                  <a:gd name="T77" fmla="*/ 0 h 826"/>
                  <a:gd name="T78" fmla="*/ 0 w 676"/>
                  <a:gd name="T79" fmla="*/ 0 h 826"/>
                  <a:gd name="T80" fmla="*/ 0 w 676"/>
                  <a:gd name="T81" fmla="*/ 0 h 826"/>
                  <a:gd name="T82" fmla="*/ 0 w 676"/>
                  <a:gd name="T83" fmla="*/ 0 h 826"/>
                  <a:gd name="T84" fmla="*/ 0 w 676"/>
                  <a:gd name="T85" fmla="*/ 0 h 826"/>
                  <a:gd name="T86" fmla="*/ 0 w 676"/>
                  <a:gd name="T87" fmla="*/ 0 h 826"/>
                  <a:gd name="T88" fmla="*/ 0 w 676"/>
                  <a:gd name="T89" fmla="*/ 0 h 826"/>
                  <a:gd name="T90" fmla="*/ 0 w 676"/>
                  <a:gd name="T91" fmla="*/ 0 h 826"/>
                  <a:gd name="T92" fmla="*/ 0 w 676"/>
                  <a:gd name="T93" fmla="*/ 0 h 826"/>
                  <a:gd name="T94" fmla="*/ 0 w 676"/>
                  <a:gd name="T95" fmla="*/ 0 h 826"/>
                  <a:gd name="T96" fmla="*/ 0 w 676"/>
                  <a:gd name="T97" fmla="*/ 0 h 826"/>
                  <a:gd name="T98" fmla="*/ 0 w 676"/>
                  <a:gd name="T99" fmla="*/ 0 h 826"/>
                  <a:gd name="T100" fmla="*/ 0 w 676"/>
                  <a:gd name="T101" fmla="*/ 0 h 826"/>
                  <a:gd name="T102" fmla="*/ 0 w 676"/>
                  <a:gd name="T103" fmla="*/ 0 h 826"/>
                  <a:gd name="T104" fmla="*/ 0 w 676"/>
                  <a:gd name="T105" fmla="*/ 0 h 82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76"/>
                  <a:gd name="T160" fmla="*/ 0 h 826"/>
                  <a:gd name="T161" fmla="*/ 676 w 676"/>
                  <a:gd name="T162" fmla="*/ 826 h 82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76" h="826">
                    <a:moveTo>
                      <a:pt x="117" y="824"/>
                    </a:moveTo>
                    <a:lnTo>
                      <a:pt x="103" y="824"/>
                    </a:lnTo>
                    <a:lnTo>
                      <a:pt x="91" y="820"/>
                    </a:lnTo>
                    <a:lnTo>
                      <a:pt x="80" y="813"/>
                    </a:lnTo>
                    <a:lnTo>
                      <a:pt x="70" y="803"/>
                    </a:lnTo>
                    <a:lnTo>
                      <a:pt x="59" y="789"/>
                    </a:lnTo>
                    <a:lnTo>
                      <a:pt x="50" y="774"/>
                    </a:lnTo>
                    <a:lnTo>
                      <a:pt x="34" y="740"/>
                    </a:lnTo>
                    <a:lnTo>
                      <a:pt x="22" y="703"/>
                    </a:lnTo>
                    <a:lnTo>
                      <a:pt x="12" y="667"/>
                    </a:lnTo>
                    <a:lnTo>
                      <a:pt x="9" y="651"/>
                    </a:lnTo>
                    <a:lnTo>
                      <a:pt x="5" y="636"/>
                    </a:lnTo>
                    <a:lnTo>
                      <a:pt x="2" y="625"/>
                    </a:lnTo>
                    <a:lnTo>
                      <a:pt x="1" y="616"/>
                    </a:lnTo>
                    <a:lnTo>
                      <a:pt x="0" y="587"/>
                    </a:lnTo>
                    <a:lnTo>
                      <a:pt x="1" y="558"/>
                    </a:lnTo>
                    <a:lnTo>
                      <a:pt x="6" y="506"/>
                    </a:lnTo>
                    <a:lnTo>
                      <a:pt x="16" y="458"/>
                    </a:lnTo>
                    <a:lnTo>
                      <a:pt x="31" y="415"/>
                    </a:lnTo>
                    <a:lnTo>
                      <a:pt x="47" y="375"/>
                    </a:lnTo>
                    <a:lnTo>
                      <a:pt x="65" y="340"/>
                    </a:lnTo>
                    <a:lnTo>
                      <a:pt x="85" y="310"/>
                    </a:lnTo>
                    <a:lnTo>
                      <a:pt x="104" y="284"/>
                    </a:lnTo>
                    <a:lnTo>
                      <a:pt x="107" y="278"/>
                    </a:lnTo>
                    <a:lnTo>
                      <a:pt x="110" y="270"/>
                    </a:lnTo>
                    <a:lnTo>
                      <a:pt x="117" y="262"/>
                    </a:lnTo>
                    <a:lnTo>
                      <a:pt x="125" y="252"/>
                    </a:lnTo>
                    <a:lnTo>
                      <a:pt x="135" y="242"/>
                    </a:lnTo>
                    <a:lnTo>
                      <a:pt x="146" y="231"/>
                    </a:lnTo>
                    <a:lnTo>
                      <a:pt x="158" y="219"/>
                    </a:lnTo>
                    <a:lnTo>
                      <a:pt x="173" y="206"/>
                    </a:lnTo>
                    <a:lnTo>
                      <a:pt x="205" y="180"/>
                    </a:lnTo>
                    <a:lnTo>
                      <a:pt x="242" y="154"/>
                    </a:lnTo>
                    <a:lnTo>
                      <a:pt x="281" y="127"/>
                    </a:lnTo>
                    <a:lnTo>
                      <a:pt x="324" y="100"/>
                    </a:lnTo>
                    <a:lnTo>
                      <a:pt x="368" y="75"/>
                    </a:lnTo>
                    <a:lnTo>
                      <a:pt x="414" y="53"/>
                    </a:lnTo>
                    <a:lnTo>
                      <a:pt x="459" y="33"/>
                    </a:lnTo>
                    <a:lnTo>
                      <a:pt x="503" y="17"/>
                    </a:lnTo>
                    <a:lnTo>
                      <a:pt x="525" y="11"/>
                    </a:lnTo>
                    <a:lnTo>
                      <a:pt x="547" y="6"/>
                    </a:lnTo>
                    <a:lnTo>
                      <a:pt x="567" y="2"/>
                    </a:lnTo>
                    <a:lnTo>
                      <a:pt x="588" y="1"/>
                    </a:lnTo>
                    <a:lnTo>
                      <a:pt x="606" y="0"/>
                    </a:lnTo>
                    <a:lnTo>
                      <a:pt x="625" y="1"/>
                    </a:lnTo>
                    <a:lnTo>
                      <a:pt x="642" y="5"/>
                    </a:lnTo>
                    <a:lnTo>
                      <a:pt x="658" y="10"/>
                    </a:lnTo>
                    <a:lnTo>
                      <a:pt x="666" y="12"/>
                    </a:lnTo>
                    <a:lnTo>
                      <a:pt x="671" y="16"/>
                    </a:lnTo>
                    <a:lnTo>
                      <a:pt x="675" y="21"/>
                    </a:lnTo>
                    <a:lnTo>
                      <a:pt x="676" y="27"/>
                    </a:lnTo>
                    <a:lnTo>
                      <a:pt x="675" y="34"/>
                    </a:lnTo>
                    <a:lnTo>
                      <a:pt x="674" y="42"/>
                    </a:lnTo>
                    <a:lnTo>
                      <a:pt x="666" y="57"/>
                    </a:lnTo>
                    <a:lnTo>
                      <a:pt x="657" y="73"/>
                    </a:lnTo>
                    <a:lnTo>
                      <a:pt x="644" y="88"/>
                    </a:lnTo>
                    <a:lnTo>
                      <a:pt x="633" y="99"/>
                    </a:lnTo>
                    <a:lnTo>
                      <a:pt x="625" y="107"/>
                    </a:lnTo>
                    <a:lnTo>
                      <a:pt x="612" y="126"/>
                    </a:lnTo>
                    <a:lnTo>
                      <a:pt x="600" y="142"/>
                    </a:lnTo>
                    <a:lnTo>
                      <a:pt x="589" y="157"/>
                    </a:lnTo>
                    <a:lnTo>
                      <a:pt x="578" y="172"/>
                    </a:lnTo>
                    <a:lnTo>
                      <a:pt x="557" y="196"/>
                    </a:lnTo>
                    <a:lnTo>
                      <a:pt x="550" y="207"/>
                    </a:lnTo>
                    <a:lnTo>
                      <a:pt x="543" y="220"/>
                    </a:lnTo>
                    <a:lnTo>
                      <a:pt x="538" y="231"/>
                    </a:lnTo>
                    <a:lnTo>
                      <a:pt x="534" y="243"/>
                    </a:lnTo>
                    <a:lnTo>
                      <a:pt x="533" y="256"/>
                    </a:lnTo>
                    <a:lnTo>
                      <a:pt x="534" y="269"/>
                    </a:lnTo>
                    <a:lnTo>
                      <a:pt x="538" y="284"/>
                    </a:lnTo>
                    <a:lnTo>
                      <a:pt x="545" y="301"/>
                    </a:lnTo>
                    <a:lnTo>
                      <a:pt x="555" y="320"/>
                    </a:lnTo>
                    <a:lnTo>
                      <a:pt x="568" y="340"/>
                    </a:lnTo>
                    <a:lnTo>
                      <a:pt x="572" y="351"/>
                    </a:lnTo>
                    <a:lnTo>
                      <a:pt x="578" y="361"/>
                    </a:lnTo>
                    <a:lnTo>
                      <a:pt x="595" y="384"/>
                    </a:lnTo>
                    <a:lnTo>
                      <a:pt x="612" y="408"/>
                    </a:lnTo>
                    <a:lnTo>
                      <a:pt x="619" y="421"/>
                    </a:lnTo>
                    <a:lnTo>
                      <a:pt x="624" y="433"/>
                    </a:lnTo>
                    <a:lnTo>
                      <a:pt x="621" y="464"/>
                    </a:lnTo>
                    <a:lnTo>
                      <a:pt x="615" y="493"/>
                    </a:lnTo>
                    <a:lnTo>
                      <a:pt x="605" y="519"/>
                    </a:lnTo>
                    <a:lnTo>
                      <a:pt x="592" y="543"/>
                    </a:lnTo>
                    <a:lnTo>
                      <a:pt x="576" y="566"/>
                    </a:lnTo>
                    <a:lnTo>
                      <a:pt x="558" y="585"/>
                    </a:lnTo>
                    <a:lnTo>
                      <a:pt x="538" y="604"/>
                    </a:lnTo>
                    <a:lnTo>
                      <a:pt x="516" y="622"/>
                    </a:lnTo>
                    <a:lnTo>
                      <a:pt x="468" y="655"/>
                    </a:lnTo>
                    <a:lnTo>
                      <a:pt x="417" y="684"/>
                    </a:lnTo>
                    <a:lnTo>
                      <a:pt x="368" y="711"/>
                    </a:lnTo>
                    <a:lnTo>
                      <a:pt x="345" y="726"/>
                    </a:lnTo>
                    <a:lnTo>
                      <a:pt x="323" y="740"/>
                    </a:lnTo>
                    <a:lnTo>
                      <a:pt x="322" y="740"/>
                    </a:lnTo>
                    <a:lnTo>
                      <a:pt x="315" y="742"/>
                    </a:lnTo>
                    <a:lnTo>
                      <a:pt x="307" y="747"/>
                    </a:lnTo>
                    <a:lnTo>
                      <a:pt x="295" y="753"/>
                    </a:lnTo>
                    <a:lnTo>
                      <a:pt x="280" y="760"/>
                    </a:lnTo>
                    <a:lnTo>
                      <a:pt x="264" y="768"/>
                    </a:lnTo>
                    <a:lnTo>
                      <a:pt x="228" y="787"/>
                    </a:lnTo>
                    <a:lnTo>
                      <a:pt x="191" y="803"/>
                    </a:lnTo>
                    <a:lnTo>
                      <a:pt x="174" y="811"/>
                    </a:lnTo>
                    <a:lnTo>
                      <a:pt x="158" y="818"/>
                    </a:lnTo>
                    <a:lnTo>
                      <a:pt x="144" y="823"/>
                    </a:lnTo>
                    <a:lnTo>
                      <a:pt x="131" y="825"/>
                    </a:lnTo>
                    <a:lnTo>
                      <a:pt x="123" y="826"/>
                    </a:lnTo>
                    <a:lnTo>
                      <a:pt x="117" y="824"/>
                    </a:lnTo>
                    <a:close/>
                  </a:path>
                </a:pathLst>
              </a:custGeom>
              <a:solidFill>
                <a:srgbClr val="FF0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91" name="Freeform 245"/>
              <p:cNvSpPr>
                <a:spLocks/>
              </p:cNvSpPr>
              <p:nvPr/>
            </p:nvSpPr>
            <p:spPr bwMode="auto">
              <a:xfrm>
                <a:off x="2461" y="2534"/>
                <a:ext cx="132" cy="319"/>
              </a:xfrm>
              <a:custGeom>
                <a:avLst/>
                <a:gdLst>
                  <a:gd name="T0" fmla="*/ 0 w 394"/>
                  <a:gd name="T1" fmla="*/ 0 h 957"/>
                  <a:gd name="T2" fmla="*/ 0 w 394"/>
                  <a:gd name="T3" fmla="*/ 0 h 957"/>
                  <a:gd name="T4" fmla="*/ 0 w 394"/>
                  <a:gd name="T5" fmla="*/ 0 h 957"/>
                  <a:gd name="T6" fmla="*/ 0 w 394"/>
                  <a:gd name="T7" fmla="*/ 0 h 957"/>
                  <a:gd name="T8" fmla="*/ 0 w 394"/>
                  <a:gd name="T9" fmla="*/ 0 h 957"/>
                  <a:gd name="T10" fmla="*/ 0 w 394"/>
                  <a:gd name="T11" fmla="*/ 0 h 957"/>
                  <a:gd name="T12" fmla="*/ 0 w 394"/>
                  <a:gd name="T13" fmla="*/ 0 h 957"/>
                  <a:gd name="T14" fmla="*/ 0 w 394"/>
                  <a:gd name="T15" fmla="*/ 0 h 957"/>
                  <a:gd name="T16" fmla="*/ 0 w 394"/>
                  <a:gd name="T17" fmla="*/ 0 h 957"/>
                  <a:gd name="T18" fmla="*/ 0 w 394"/>
                  <a:gd name="T19" fmla="*/ 0 h 957"/>
                  <a:gd name="T20" fmla="*/ 0 w 394"/>
                  <a:gd name="T21" fmla="*/ 0 h 957"/>
                  <a:gd name="T22" fmla="*/ 0 w 394"/>
                  <a:gd name="T23" fmla="*/ 0 h 957"/>
                  <a:gd name="T24" fmla="*/ 0 w 394"/>
                  <a:gd name="T25" fmla="*/ 0 h 957"/>
                  <a:gd name="T26" fmla="*/ 0 w 394"/>
                  <a:gd name="T27" fmla="*/ 0 h 957"/>
                  <a:gd name="T28" fmla="*/ 0 w 394"/>
                  <a:gd name="T29" fmla="*/ 0 h 957"/>
                  <a:gd name="T30" fmla="*/ 0 w 394"/>
                  <a:gd name="T31" fmla="*/ 0 h 957"/>
                  <a:gd name="T32" fmla="*/ 0 w 394"/>
                  <a:gd name="T33" fmla="*/ 0 h 957"/>
                  <a:gd name="T34" fmla="*/ 0 w 394"/>
                  <a:gd name="T35" fmla="*/ 0 h 957"/>
                  <a:gd name="T36" fmla="*/ 0 w 394"/>
                  <a:gd name="T37" fmla="*/ 0 h 957"/>
                  <a:gd name="T38" fmla="*/ 0 w 394"/>
                  <a:gd name="T39" fmla="*/ 0 h 957"/>
                  <a:gd name="T40" fmla="*/ 0 w 394"/>
                  <a:gd name="T41" fmla="*/ 0 h 957"/>
                  <a:gd name="T42" fmla="*/ 0 w 394"/>
                  <a:gd name="T43" fmla="*/ 0 h 957"/>
                  <a:gd name="T44" fmla="*/ 0 w 394"/>
                  <a:gd name="T45" fmla="*/ 0 h 957"/>
                  <a:gd name="T46" fmla="*/ 0 w 394"/>
                  <a:gd name="T47" fmla="*/ 0 h 957"/>
                  <a:gd name="T48" fmla="*/ 0 w 394"/>
                  <a:gd name="T49" fmla="*/ 0 h 957"/>
                  <a:gd name="T50" fmla="*/ 0 w 394"/>
                  <a:gd name="T51" fmla="*/ 0 h 957"/>
                  <a:gd name="T52" fmla="*/ 0 w 394"/>
                  <a:gd name="T53" fmla="*/ 0 h 957"/>
                  <a:gd name="T54" fmla="*/ 0 w 394"/>
                  <a:gd name="T55" fmla="*/ 0 h 957"/>
                  <a:gd name="T56" fmla="*/ 0 w 394"/>
                  <a:gd name="T57" fmla="*/ 0 h 957"/>
                  <a:gd name="T58" fmla="*/ 0 w 394"/>
                  <a:gd name="T59" fmla="*/ 0 h 957"/>
                  <a:gd name="T60" fmla="*/ 0 w 394"/>
                  <a:gd name="T61" fmla="*/ 0 h 957"/>
                  <a:gd name="T62" fmla="*/ 0 w 394"/>
                  <a:gd name="T63" fmla="*/ 0 h 957"/>
                  <a:gd name="T64" fmla="*/ 0 w 394"/>
                  <a:gd name="T65" fmla="*/ 0 h 957"/>
                  <a:gd name="T66" fmla="*/ 0 w 394"/>
                  <a:gd name="T67" fmla="*/ 0 h 957"/>
                  <a:gd name="T68" fmla="*/ 0 w 394"/>
                  <a:gd name="T69" fmla="*/ 0 h 957"/>
                  <a:gd name="T70" fmla="*/ 0 w 394"/>
                  <a:gd name="T71" fmla="*/ 0 h 957"/>
                  <a:gd name="T72" fmla="*/ 0 w 394"/>
                  <a:gd name="T73" fmla="*/ 0 h 957"/>
                  <a:gd name="T74" fmla="*/ 0 w 394"/>
                  <a:gd name="T75" fmla="*/ 0 h 957"/>
                  <a:gd name="T76" fmla="*/ 0 w 394"/>
                  <a:gd name="T77" fmla="*/ 0 h 957"/>
                  <a:gd name="T78" fmla="*/ 0 w 394"/>
                  <a:gd name="T79" fmla="*/ 0 h 957"/>
                  <a:gd name="T80" fmla="*/ 0 w 394"/>
                  <a:gd name="T81" fmla="*/ 0 h 957"/>
                  <a:gd name="T82" fmla="*/ 0 w 394"/>
                  <a:gd name="T83" fmla="*/ 0 h 957"/>
                  <a:gd name="T84" fmla="*/ 0 w 394"/>
                  <a:gd name="T85" fmla="*/ 0 h 957"/>
                  <a:gd name="T86" fmla="*/ 0 w 394"/>
                  <a:gd name="T87" fmla="*/ 0 h 95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94"/>
                  <a:gd name="T133" fmla="*/ 0 h 957"/>
                  <a:gd name="T134" fmla="*/ 394 w 394"/>
                  <a:gd name="T135" fmla="*/ 957 h 95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94" h="957">
                    <a:moveTo>
                      <a:pt x="55" y="692"/>
                    </a:moveTo>
                    <a:lnTo>
                      <a:pt x="49" y="682"/>
                    </a:lnTo>
                    <a:lnTo>
                      <a:pt x="43" y="671"/>
                    </a:lnTo>
                    <a:lnTo>
                      <a:pt x="30" y="645"/>
                    </a:lnTo>
                    <a:lnTo>
                      <a:pt x="22" y="614"/>
                    </a:lnTo>
                    <a:lnTo>
                      <a:pt x="13" y="581"/>
                    </a:lnTo>
                    <a:lnTo>
                      <a:pt x="7" y="545"/>
                    </a:lnTo>
                    <a:lnTo>
                      <a:pt x="2" y="505"/>
                    </a:lnTo>
                    <a:lnTo>
                      <a:pt x="0" y="465"/>
                    </a:lnTo>
                    <a:lnTo>
                      <a:pt x="0" y="423"/>
                    </a:lnTo>
                    <a:lnTo>
                      <a:pt x="2" y="379"/>
                    </a:lnTo>
                    <a:lnTo>
                      <a:pt x="7" y="337"/>
                    </a:lnTo>
                    <a:lnTo>
                      <a:pt x="14" y="294"/>
                    </a:lnTo>
                    <a:lnTo>
                      <a:pt x="25" y="253"/>
                    </a:lnTo>
                    <a:lnTo>
                      <a:pt x="39" y="214"/>
                    </a:lnTo>
                    <a:lnTo>
                      <a:pt x="56" y="178"/>
                    </a:lnTo>
                    <a:lnTo>
                      <a:pt x="76" y="143"/>
                    </a:lnTo>
                    <a:lnTo>
                      <a:pt x="100" y="113"/>
                    </a:lnTo>
                    <a:lnTo>
                      <a:pt x="126" y="80"/>
                    </a:lnTo>
                    <a:lnTo>
                      <a:pt x="152" y="51"/>
                    </a:lnTo>
                    <a:lnTo>
                      <a:pt x="181" y="25"/>
                    </a:lnTo>
                    <a:lnTo>
                      <a:pt x="197" y="12"/>
                    </a:lnTo>
                    <a:lnTo>
                      <a:pt x="214" y="0"/>
                    </a:lnTo>
                    <a:lnTo>
                      <a:pt x="223" y="1"/>
                    </a:lnTo>
                    <a:lnTo>
                      <a:pt x="230" y="5"/>
                    </a:lnTo>
                    <a:lnTo>
                      <a:pt x="235" y="10"/>
                    </a:lnTo>
                    <a:lnTo>
                      <a:pt x="240" y="17"/>
                    </a:lnTo>
                    <a:lnTo>
                      <a:pt x="245" y="36"/>
                    </a:lnTo>
                    <a:lnTo>
                      <a:pt x="246" y="59"/>
                    </a:lnTo>
                    <a:lnTo>
                      <a:pt x="245" y="83"/>
                    </a:lnTo>
                    <a:lnTo>
                      <a:pt x="241" y="105"/>
                    </a:lnTo>
                    <a:lnTo>
                      <a:pt x="238" y="125"/>
                    </a:lnTo>
                    <a:lnTo>
                      <a:pt x="235" y="132"/>
                    </a:lnTo>
                    <a:lnTo>
                      <a:pt x="234" y="138"/>
                    </a:lnTo>
                    <a:lnTo>
                      <a:pt x="228" y="162"/>
                    </a:lnTo>
                    <a:lnTo>
                      <a:pt x="227" y="183"/>
                    </a:lnTo>
                    <a:lnTo>
                      <a:pt x="230" y="203"/>
                    </a:lnTo>
                    <a:lnTo>
                      <a:pt x="236" y="220"/>
                    </a:lnTo>
                    <a:lnTo>
                      <a:pt x="246" y="235"/>
                    </a:lnTo>
                    <a:lnTo>
                      <a:pt x="257" y="248"/>
                    </a:lnTo>
                    <a:lnTo>
                      <a:pt x="271" y="262"/>
                    </a:lnTo>
                    <a:lnTo>
                      <a:pt x="286" y="274"/>
                    </a:lnTo>
                    <a:lnTo>
                      <a:pt x="317" y="297"/>
                    </a:lnTo>
                    <a:lnTo>
                      <a:pt x="347" y="319"/>
                    </a:lnTo>
                    <a:lnTo>
                      <a:pt x="360" y="330"/>
                    </a:lnTo>
                    <a:lnTo>
                      <a:pt x="371" y="342"/>
                    </a:lnTo>
                    <a:lnTo>
                      <a:pt x="380" y="356"/>
                    </a:lnTo>
                    <a:lnTo>
                      <a:pt x="385" y="371"/>
                    </a:lnTo>
                    <a:lnTo>
                      <a:pt x="390" y="385"/>
                    </a:lnTo>
                    <a:lnTo>
                      <a:pt x="392" y="399"/>
                    </a:lnTo>
                    <a:lnTo>
                      <a:pt x="394" y="411"/>
                    </a:lnTo>
                    <a:lnTo>
                      <a:pt x="394" y="423"/>
                    </a:lnTo>
                    <a:lnTo>
                      <a:pt x="391" y="434"/>
                    </a:lnTo>
                    <a:lnTo>
                      <a:pt x="389" y="445"/>
                    </a:lnTo>
                    <a:lnTo>
                      <a:pt x="385" y="458"/>
                    </a:lnTo>
                    <a:lnTo>
                      <a:pt x="379" y="474"/>
                    </a:lnTo>
                    <a:lnTo>
                      <a:pt x="373" y="483"/>
                    </a:lnTo>
                    <a:lnTo>
                      <a:pt x="365" y="494"/>
                    </a:lnTo>
                    <a:lnTo>
                      <a:pt x="357" y="509"/>
                    </a:lnTo>
                    <a:lnTo>
                      <a:pt x="347" y="528"/>
                    </a:lnTo>
                    <a:lnTo>
                      <a:pt x="337" y="549"/>
                    </a:lnTo>
                    <a:lnTo>
                      <a:pt x="327" y="572"/>
                    </a:lnTo>
                    <a:lnTo>
                      <a:pt x="319" y="599"/>
                    </a:lnTo>
                    <a:lnTo>
                      <a:pt x="310" y="629"/>
                    </a:lnTo>
                    <a:lnTo>
                      <a:pt x="304" y="661"/>
                    </a:lnTo>
                    <a:lnTo>
                      <a:pt x="300" y="697"/>
                    </a:lnTo>
                    <a:lnTo>
                      <a:pt x="300" y="734"/>
                    </a:lnTo>
                    <a:lnTo>
                      <a:pt x="303" y="775"/>
                    </a:lnTo>
                    <a:lnTo>
                      <a:pt x="309" y="817"/>
                    </a:lnTo>
                    <a:lnTo>
                      <a:pt x="319" y="861"/>
                    </a:lnTo>
                    <a:lnTo>
                      <a:pt x="326" y="884"/>
                    </a:lnTo>
                    <a:lnTo>
                      <a:pt x="335" y="908"/>
                    </a:lnTo>
                    <a:lnTo>
                      <a:pt x="344" y="933"/>
                    </a:lnTo>
                    <a:lnTo>
                      <a:pt x="356" y="957"/>
                    </a:lnTo>
                    <a:lnTo>
                      <a:pt x="332" y="947"/>
                    </a:lnTo>
                    <a:lnTo>
                      <a:pt x="309" y="935"/>
                    </a:lnTo>
                    <a:lnTo>
                      <a:pt x="284" y="920"/>
                    </a:lnTo>
                    <a:lnTo>
                      <a:pt x="259" y="902"/>
                    </a:lnTo>
                    <a:lnTo>
                      <a:pt x="234" y="883"/>
                    </a:lnTo>
                    <a:lnTo>
                      <a:pt x="209" y="862"/>
                    </a:lnTo>
                    <a:lnTo>
                      <a:pt x="162" y="819"/>
                    </a:lnTo>
                    <a:lnTo>
                      <a:pt x="141" y="797"/>
                    </a:lnTo>
                    <a:lnTo>
                      <a:pt x="120" y="776"/>
                    </a:lnTo>
                    <a:lnTo>
                      <a:pt x="101" y="756"/>
                    </a:lnTo>
                    <a:lnTo>
                      <a:pt x="87" y="737"/>
                    </a:lnTo>
                    <a:lnTo>
                      <a:pt x="73" y="721"/>
                    </a:lnTo>
                    <a:lnTo>
                      <a:pt x="63" y="709"/>
                    </a:lnTo>
                    <a:lnTo>
                      <a:pt x="57" y="698"/>
                    </a:lnTo>
                    <a:lnTo>
                      <a:pt x="55" y="692"/>
                    </a:lnTo>
                    <a:close/>
                  </a:path>
                </a:pathLst>
              </a:custGeom>
              <a:solidFill>
                <a:srgbClr val="9E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92" name="Freeform 246"/>
              <p:cNvSpPr>
                <a:spLocks/>
              </p:cNvSpPr>
              <p:nvPr/>
            </p:nvSpPr>
            <p:spPr bwMode="auto">
              <a:xfrm>
                <a:off x="2713" y="2743"/>
                <a:ext cx="33" cy="36"/>
              </a:xfrm>
              <a:custGeom>
                <a:avLst/>
                <a:gdLst>
                  <a:gd name="T0" fmla="*/ 0 w 101"/>
                  <a:gd name="T1" fmla="*/ 0 h 109"/>
                  <a:gd name="T2" fmla="*/ 0 w 101"/>
                  <a:gd name="T3" fmla="*/ 0 h 109"/>
                  <a:gd name="T4" fmla="*/ 0 w 101"/>
                  <a:gd name="T5" fmla="*/ 0 h 109"/>
                  <a:gd name="T6" fmla="*/ 0 w 101"/>
                  <a:gd name="T7" fmla="*/ 0 h 109"/>
                  <a:gd name="T8" fmla="*/ 0 w 101"/>
                  <a:gd name="T9" fmla="*/ 0 h 109"/>
                  <a:gd name="T10" fmla="*/ 0 w 101"/>
                  <a:gd name="T11" fmla="*/ 0 h 109"/>
                  <a:gd name="T12" fmla="*/ 0 w 101"/>
                  <a:gd name="T13" fmla="*/ 0 h 109"/>
                  <a:gd name="T14" fmla="*/ 0 w 101"/>
                  <a:gd name="T15" fmla="*/ 0 h 109"/>
                  <a:gd name="T16" fmla="*/ 0 w 101"/>
                  <a:gd name="T17" fmla="*/ 0 h 109"/>
                  <a:gd name="T18" fmla="*/ 0 w 101"/>
                  <a:gd name="T19" fmla="*/ 0 h 109"/>
                  <a:gd name="T20" fmla="*/ 0 w 101"/>
                  <a:gd name="T21" fmla="*/ 0 h 109"/>
                  <a:gd name="T22" fmla="*/ 0 w 101"/>
                  <a:gd name="T23" fmla="*/ 0 h 109"/>
                  <a:gd name="T24" fmla="*/ 0 w 101"/>
                  <a:gd name="T25" fmla="*/ 0 h 109"/>
                  <a:gd name="T26" fmla="*/ 0 w 101"/>
                  <a:gd name="T27" fmla="*/ 0 h 109"/>
                  <a:gd name="T28" fmla="*/ 0 w 101"/>
                  <a:gd name="T29" fmla="*/ 0 h 109"/>
                  <a:gd name="T30" fmla="*/ 0 w 101"/>
                  <a:gd name="T31" fmla="*/ 0 h 109"/>
                  <a:gd name="T32" fmla="*/ 0 w 101"/>
                  <a:gd name="T33" fmla="*/ 0 h 109"/>
                  <a:gd name="T34" fmla="*/ 0 w 101"/>
                  <a:gd name="T35" fmla="*/ 0 h 109"/>
                  <a:gd name="T36" fmla="*/ 0 w 101"/>
                  <a:gd name="T37" fmla="*/ 0 h 109"/>
                  <a:gd name="T38" fmla="*/ 0 w 101"/>
                  <a:gd name="T39" fmla="*/ 0 h 109"/>
                  <a:gd name="T40" fmla="*/ 0 w 101"/>
                  <a:gd name="T41" fmla="*/ 0 h 109"/>
                  <a:gd name="T42" fmla="*/ 0 w 101"/>
                  <a:gd name="T43" fmla="*/ 0 h 109"/>
                  <a:gd name="T44" fmla="*/ 0 w 101"/>
                  <a:gd name="T45" fmla="*/ 0 h 10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1"/>
                  <a:gd name="T70" fmla="*/ 0 h 109"/>
                  <a:gd name="T71" fmla="*/ 101 w 101"/>
                  <a:gd name="T72" fmla="*/ 109 h 10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1" h="109">
                    <a:moveTo>
                      <a:pt x="0" y="109"/>
                    </a:moveTo>
                    <a:lnTo>
                      <a:pt x="2" y="86"/>
                    </a:lnTo>
                    <a:lnTo>
                      <a:pt x="7" y="66"/>
                    </a:lnTo>
                    <a:lnTo>
                      <a:pt x="15" y="48"/>
                    </a:lnTo>
                    <a:lnTo>
                      <a:pt x="26" y="32"/>
                    </a:lnTo>
                    <a:lnTo>
                      <a:pt x="40" y="19"/>
                    </a:lnTo>
                    <a:lnTo>
                      <a:pt x="54" y="9"/>
                    </a:lnTo>
                    <a:lnTo>
                      <a:pt x="69" y="3"/>
                    </a:lnTo>
                    <a:lnTo>
                      <a:pt x="84" y="0"/>
                    </a:lnTo>
                    <a:lnTo>
                      <a:pt x="91" y="1"/>
                    </a:lnTo>
                    <a:lnTo>
                      <a:pt x="97" y="3"/>
                    </a:lnTo>
                    <a:lnTo>
                      <a:pt x="100" y="9"/>
                    </a:lnTo>
                    <a:lnTo>
                      <a:pt x="101" y="17"/>
                    </a:lnTo>
                    <a:lnTo>
                      <a:pt x="99" y="25"/>
                    </a:lnTo>
                    <a:lnTo>
                      <a:pt x="96" y="35"/>
                    </a:lnTo>
                    <a:lnTo>
                      <a:pt x="91" y="46"/>
                    </a:lnTo>
                    <a:lnTo>
                      <a:pt x="84" y="56"/>
                    </a:lnTo>
                    <a:lnTo>
                      <a:pt x="68" y="79"/>
                    </a:lnTo>
                    <a:lnTo>
                      <a:pt x="47" y="96"/>
                    </a:lnTo>
                    <a:lnTo>
                      <a:pt x="36" y="103"/>
                    </a:lnTo>
                    <a:lnTo>
                      <a:pt x="24" y="108"/>
                    </a:lnTo>
                    <a:lnTo>
                      <a:pt x="13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1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93" name="Freeform 247"/>
              <p:cNvSpPr>
                <a:spLocks/>
              </p:cNvSpPr>
              <p:nvPr/>
            </p:nvSpPr>
            <p:spPr bwMode="auto">
              <a:xfrm>
                <a:off x="2721" y="2746"/>
                <a:ext cx="22" cy="25"/>
              </a:xfrm>
              <a:custGeom>
                <a:avLst/>
                <a:gdLst>
                  <a:gd name="T0" fmla="*/ 0 w 65"/>
                  <a:gd name="T1" fmla="*/ 0 h 76"/>
                  <a:gd name="T2" fmla="*/ 0 w 65"/>
                  <a:gd name="T3" fmla="*/ 0 h 76"/>
                  <a:gd name="T4" fmla="*/ 0 w 65"/>
                  <a:gd name="T5" fmla="*/ 0 h 76"/>
                  <a:gd name="T6" fmla="*/ 0 w 65"/>
                  <a:gd name="T7" fmla="*/ 0 h 76"/>
                  <a:gd name="T8" fmla="*/ 0 w 65"/>
                  <a:gd name="T9" fmla="*/ 0 h 76"/>
                  <a:gd name="T10" fmla="*/ 0 w 65"/>
                  <a:gd name="T11" fmla="*/ 0 h 76"/>
                  <a:gd name="T12" fmla="*/ 0 w 65"/>
                  <a:gd name="T13" fmla="*/ 0 h 76"/>
                  <a:gd name="T14" fmla="*/ 0 w 65"/>
                  <a:gd name="T15" fmla="*/ 0 h 76"/>
                  <a:gd name="T16" fmla="*/ 0 w 65"/>
                  <a:gd name="T17" fmla="*/ 0 h 76"/>
                  <a:gd name="T18" fmla="*/ 0 w 65"/>
                  <a:gd name="T19" fmla="*/ 0 h 76"/>
                  <a:gd name="T20" fmla="*/ 0 w 65"/>
                  <a:gd name="T21" fmla="*/ 0 h 76"/>
                  <a:gd name="T22" fmla="*/ 0 w 65"/>
                  <a:gd name="T23" fmla="*/ 0 h 76"/>
                  <a:gd name="T24" fmla="*/ 0 w 65"/>
                  <a:gd name="T25" fmla="*/ 0 h 76"/>
                  <a:gd name="T26" fmla="*/ 0 w 65"/>
                  <a:gd name="T27" fmla="*/ 0 h 76"/>
                  <a:gd name="T28" fmla="*/ 0 w 65"/>
                  <a:gd name="T29" fmla="*/ 0 h 76"/>
                  <a:gd name="T30" fmla="*/ 0 w 65"/>
                  <a:gd name="T31" fmla="*/ 0 h 76"/>
                  <a:gd name="T32" fmla="*/ 0 w 65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76"/>
                  <a:gd name="T53" fmla="*/ 65 w 65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76">
                    <a:moveTo>
                      <a:pt x="0" y="76"/>
                    </a:moveTo>
                    <a:lnTo>
                      <a:pt x="1" y="66"/>
                    </a:lnTo>
                    <a:lnTo>
                      <a:pt x="6" y="55"/>
                    </a:lnTo>
                    <a:lnTo>
                      <a:pt x="15" y="42"/>
                    </a:lnTo>
                    <a:lnTo>
                      <a:pt x="25" y="30"/>
                    </a:lnTo>
                    <a:lnTo>
                      <a:pt x="36" y="19"/>
                    </a:lnTo>
                    <a:lnTo>
                      <a:pt x="47" y="9"/>
                    </a:lnTo>
                    <a:lnTo>
                      <a:pt x="57" y="3"/>
                    </a:lnTo>
                    <a:lnTo>
                      <a:pt x="65" y="0"/>
                    </a:lnTo>
                    <a:lnTo>
                      <a:pt x="63" y="11"/>
                    </a:lnTo>
                    <a:lnTo>
                      <a:pt x="58" y="22"/>
                    </a:lnTo>
                    <a:lnTo>
                      <a:pt x="52" y="35"/>
                    </a:lnTo>
                    <a:lnTo>
                      <a:pt x="43" y="47"/>
                    </a:lnTo>
                    <a:lnTo>
                      <a:pt x="33" y="58"/>
                    </a:lnTo>
                    <a:lnTo>
                      <a:pt x="22" y="67"/>
                    </a:lnTo>
                    <a:lnTo>
                      <a:pt x="11" y="73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94" name="Freeform 248"/>
              <p:cNvSpPr>
                <a:spLocks/>
              </p:cNvSpPr>
              <p:nvPr/>
            </p:nvSpPr>
            <p:spPr bwMode="auto">
              <a:xfrm>
                <a:off x="2565" y="2664"/>
                <a:ext cx="17" cy="38"/>
              </a:xfrm>
              <a:custGeom>
                <a:avLst/>
                <a:gdLst>
                  <a:gd name="T0" fmla="*/ 0 w 53"/>
                  <a:gd name="T1" fmla="*/ 0 h 115"/>
                  <a:gd name="T2" fmla="*/ 0 w 53"/>
                  <a:gd name="T3" fmla="*/ 0 h 115"/>
                  <a:gd name="T4" fmla="*/ 0 w 53"/>
                  <a:gd name="T5" fmla="*/ 0 h 115"/>
                  <a:gd name="T6" fmla="*/ 0 w 53"/>
                  <a:gd name="T7" fmla="*/ 0 h 115"/>
                  <a:gd name="T8" fmla="*/ 0 w 53"/>
                  <a:gd name="T9" fmla="*/ 0 h 115"/>
                  <a:gd name="T10" fmla="*/ 0 w 53"/>
                  <a:gd name="T11" fmla="*/ 0 h 115"/>
                  <a:gd name="T12" fmla="*/ 0 w 53"/>
                  <a:gd name="T13" fmla="*/ 0 h 115"/>
                  <a:gd name="T14" fmla="*/ 0 w 53"/>
                  <a:gd name="T15" fmla="*/ 0 h 115"/>
                  <a:gd name="T16" fmla="*/ 0 w 53"/>
                  <a:gd name="T17" fmla="*/ 0 h 115"/>
                  <a:gd name="T18" fmla="*/ 0 w 53"/>
                  <a:gd name="T19" fmla="*/ 0 h 115"/>
                  <a:gd name="T20" fmla="*/ 0 w 53"/>
                  <a:gd name="T21" fmla="*/ 0 h 115"/>
                  <a:gd name="T22" fmla="*/ 0 w 53"/>
                  <a:gd name="T23" fmla="*/ 0 h 115"/>
                  <a:gd name="T24" fmla="*/ 0 w 53"/>
                  <a:gd name="T25" fmla="*/ 0 h 115"/>
                  <a:gd name="T26" fmla="*/ 0 w 53"/>
                  <a:gd name="T27" fmla="*/ 0 h 115"/>
                  <a:gd name="T28" fmla="*/ 0 w 53"/>
                  <a:gd name="T29" fmla="*/ 0 h 115"/>
                  <a:gd name="T30" fmla="*/ 0 w 53"/>
                  <a:gd name="T31" fmla="*/ 0 h 115"/>
                  <a:gd name="T32" fmla="*/ 0 w 53"/>
                  <a:gd name="T33" fmla="*/ 0 h 115"/>
                  <a:gd name="T34" fmla="*/ 0 w 53"/>
                  <a:gd name="T35" fmla="*/ 0 h 115"/>
                  <a:gd name="T36" fmla="*/ 0 w 53"/>
                  <a:gd name="T37" fmla="*/ 0 h 115"/>
                  <a:gd name="T38" fmla="*/ 0 w 53"/>
                  <a:gd name="T39" fmla="*/ 0 h 115"/>
                  <a:gd name="T40" fmla="*/ 0 w 53"/>
                  <a:gd name="T41" fmla="*/ 0 h 115"/>
                  <a:gd name="T42" fmla="*/ 0 w 53"/>
                  <a:gd name="T43" fmla="*/ 0 h 115"/>
                  <a:gd name="T44" fmla="*/ 0 w 53"/>
                  <a:gd name="T45" fmla="*/ 0 h 115"/>
                  <a:gd name="T46" fmla="*/ 0 w 53"/>
                  <a:gd name="T47" fmla="*/ 0 h 115"/>
                  <a:gd name="T48" fmla="*/ 0 w 53"/>
                  <a:gd name="T49" fmla="*/ 0 h 115"/>
                  <a:gd name="T50" fmla="*/ 0 w 53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3"/>
                  <a:gd name="T79" fmla="*/ 0 h 115"/>
                  <a:gd name="T80" fmla="*/ 53 w 53"/>
                  <a:gd name="T81" fmla="*/ 115 h 11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3" h="115">
                    <a:moveTo>
                      <a:pt x="4" y="112"/>
                    </a:moveTo>
                    <a:lnTo>
                      <a:pt x="3" y="108"/>
                    </a:lnTo>
                    <a:lnTo>
                      <a:pt x="3" y="103"/>
                    </a:lnTo>
                    <a:lnTo>
                      <a:pt x="1" y="96"/>
                    </a:lnTo>
                    <a:lnTo>
                      <a:pt x="0" y="87"/>
                    </a:lnTo>
                    <a:lnTo>
                      <a:pt x="0" y="67"/>
                    </a:lnTo>
                    <a:lnTo>
                      <a:pt x="3" y="46"/>
                    </a:lnTo>
                    <a:lnTo>
                      <a:pt x="7" y="26"/>
                    </a:lnTo>
                    <a:lnTo>
                      <a:pt x="12" y="18"/>
                    </a:lnTo>
                    <a:lnTo>
                      <a:pt x="17" y="10"/>
                    </a:lnTo>
                    <a:lnTo>
                      <a:pt x="25" y="5"/>
                    </a:lnTo>
                    <a:lnTo>
                      <a:pt x="32" y="2"/>
                    </a:lnTo>
                    <a:lnTo>
                      <a:pt x="42" y="0"/>
                    </a:lnTo>
                    <a:lnTo>
                      <a:pt x="53" y="3"/>
                    </a:lnTo>
                    <a:lnTo>
                      <a:pt x="53" y="9"/>
                    </a:lnTo>
                    <a:lnTo>
                      <a:pt x="53" y="18"/>
                    </a:lnTo>
                    <a:lnTo>
                      <a:pt x="52" y="37"/>
                    </a:lnTo>
                    <a:lnTo>
                      <a:pt x="49" y="58"/>
                    </a:lnTo>
                    <a:lnTo>
                      <a:pt x="44" y="78"/>
                    </a:lnTo>
                    <a:lnTo>
                      <a:pt x="38" y="97"/>
                    </a:lnTo>
                    <a:lnTo>
                      <a:pt x="33" y="104"/>
                    </a:lnTo>
                    <a:lnTo>
                      <a:pt x="28" y="109"/>
                    </a:lnTo>
                    <a:lnTo>
                      <a:pt x="23" y="114"/>
                    </a:lnTo>
                    <a:lnTo>
                      <a:pt x="17" y="115"/>
                    </a:lnTo>
                    <a:lnTo>
                      <a:pt x="11" y="115"/>
                    </a:lnTo>
                    <a:lnTo>
                      <a:pt x="4" y="112"/>
                    </a:lnTo>
                    <a:close/>
                  </a:path>
                </a:pathLst>
              </a:custGeom>
              <a:solidFill>
                <a:srgbClr val="FF0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95" name="Freeform 249"/>
              <p:cNvSpPr>
                <a:spLocks/>
              </p:cNvSpPr>
              <p:nvPr/>
            </p:nvSpPr>
            <p:spPr bwMode="auto">
              <a:xfrm>
                <a:off x="2568" y="2668"/>
                <a:ext cx="10" cy="22"/>
              </a:xfrm>
              <a:custGeom>
                <a:avLst/>
                <a:gdLst>
                  <a:gd name="T0" fmla="*/ 0 w 29"/>
                  <a:gd name="T1" fmla="*/ 0 h 66"/>
                  <a:gd name="T2" fmla="*/ 0 w 29"/>
                  <a:gd name="T3" fmla="*/ 0 h 66"/>
                  <a:gd name="T4" fmla="*/ 0 w 29"/>
                  <a:gd name="T5" fmla="*/ 0 h 66"/>
                  <a:gd name="T6" fmla="*/ 0 w 29"/>
                  <a:gd name="T7" fmla="*/ 0 h 66"/>
                  <a:gd name="T8" fmla="*/ 0 w 29"/>
                  <a:gd name="T9" fmla="*/ 0 h 66"/>
                  <a:gd name="T10" fmla="*/ 0 w 29"/>
                  <a:gd name="T11" fmla="*/ 0 h 66"/>
                  <a:gd name="T12" fmla="*/ 0 w 29"/>
                  <a:gd name="T13" fmla="*/ 0 h 66"/>
                  <a:gd name="T14" fmla="*/ 0 w 29"/>
                  <a:gd name="T15" fmla="*/ 0 h 66"/>
                  <a:gd name="T16" fmla="*/ 0 w 29"/>
                  <a:gd name="T17" fmla="*/ 0 h 66"/>
                  <a:gd name="T18" fmla="*/ 0 w 29"/>
                  <a:gd name="T19" fmla="*/ 0 h 66"/>
                  <a:gd name="T20" fmla="*/ 0 w 29"/>
                  <a:gd name="T21" fmla="*/ 0 h 66"/>
                  <a:gd name="T22" fmla="*/ 0 w 29"/>
                  <a:gd name="T23" fmla="*/ 0 h 66"/>
                  <a:gd name="T24" fmla="*/ 0 w 29"/>
                  <a:gd name="T25" fmla="*/ 0 h 66"/>
                  <a:gd name="T26" fmla="*/ 0 w 29"/>
                  <a:gd name="T27" fmla="*/ 0 h 66"/>
                  <a:gd name="T28" fmla="*/ 0 w 29"/>
                  <a:gd name="T29" fmla="*/ 0 h 66"/>
                  <a:gd name="T30" fmla="*/ 0 w 29"/>
                  <a:gd name="T31" fmla="*/ 0 h 66"/>
                  <a:gd name="T32" fmla="*/ 0 w 29"/>
                  <a:gd name="T33" fmla="*/ 0 h 66"/>
                  <a:gd name="T34" fmla="*/ 0 w 29"/>
                  <a:gd name="T35" fmla="*/ 0 h 6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"/>
                  <a:gd name="T55" fmla="*/ 0 h 66"/>
                  <a:gd name="T56" fmla="*/ 29 w 29"/>
                  <a:gd name="T57" fmla="*/ 66 h 6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" h="66">
                    <a:moveTo>
                      <a:pt x="11" y="66"/>
                    </a:moveTo>
                    <a:lnTo>
                      <a:pt x="4" y="62"/>
                    </a:lnTo>
                    <a:lnTo>
                      <a:pt x="0" y="54"/>
                    </a:lnTo>
                    <a:lnTo>
                      <a:pt x="1" y="43"/>
                    </a:lnTo>
                    <a:lnTo>
                      <a:pt x="4" y="31"/>
                    </a:lnTo>
                    <a:lnTo>
                      <a:pt x="9" y="18"/>
                    </a:lnTo>
                    <a:lnTo>
                      <a:pt x="16" y="8"/>
                    </a:lnTo>
                    <a:lnTo>
                      <a:pt x="23" y="2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8" y="18"/>
                    </a:lnTo>
                    <a:lnTo>
                      <a:pt x="26" y="43"/>
                    </a:lnTo>
                    <a:lnTo>
                      <a:pt x="24" y="53"/>
                    </a:lnTo>
                    <a:lnTo>
                      <a:pt x="21" y="62"/>
                    </a:lnTo>
                    <a:lnTo>
                      <a:pt x="16" y="66"/>
                    </a:lnTo>
                    <a:lnTo>
                      <a:pt x="13" y="66"/>
                    </a:lnTo>
                    <a:lnTo>
                      <a:pt x="11" y="66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96" name="Freeform 250"/>
              <p:cNvSpPr>
                <a:spLocks/>
              </p:cNvSpPr>
              <p:nvPr/>
            </p:nvSpPr>
            <p:spPr bwMode="auto">
              <a:xfrm>
                <a:off x="2674" y="2630"/>
                <a:ext cx="59" cy="43"/>
              </a:xfrm>
              <a:custGeom>
                <a:avLst/>
                <a:gdLst>
                  <a:gd name="T0" fmla="*/ 0 w 176"/>
                  <a:gd name="T1" fmla="*/ 0 h 131"/>
                  <a:gd name="T2" fmla="*/ 0 w 176"/>
                  <a:gd name="T3" fmla="*/ 0 h 131"/>
                  <a:gd name="T4" fmla="*/ 0 w 176"/>
                  <a:gd name="T5" fmla="*/ 0 h 131"/>
                  <a:gd name="T6" fmla="*/ 0 w 176"/>
                  <a:gd name="T7" fmla="*/ 0 h 131"/>
                  <a:gd name="T8" fmla="*/ 0 w 176"/>
                  <a:gd name="T9" fmla="*/ 0 h 131"/>
                  <a:gd name="T10" fmla="*/ 0 w 176"/>
                  <a:gd name="T11" fmla="*/ 0 h 131"/>
                  <a:gd name="T12" fmla="*/ 0 w 176"/>
                  <a:gd name="T13" fmla="*/ 0 h 131"/>
                  <a:gd name="T14" fmla="*/ 0 w 176"/>
                  <a:gd name="T15" fmla="*/ 0 h 131"/>
                  <a:gd name="T16" fmla="*/ 0 w 176"/>
                  <a:gd name="T17" fmla="*/ 0 h 131"/>
                  <a:gd name="T18" fmla="*/ 0 w 176"/>
                  <a:gd name="T19" fmla="*/ 0 h 131"/>
                  <a:gd name="T20" fmla="*/ 0 w 176"/>
                  <a:gd name="T21" fmla="*/ 0 h 131"/>
                  <a:gd name="T22" fmla="*/ 0 w 176"/>
                  <a:gd name="T23" fmla="*/ 0 h 131"/>
                  <a:gd name="T24" fmla="*/ 0 w 176"/>
                  <a:gd name="T25" fmla="*/ 0 h 131"/>
                  <a:gd name="T26" fmla="*/ 0 w 176"/>
                  <a:gd name="T27" fmla="*/ 0 h 131"/>
                  <a:gd name="T28" fmla="*/ 0 w 176"/>
                  <a:gd name="T29" fmla="*/ 0 h 131"/>
                  <a:gd name="T30" fmla="*/ 0 w 176"/>
                  <a:gd name="T31" fmla="*/ 0 h 131"/>
                  <a:gd name="T32" fmla="*/ 0 w 176"/>
                  <a:gd name="T33" fmla="*/ 0 h 131"/>
                  <a:gd name="T34" fmla="*/ 0 w 176"/>
                  <a:gd name="T35" fmla="*/ 0 h 131"/>
                  <a:gd name="T36" fmla="*/ 0 w 176"/>
                  <a:gd name="T37" fmla="*/ 0 h 131"/>
                  <a:gd name="T38" fmla="*/ 0 w 176"/>
                  <a:gd name="T39" fmla="*/ 0 h 131"/>
                  <a:gd name="T40" fmla="*/ 0 w 176"/>
                  <a:gd name="T41" fmla="*/ 0 h 131"/>
                  <a:gd name="T42" fmla="*/ 0 w 176"/>
                  <a:gd name="T43" fmla="*/ 0 h 131"/>
                  <a:gd name="T44" fmla="*/ 0 w 176"/>
                  <a:gd name="T45" fmla="*/ 0 h 131"/>
                  <a:gd name="T46" fmla="*/ 0 w 176"/>
                  <a:gd name="T47" fmla="*/ 0 h 131"/>
                  <a:gd name="T48" fmla="*/ 0 w 176"/>
                  <a:gd name="T49" fmla="*/ 0 h 131"/>
                  <a:gd name="T50" fmla="*/ 0 w 176"/>
                  <a:gd name="T51" fmla="*/ 0 h 131"/>
                  <a:gd name="T52" fmla="*/ 0 w 176"/>
                  <a:gd name="T53" fmla="*/ 0 h 131"/>
                  <a:gd name="T54" fmla="*/ 0 w 176"/>
                  <a:gd name="T55" fmla="*/ 0 h 131"/>
                  <a:gd name="T56" fmla="*/ 0 w 176"/>
                  <a:gd name="T57" fmla="*/ 0 h 131"/>
                  <a:gd name="T58" fmla="*/ 0 w 176"/>
                  <a:gd name="T59" fmla="*/ 0 h 13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6"/>
                  <a:gd name="T91" fmla="*/ 0 h 131"/>
                  <a:gd name="T92" fmla="*/ 176 w 176"/>
                  <a:gd name="T93" fmla="*/ 131 h 13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6" h="131">
                    <a:moveTo>
                      <a:pt x="12" y="131"/>
                    </a:moveTo>
                    <a:lnTo>
                      <a:pt x="5" y="123"/>
                    </a:lnTo>
                    <a:lnTo>
                      <a:pt x="0" y="115"/>
                    </a:lnTo>
                    <a:lnTo>
                      <a:pt x="0" y="106"/>
                    </a:lnTo>
                    <a:lnTo>
                      <a:pt x="4" y="96"/>
                    </a:lnTo>
                    <a:lnTo>
                      <a:pt x="9" y="86"/>
                    </a:lnTo>
                    <a:lnTo>
                      <a:pt x="17" y="76"/>
                    </a:lnTo>
                    <a:lnTo>
                      <a:pt x="28" y="67"/>
                    </a:lnTo>
                    <a:lnTo>
                      <a:pt x="39" y="57"/>
                    </a:lnTo>
                    <a:lnTo>
                      <a:pt x="65" y="38"/>
                    </a:lnTo>
                    <a:lnTo>
                      <a:pt x="90" y="22"/>
                    </a:lnTo>
                    <a:lnTo>
                      <a:pt x="101" y="15"/>
                    </a:lnTo>
                    <a:lnTo>
                      <a:pt x="111" y="10"/>
                    </a:lnTo>
                    <a:lnTo>
                      <a:pt x="118" y="6"/>
                    </a:lnTo>
                    <a:lnTo>
                      <a:pt x="124" y="4"/>
                    </a:lnTo>
                    <a:lnTo>
                      <a:pt x="140" y="0"/>
                    </a:lnTo>
                    <a:lnTo>
                      <a:pt x="157" y="0"/>
                    </a:lnTo>
                    <a:lnTo>
                      <a:pt x="165" y="2"/>
                    </a:lnTo>
                    <a:lnTo>
                      <a:pt x="171" y="6"/>
                    </a:lnTo>
                    <a:lnTo>
                      <a:pt x="174" y="12"/>
                    </a:lnTo>
                    <a:lnTo>
                      <a:pt x="176" y="21"/>
                    </a:lnTo>
                    <a:lnTo>
                      <a:pt x="163" y="41"/>
                    </a:lnTo>
                    <a:lnTo>
                      <a:pt x="147" y="60"/>
                    </a:lnTo>
                    <a:lnTo>
                      <a:pt x="128" y="79"/>
                    </a:lnTo>
                    <a:lnTo>
                      <a:pt x="106" y="95"/>
                    </a:lnTo>
                    <a:lnTo>
                      <a:pt x="82" y="110"/>
                    </a:lnTo>
                    <a:lnTo>
                      <a:pt x="59" y="121"/>
                    </a:lnTo>
                    <a:lnTo>
                      <a:pt x="36" y="128"/>
                    </a:lnTo>
                    <a:lnTo>
                      <a:pt x="23" y="130"/>
                    </a:lnTo>
                    <a:lnTo>
                      <a:pt x="12" y="131"/>
                    </a:lnTo>
                    <a:close/>
                  </a:path>
                </a:pathLst>
              </a:custGeom>
              <a:solidFill>
                <a:srgbClr val="FF1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97" name="Freeform 251"/>
              <p:cNvSpPr>
                <a:spLocks/>
              </p:cNvSpPr>
              <p:nvPr/>
            </p:nvSpPr>
            <p:spPr bwMode="auto">
              <a:xfrm>
                <a:off x="2687" y="2632"/>
                <a:ext cx="43" cy="33"/>
              </a:xfrm>
              <a:custGeom>
                <a:avLst/>
                <a:gdLst>
                  <a:gd name="T0" fmla="*/ 0 w 130"/>
                  <a:gd name="T1" fmla="*/ 0 h 99"/>
                  <a:gd name="T2" fmla="*/ 0 w 130"/>
                  <a:gd name="T3" fmla="*/ 0 h 99"/>
                  <a:gd name="T4" fmla="*/ 0 w 130"/>
                  <a:gd name="T5" fmla="*/ 0 h 99"/>
                  <a:gd name="T6" fmla="*/ 0 w 130"/>
                  <a:gd name="T7" fmla="*/ 0 h 99"/>
                  <a:gd name="T8" fmla="*/ 0 w 130"/>
                  <a:gd name="T9" fmla="*/ 0 h 99"/>
                  <a:gd name="T10" fmla="*/ 0 w 130"/>
                  <a:gd name="T11" fmla="*/ 0 h 99"/>
                  <a:gd name="T12" fmla="*/ 0 w 130"/>
                  <a:gd name="T13" fmla="*/ 0 h 99"/>
                  <a:gd name="T14" fmla="*/ 0 w 130"/>
                  <a:gd name="T15" fmla="*/ 0 h 99"/>
                  <a:gd name="T16" fmla="*/ 0 w 130"/>
                  <a:gd name="T17" fmla="*/ 0 h 99"/>
                  <a:gd name="T18" fmla="*/ 0 w 130"/>
                  <a:gd name="T19" fmla="*/ 0 h 99"/>
                  <a:gd name="T20" fmla="*/ 0 w 130"/>
                  <a:gd name="T21" fmla="*/ 0 h 99"/>
                  <a:gd name="T22" fmla="*/ 0 w 130"/>
                  <a:gd name="T23" fmla="*/ 0 h 99"/>
                  <a:gd name="T24" fmla="*/ 0 w 130"/>
                  <a:gd name="T25" fmla="*/ 0 h 99"/>
                  <a:gd name="T26" fmla="*/ 0 w 130"/>
                  <a:gd name="T27" fmla="*/ 0 h 99"/>
                  <a:gd name="T28" fmla="*/ 0 w 130"/>
                  <a:gd name="T29" fmla="*/ 0 h 99"/>
                  <a:gd name="T30" fmla="*/ 0 w 130"/>
                  <a:gd name="T31" fmla="*/ 0 h 99"/>
                  <a:gd name="T32" fmla="*/ 0 w 130"/>
                  <a:gd name="T33" fmla="*/ 0 h 99"/>
                  <a:gd name="T34" fmla="*/ 0 w 130"/>
                  <a:gd name="T35" fmla="*/ 0 h 99"/>
                  <a:gd name="T36" fmla="*/ 0 w 130"/>
                  <a:gd name="T37" fmla="*/ 0 h 99"/>
                  <a:gd name="T38" fmla="*/ 0 w 130"/>
                  <a:gd name="T39" fmla="*/ 0 h 99"/>
                  <a:gd name="T40" fmla="*/ 0 w 130"/>
                  <a:gd name="T41" fmla="*/ 0 h 99"/>
                  <a:gd name="T42" fmla="*/ 0 w 130"/>
                  <a:gd name="T43" fmla="*/ 0 h 99"/>
                  <a:gd name="T44" fmla="*/ 0 w 130"/>
                  <a:gd name="T45" fmla="*/ 0 h 9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30"/>
                  <a:gd name="T70" fmla="*/ 0 h 99"/>
                  <a:gd name="T71" fmla="*/ 130 w 130"/>
                  <a:gd name="T72" fmla="*/ 99 h 9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30" h="99">
                    <a:moveTo>
                      <a:pt x="8" y="99"/>
                    </a:moveTo>
                    <a:lnTo>
                      <a:pt x="2" y="93"/>
                    </a:lnTo>
                    <a:lnTo>
                      <a:pt x="0" y="86"/>
                    </a:lnTo>
                    <a:lnTo>
                      <a:pt x="1" y="77"/>
                    </a:lnTo>
                    <a:lnTo>
                      <a:pt x="6" y="67"/>
                    </a:lnTo>
                    <a:lnTo>
                      <a:pt x="13" y="57"/>
                    </a:lnTo>
                    <a:lnTo>
                      <a:pt x="23" y="47"/>
                    </a:lnTo>
                    <a:lnTo>
                      <a:pt x="47" y="27"/>
                    </a:lnTo>
                    <a:lnTo>
                      <a:pt x="74" y="11"/>
                    </a:lnTo>
                    <a:lnTo>
                      <a:pt x="87" y="5"/>
                    </a:lnTo>
                    <a:lnTo>
                      <a:pt x="99" y="2"/>
                    </a:lnTo>
                    <a:lnTo>
                      <a:pt x="110" y="0"/>
                    </a:lnTo>
                    <a:lnTo>
                      <a:pt x="120" y="0"/>
                    </a:lnTo>
                    <a:lnTo>
                      <a:pt x="126" y="4"/>
                    </a:lnTo>
                    <a:lnTo>
                      <a:pt x="130" y="11"/>
                    </a:lnTo>
                    <a:lnTo>
                      <a:pt x="120" y="26"/>
                    </a:lnTo>
                    <a:lnTo>
                      <a:pt x="108" y="41"/>
                    </a:lnTo>
                    <a:lnTo>
                      <a:pt x="94" y="56"/>
                    </a:lnTo>
                    <a:lnTo>
                      <a:pt x="78" y="69"/>
                    </a:lnTo>
                    <a:lnTo>
                      <a:pt x="61" y="82"/>
                    </a:lnTo>
                    <a:lnTo>
                      <a:pt x="44" y="90"/>
                    </a:lnTo>
                    <a:lnTo>
                      <a:pt x="27" y="97"/>
                    </a:lnTo>
                    <a:lnTo>
                      <a:pt x="8" y="99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98" name="Freeform 252"/>
              <p:cNvSpPr>
                <a:spLocks/>
              </p:cNvSpPr>
              <p:nvPr/>
            </p:nvSpPr>
            <p:spPr bwMode="auto">
              <a:xfrm>
                <a:off x="2499" y="2587"/>
                <a:ext cx="24" cy="57"/>
              </a:xfrm>
              <a:custGeom>
                <a:avLst/>
                <a:gdLst>
                  <a:gd name="T0" fmla="*/ 0 w 74"/>
                  <a:gd name="T1" fmla="*/ 0 h 173"/>
                  <a:gd name="T2" fmla="*/ 0 w 74"/>
                  <a:gd name="T3" fmla="*/ 0 h 173"/>
                  <a:gd name="T4" fmla="*/ 0 w 74"/>
                  <a:gd name="T5" fmla="*/ 0 h 173"/>
                  <a:gd name="T6" fmla="*/ 0 w 74"/>
                  <a:gd name="T7" fmla="*/ 0 h 173"/>
                  <a:gd name="T8" fmla="*/ 0 w 74"/>
                  <a:gd name="T9" fmla="*/ 0 h 173"/>
                  <a:gd name="T10" fmla="*/ 0 w 74"/>
                  <a:gd name="T11" fmla="*/ 0 h 173"/>
                  <a:gd name="T12" fmla="*/ 0 w 74"/>
                  <a:gd name="T13" fmla="*/ 0 h 173"/>
                  <a:gd name="T14" fmla="*/ 0 w 74"/>
                  <a:gd name="T15" fmla="*/ 0 h 173"/>
                  <a:gd name="T16" fmla="*/ 0 w 74"/>
                  <a:gd name="T17" fmla="*/ 0 h 173"/>
                  <a:gd name="T18" fmla="*/ 0 w 74"/>
                  <a:gd name="T19" fmla="*/ 0 h 173"/>
                  <a:gd name="T20" fmla="*/ 0 w 74"/>
                  <a:gd name="T21" fmla="*/ 0 h 173"/>
                  <a:gd name="T22" fmla="*/ 0 w 74"/>
                  <a:gd name="T23" fmla="*/ 0 h 173"/>
                  <a:gd name="T24" fmla="*/ 0 w 74"/>
                  <a:gd name="T25" fmla="*/ 0 h 173"/>
                  <a:gd name="T26" fmla="*/ 0 w 74"/>
                  <a:gd name="T27" fmla="*/ 0 h 173"/>
                  <a:gd name="T28" fmla="*/ 0 w 74"/>
                  <a:gd name="T29" fmla="*/ 0 h 173"/>
                  <a:gd name="T30" fmla="*/ 0 w 74"/>
                  <a:gd name="T31" fmla="*/ 0 h 173"/>
                  <a:gd name="T32" fmla="*/ 0 w 74"/>
                  <a:gd name="T33" fmla="*/ 0 h 173"/>
                  <a:gd name="T34" fmla="*/ 0 w 74"/>
                  <a:gd name="T35" fmla="*/ 0 h 173"/>
                  <a:gd name="T36" fmla="*/ 0 w 74"/>
                  <a:gd name="T37" fmla="*/ 0 h 173"/>
                  <a:gd name="T38" fmla="*/ 0 w 74"/>
                  <a:gd name="T39" fmla="*/ 0 h 173"/>
                  <a:gd name="T40" fmla="*/ 0 w 74"/>
                  <a:gd name="T41" fmla="*/ 0 h 173"/>
                  <a:gd name="T42" fmla="*/ 0 w 74"/>
                  <a:gd name="T43" fmla="*/ 0 h 173"/>
                  <a:gd name="T44" fmla="*/ 0 w 74"/>
                  <a:gd name="T45" fmla="*/ 0 h 173"/>
                  <a:gd name="T46" fmla="*/ 0 w 74"/>
                  <a:gd name="T47" fmla="*/ 0 h 173"/>
                  <a:gd name="T48" fmla="*/ 0 w 74"/>
                  <a:gd name="T49" fmla="*/ 0 h 173"/>
                  <a:gd name="T50" fmla="*/ 0 w 74"/>
                  <a:gd name="T51" fmla="*/ 0 h 173"/>
                  <a:gd name="T52" fmla="*/ 0 w 74"/>
                  <a:gd name="T53" fmla="*/ 0 h 173"/>
                  <a:gd name="T54" fmla="*/ 0 w 74"/>
                  <a:gd name="T55" fmla="*/ 0 h 17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4"/>
                  <a:gd name="T85" fmla="*/ 0 h 173"/>
                  <a:gd name="T86" fmla="*/ 74 w 74"/>
                  <a:gd name="T87" fmla="*/ 173 h 17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4" h="173">
                    <a:moveTo>
                      <a:pt x="18" y="173"/>
                    </a:moveTo>
                    <a:lnTo>
                      <a:pt x="12" y="167"/>
                    </a:lnTo>
                    <a:lnTo>
                      <a:pt x="7" y="159"/>
                    </a:lnTo>
                    <a:lnTo>
                      <a:pt x="3" y="149"/>
                    </a:lnTo>
                    <a:lnTo>
                      <a:pt x="0" y="136"/>
                    </a:lnTo>
                    <a:lnTo>
                      <a:pt x="0" y="109"/>
                    </a:lnTo>
                    <a:lnTo>
                      <a:pt x="5" y="81"/>
                    </a:lnTo>
                    <a:lnTo>
                      <a:pt x="13" y="52"/>
                    </a:lnTo>
                    <a:lnTo>
                      <a:pt x="23" y="28"/>
                    </a:lnTo>
                    <a:lnTo>
                      <a:pt x="29" y="18"/>
                    </a:lnTo>
                    <a:lnTo>
                      <a:pt x="35" y="10"/>
                    </a:lnTo>
                    <a:lnTo>
                      <a:pt x="41" y="4"/>
                    </a:lnTo>
                    <a:lnTo>
                      <a:pt x="48" y="0"/>
                    </a:lnTo>
                    <a:lnTo>
                      <a:pt x="56" y="2"/>
                    </a:lnTo>
                    <a:lnTo>
                      <a:pt x="62" y="8"/>
                    </a:lnTo>
                    <a:lnTo>
                      <a:pt x="67" y="17"/>
                    </a:lnTo>
                    <a:lnTo>
                      <a:pt x="70" y="28"/>
                    </a:lnTo>
                    <a:lnTo>
                      <a:pt x="73" y="40"/>
                    </a:lnTo>
                    <a:lnTo>
                      <a:pt x="74" y="55"/>
                    </a:lnTo>
                    <a:lnTo>
                      <a:pt x="73" y="71"/>
                    </a:lnTo>
                    <a:lnTo>
                      <a:pt x="72" y="87"/>
                    </a:lnTo>
                    <a:lnTo>
                      <a:pt x="64" y="119"/>
                    </a:lnTo>
                    <a:lnTo>
                      <a:pt x="58" y="134"/>
                    </a:lnTo>
                    <a:lnTo>
                      <a:pt x="52" y="146"/>
                    </a:lnTo>
                    <a:lnTo>
                      <a:pt x="45" y="157"/>
                    </a:lnTo>
                    <a:lnTo>
                      <a:pt x="37" y="166"/>
                    </a:lnTo>
                    <a:lnTo>
                      <a:pt x="27" y="172"/>
                    </a:lnTo>
                    <a:lnTo>
                      <a:pt x="18" y="173"/>
                    </a:lnTo>
                    <a:close/>
                  </a:path>
                </a:pathLst>
              </a:custGeom>
              <a:solidFill>
                <a:srgbClr val="FF0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99" name="Freeform 253"/>
              <p:cNvSpPr>
                <a:spLocks/>
              </p:cNvSpPr>
              <p:nvPr/>
            </p:nvSpPr>
            <p:spPr bwMode="auto">
              <a:xfrm>
                <a:off x="2505" y="2596"/>
                <a:ext cx="14" cy="38"/>
              </a:xfrm>
              <a:custGeom>
                <a:avLst/>
                <a:gdLst>
                  <a:gd name="T0" fmla="*/ 0 w 42"/>
                  <a:gd name="T1" fmla="*/ 0 h 113"/>
                  <a:gd name="T2" fmla="*/ 0 w 42"/>
                  <a:gd name="T3" fmla="*/ 0 h 113"/>
                  <a:gd name="T4" fmla="*/ 0 w 42"/>
                  <a:gd name="T5" fmla="*/ 0 h 113"/>
                  <a:gd name="T6" fmla="*/ 0 w 42"/>
                  <a:gd name="T7" fmla="*/ 0 h 113"/>
                  <a:gd name="T8" fmla="*/ 0 w 42"/>
                  <a:gd name="T9" fmla="*/ 0 h 113"/>
                  <a:gd name="T10" fmla="*/ 0 w 42"/>
                  <a:gd name="T11" fmla="*/ 0 h 113"/>
                  <a:gd name="T12" fmla="*/ 0 w 42"/>
                  <a:gd name="T13" fmla="*/ 0 h 113"/>
                  <a:gd name="T14" fmla="*/ 0 w 42"/>
                  <a:gd name="T15" fmla="*/ 0 h 113"/>
                  <a:gd name="T16" fmla="*/ 0 w 42"/>
                  <a:gd name="T17" fmla="*/ 0 h 113"/>
                  <a:gd name="T18" fmla="*/ 0 w 42"/>
                  <a:gd name="T19" fmla="*/ 0 h 113"/>
                  <a:gd name="T20" fmla="*/ 0 w 42"/>
                  <a:gd name="T21" fmla="*/ 0 h 113"/>
                  <a:gd name="T22" fmla="*/ 0 w 42"/>
                  <a:gd name="T23" fmla="*/ 0 h 113"/>
                  <a:gd name="T24" fmla="*/ 0 w 42"/>
                  <a:gd name="T25" fmla="*/ 0 h 113"/>
                  <a:gd name="T26" fmla="*/ 0 w 42"/>
                  <a:gd name="T27" fmla="*/ 0 h 113"/>
                  <a:gd name="T28" fmla="*/ 0 w 42"/>
                  <a:gd name="T29" fmla="*/ 0 h 113"/>
                  <a:gd name="T30" fmla="*/ 0 w 42"/>
                  <a:gd name="T31" fmla="*/ 0 h 113"/>
                  <a:gd name="T32" fmla="*/ 0 w 42"/>
                  <a:gd name="T33" fmla="*/ 0 h 113"/>
                  <a:gd name="T34" fmla="*/ 0 w 42"/>
                  <a:gd name="T35" fmla="*/ 0 h 113"/>
                  <a:gd name="T36" fmla="*/ 0 w 42"/>
                  <a:gd name="T37" fmla="*/ 0 h 113"/>
                  <a:gd name="T38" fmla="*/ 0 w 42"/>
                  <a:gd name="T39" fmla="*/ 0 h 11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2"/>
                  <a:gd name="T61" fmla="*/ 0 h 113"/>
                  <a:gd name="T62" fmla="*/ 42 w 42"/>
                  <a:gd name="T63" fmla="*/ 113 h 11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2" h="113">
                    <a:moveTo>
                      <a:pt x="10" y="113"/>
                    </a:moveTo>
                    <a:lnTo>
                      <a:pt x="3" y="91"/>
                    </a:lnTo>
                    <a:lnTo>
                      <a:pt x="0" y="71"/>
                    </a:lnTo>
                    <a:lnTo>
                      <a:pt x="0" y="54"/>
                    </a:lnTo>
                    <a:lnTo>
                      <a:pt x="3" y="40"/>
                    </a:lnTo>
                    <a:lnTo>
                      <a:pt x="7" y="28"/>
                    </a:lnTo>
                    <a:lnTo>
                      <a:pt x="14" y="18"/>
                    </a:lnTo>
                    <a:lnTo>
                      <a:pt x="26" y="0"/>
                    </a:lnTo>
                    <a:lnTo>
                      <a:pt x="31" y="2"/>
                    </a:lnTo>
                    <a:lnTo>
                      <a:pt x="34" y="5"/>
                    </a:lnTo>
                    <a:lnTo>
                      <a:pt x="38" y="11"/>
                    </a:lnTo>
                    <a:lnTo>
                      <a:pt x="41" y="17"/>
                    </a:lnTo>
                    <a:lnTo>
                      <a:pt x="42" y="35"/>
                    </a:lnTo>
                    <a:lnTo>
                      <a:pt x="41" y="55"/>
                    </a:lnTo>
                    <a:lnTo>
                      <a:pt x="37" y="75"/>
                    </a:lnTo>
                    <a:lnTo>
                      <a:pt x="31" y="93"/>
                    </a:lnTo>
                    <a:lnTo>
                      <a:pt x="26" y="101"/>
                    </a:lnTo>
                    <a:lnTo>
                      <a:pt x="21" y="107"/>
                    </a:lnTo>
                    <a:lnTo>
                      <a:pt x="16" y="111"/>
                    </a:lnTo>
                    <a:lnTo>
                      <a:pt x="10" y="113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500" name="Freeform 254"/>
              <p:cNvSpPr>
                <a:spLocks/>
              </p:cNvSpPr>
              <p:nvPr/>
            </p:nvSpPr>
            <p:spPr bwMode="auto">
              <a:xfrm>
                <a:off x="2577" y="2645"/>
                <a:ext cx="94" cy="211"/>
              </a:xfrm>
              <a:custGeom>
                <a:avLst/>
                <a:gdLst>
                  <a:gd name="T0" fmla="*/ 0 w 282"/>
                  <a:gd name="T1" fmla="*/ 0 h 633"/>
                  <a:gd name="T2" fmla="*/ 0 w 282"/>
                  <a:gd name="T3" fmla="*/ 0 h 633"/>
                  <a:gd name="T4" fmla="*/ 0 w 282"/>
                  <a:gd name="T5" fmla="*/ 0 h 633"/>
                  <a:gd name="T6" fmla="*/ 0 w 282"/>
                  <a:gd name="T7" fmla="*/ 0 h 633"/>
                  <a:gd name="T8" fmla="*/ 0 w 282"/>
                  <a:gd name="T9" fmla="*/ 0 h 633"/>
                  <a:gd name="T10" fmla="*/ 0 w 282"/>
                  <a:gd name="T11" fmla="*/ 0 h 633"/>
                  <a:gd name="T12" fmla="*/ 0 w 282"/>
                  <a:gd name="T13" fmla="*/ 0 h 633"/>
                  <a:gd name="T14" fmla="*/ 0 w 282"/>
                  <a:gd name="T15" fmla="*/ 0 h 633"/>
                  <a:gd name="T16" fmla="*/ 0 w 282"/>
                  <a:gd name="T17" fmla="*/ 0 h 633"/>
                  <a:gd name="T18" fmla="*/ 0 w 282"/>
                  <a:gd name="T19" fmla="*/ 0 h 633"/>
                  <a:gd name="T20" fmla="*/ 0 w 282"/>
                  <a:gd name="T21" fmla="*/ 0 h 633"/>
                  <a:gd name="T22" fmla="*/ 0 w 282"/>
                  <a:gd name="T23" fmla="*/ 0 h 633"/>
                  <a:gd name="T24" fmla="*/ 0 w 282"/>
                  <a:gd name="T25" fmla="*/ 0 h 633"/>
                  <a:gd name="T26" fmla="*/ 0 w 282"/>
                  <a:gd name="T27" fmla="*/ 0 h 633"/>
                  <a:gd name="T28" fmla="*/ 0 w 282"/>
                  <a:gd name="T29" fmla="*/ 0 h 633"/>
                  <a:gd name="T30" fmla="*/ 0 w 282"/>
                  <a:gd name="T31" fmla="*/ 0 h 633"/>
                  <a:gd name="T32" fmla="*/ 0 w 282"/>
                  <a:gd name="T33" fmla="*/ 0 h 633"/>
                  <a:gd name="T34" fmla="*/ 0 w 282"/>
                  <a:gd name="T35" fmla="*/ 0 h 633"/>
                  <a:gd name="T36" fmla="*/ 0 w 282"/>
                  <a:gd name="T37" fmla="*/ 0 h 633"/>
                  <a:gd name="T38" fmla="*/ 0 w 282"/>
                  <a:gd name="T39" fmla="*/ 0 h 633"/>
                  <a:gd name="T40" fmla="*/ 0 w 282"/>
                  <a:gd name="T41" fmla="*/ 0 h 633"/>
                  <a:gd name="T42" fmla="*/ 0 w 282"/>
                  <a:gd name="T43" fmla="*/ 0 h 633"/>
                  <a:gd name="T44" fmla="*/ 0 w 282"/>
                  <a:gd name="T45" fmla="*/ 0 h 633"/>
                  <a:gd name="T46" fmla="*/ 0 w 282"/>
                  <a:gd name="T47" fmla="*/ 0 h 633"/>
                  <a:gd name="T48" fmla="*/ 0 w 282"/>
                  <a:gd name="T49" fmla="*/ 0 h 633"/>
                  <a:gd name="T50" fmla="*/ 0 w 282"/>
                  <a:gd name="T51" fmla="*/ 0 h 633"/>
                  <a:gd name="T52" fmla="*/ 0 w 282"/>
                  <a:gd name="T53" fmla="*/ 0 h 633"/>
                  <a:gd name="T54" fmla="*/ 0 w 282"/>
                  <a:gd name="T55" fmla="*/ 0 h 633"/>
                  <a:gd name="T56" fmla="*/ 0 w 282"/>
                  <a:gd name="T57" fmla="*/ 0 h 633"/>
                  <a:gd name="T58" fmla="*/ 0 w 282"/>
                  <a:gd name="T59" fmla="*/ 0 h 633"/>
                  <a:gd name="T60" fmla="*/ 0 w 282"/>
                  <a:gd name="T61" fmla="*/ 0 h 633"/>
                  <a:gd name="T62" fmla="*/ 0 w 282"/>
                  <a:gd name="T63" fmla="*/ 0 h 633"/>
                  <a:gd name="T64" fmla="*/ 0 w 282"/>
                  <a:gd name="T65" fmla="*/ 0 h 633"/>
                  <a:gd name="T66" fmla="*/ 0 w 282"/>
                  <a:gd name="T67" fmla="*/ 0 h 633"/>
                  <a:gd name="T68" fmla="*/ 0 w 282"/>
                  <a:gd name="T69" fmla="*/ 0 h 633"/>
                  <a:gd name="T70" fmla="*/ 0 w 282"/>
                  <a:gd name="T71" fmla="*/ 0 h 633"/>
                  <a:gd name="T72" fmla="*/ 0 w 282"/>
                  <a:gd name="T73" fmla="*/ 0 h 633"/>
                  <a:gd name="T74" fmla="*/ 0 w 282"/>
                  <a:gd name="T75" fmla="*/ 0 h 633"/>
                  <a:gd name="T76" fmla="*/ 0 w 282"/>
                  <a:gd name="T77" fmla="*/ 0 h 633"/>
                  <a:gd name="T78" fmla="*/ 0 w 282"/>
                  <a:gd name="T79" fmla="*/ 0 h 633"/>
                  <a:gd name="T80" fmla="*/ 0 w 282"/>
                  <a:gd name="T81" fmla="*/ 0 h 633"/>
                  <a:gd name="T82" fmla="*/ 0 w 282"/>
                  <a:gd name="T83" fmla="*/ 0 h 633"/>
                  <a:gd name="T84" fmla="*/ 0 w 282"/>
                  <a:gd name="T85" fmla="*/ 0 h 633"/>
                  <a:gd name="T86" fmla="*/ 0 w 282"/>
                  <a:gd name="T87" fmla="*/ 0 h 633"/>
                  <a:gd name="T88" fmla="*/ 0 w 282"/>
                  <a:gd name="T89" fmla="*/ 0 h 633"/>
                  <a:gd name="T90" fmla="*/ 0 w 282"/>
                  <a:gd name="T91" fmla="*/ 0 h 633"/>
                  <a:gd name="T92" fmla="*/ 0 w 282"/>
                  <a:gd name="T93" fmla="*/ 0 h 633"/>
                  <a:gd name="T94" fmla="*/ 0 w 282"/>
                  <a:gd name="T95" fmla="*/ 0 h 633"/>
                  <a:gd name="T96" fmla="*/ 0 w 282"/>
                  <a:gd name="T97" fmla="*/ 0 h 633"/>
                  <a:gd name="T98" fmla="*/ 0 w 282"/>
                  <a:gd name="T99" fmla="*/ 0 h 6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82"/>
                  <a:gd name="T151" fmla="*/ 0 h 633"/>
                  <a:gd name="T152" fmla="*/ 282 w 282"/>
                  <a:gd name="T153" fmla="*/ 633 h 6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82" h="633">
                    <a:moveTo>
                      <a:pt x="69" y="629"/>
                    </a:moveTo>
                    <a:lnTo>
                      <a:pt x="48" y="588"/>
                    </a:lnTo>
                    <a:lnTo>
                      <a:pt x="31" y="546"/>
                    </a:lnTo>
                    <a:lnTo>
                      <a:pt x="17" y="505"/>
                    </a:lnTo>
                    <a:lnTo>
                      <a:pt x="8" y="463"/>
                    </a:lnTo>
                    <a:lnTo>
                      <a:pt x="3" y="422"/>
                    </a:lnTo>
                    <a:lnTo>
                      <a:pt x="0" y="380"/>
                    </a:lnTo>
                    <a:lnTo>
                      <a:pt x="3" y="339"/>
                    </a:lnTo>
                    <a:lnTo>
                      <a:pt x="10" y="299"/>
                    </a:lnTo>
                    <a:lnTo>
                      <a:pt x="21" y="259"/>
                    </a:lnTo>
                    <a:lnTo>
                      <a:pt x="36" y="220"/>
                    </a:lnTo>
                    <a:lnTo>
                      <a:pt x="55" y="181"/>
                    </a:lnTo>
                    <a:lnTo>
                      <a:pt x="81" y="143"/>
                    </a:lnTo>
                    <a:lnTo>
                      <a:pt x="111" y="106"/>
                    </a:lnTo>
                    <a:lnTo>
                      <a:pt x="145" y="69"/>
                    </a:lnTo>
                    <a:lnTo>
                      <a:pt x="165" y="52"/>
                    </a:lnTo>
                    <a:lnTo>
                      <a:pt x="185" y="34"/>
                    </a:lnTo>
                    <a:lnTo>
                      <a:pt x="206" y="17"/>
                    </a:lnTo>
                    <a:lnTo>
                      <a:pt x="230" y="0"/>
                    </a:lnTo>
                    <a:lnTo>
                      <a:pt x="215" y="11"/>
                    </a:lnTo>
                    <a:lnTo>
                      <a:pt x="199" y="26"/>
                    </a:lnTo>
                    <a:lnTo>
                      <a:pt x="181" y="46"/>
                    </a:lnTo>
                    <a:lnTo>
                      <a:pt x="162" y="68"/>
                    </a:lnTo>
                    <a:lnTo>
                      <a:pt x="143" y="92"/>
                    </a:lnTo>
                    <a:lnTo>
                      <a:pt x="123" y="121"/>
                    </a:lnTo>
                    <a:lnTo>
                      <a:pt x="106" y="152"/>
                    </a:lnTo>
                    <a:lnTo>
                      <a:pt x="89" y="185"/>
                    </a:lnTo>
                    <a:lnTo>
                      <a:pt x="73" y="220"/>
                    </a:lnTo>
                    <a:lnTo>
                      <a:pt x="60" y="256"/>
                    </a:lnTo>
                    <a:lnTo>
                      <a:pt x="50" y="291"/>
                    </a:lnTo>
                    <a:lnTo>
                      <a:pt x="44" y="330"/>
                    </a:lnTo>
                    <a:lnTo>
                      <a:pt x="42" y="368"/>
                    </a:lnTo>
                    <a:lnTo>
                      <a:pt x="43" y="407"/>
                    </a:lnTo>
                    <a:lnTo>
                      <a:pt x="46" y="426"/>
                    </a:lnTo>
                    <a:lnTo>
                      <a:pt x="50" y="446"/>
                    </a:lnTo>
                    <a:lnTo>
                      <a:pt x="55" y="464"/>
                    </a:lnTo>
                    <a:lnTo>
                      <a:pt x="62" y="484"/>
                    </a:lnTo>
                    <a:lnTo>
                      <a:pt x="65" y="454"/>
                    </a:lnTo>
                    <a:lnTo>
                      <a:pt x="71" y="428"/>
                    </a:lnTo>
                    <a:lnTo>
                      <a:pt x="77" y="405"/>
                    </a:lnTo>
                    <a:lnTo>
                      <a:pt x="85" y="384"/>
                    </a:lnTo>
                    <a:lnTo>
                      <a:pt x="95" y="365"/>
                    </a:lnTo>
                    <a:lnTo>
                      <a:pt x="104" y="348"/>
                    </a:lnTo>
                    <a:lnTo>
                      <a:pt x="127" y="318"/>
                    </a:lnTo>
                    <a:lnTo>
                      <a:pt x="173" y="265"/>
                    </a:lnTo>
                    <a:lnTo>
                      <a:pt x="195" y="238"/>
                    </a:lnTo>
                    <a:lnTo>
                      <a:pt x="215" y="209"/>
                    </a:lnTo>
                    <a:lnTo>
                      <a:pt x="188" y="259"/>
                    </a:lnTo>
                    <a:lnTo>
                      <a:pt x="165" y="306"/>
                    </a:lnTo>
                    <a:lnTo>
                      <a:pt x="146" y="349"/>
                    </a:lnTo>
                    <a:lnTo>
                      <a:pt x="133" y="388"/>
                    </a:lnTo>
                    <a:lnTo>
                      <a:pt x="124" y="423"/>
                    </a:lnTo>
                    <a:lnTo>
                      <a:pt x="119" y="456"/>
                    </a:lnTo>
                    <a:lnTo>
                      <a:pt x="120" y="484"/>
                    </a:lnTo>
                    <a:lnTo>
                      <a:pt x="123" y="496"/>
                    </a:lnTo>
                    <a:lnTo>
                      <a:pt x="127" y="509"/>
                    </a:lnTo>
                    <a:lnTo>
                      <a:pt x="130" y="505"/>
                    </a:lnTo>
                    <a:lnTo>
                      <a:pt x="134" y="499"/>
                    </a:lnTo>
                    <a:lnTo>
                      <a:pt x="139" y="491"/>
                    </a:lnTo>
                    <a:lnTo>
                      <a:pt x="146" y="483"/>
                    </a:lnTo>
                    <a:lnTo>
                      <a:pt x="161" y="462"/>
                    </a:lnTo>
                    <a:lnTo>
                      <a:pt x="179" y="437"/>
                    </a:lnTo>
                    <a:lnTo>
                      <a:pt x="201" y="412"/>
                    </a:lnTo>
                    <a:lnTo>
                      <a:pt x="226" y="388"/>
                    </a:lnTo>
                    <a:lnTo>
                      <a:pt x="253" y="368"/>
                    </a:lnTo>
                    <a:lnTo>
                      <a:pt x="268" y="359"/>
                    </a:lnTo>
                    <a:lnTo>
                      <a:pt x="282" y="353"/>
                    </a:lnTo>
                    <a:lnTo>
                      <a:pt x="268" y="364"/>
                    </a:lnTo>
                    <a:lnTo>
                      <a:pt x="255" y="375"/>
                    </a:lnTo>
                    <a:lnTo>
                      <a:pt x="233" y="396"/>
                    </a:lnTo>
                    <a:lnTo>
                      <a:pt x="215" y="419"/>
                    </a:lnTo>
                    <a:lnTo>
                      <a:pt x="201" y="442"/>
                    </a:lnTo>
                    <a:lnTo>
                      <a:pt x="192" y="464"/>
                    </a:lnTo>
                    <a:lnTo>
                      <a:pt x="185" y="489"/>
                    </a:lnTo>
                    <a:lnTo>
                      <a:pt x="183" y="515"/>
                    </a:lnTo>
                    <a:lnTo>
                      <a:pt x="184" y="542"/>
                    </a:lnTo>
                    <a:lnTo>
                      <a:pt x="198" y="533"/>
                    </a:lnTo>
                    <a:lnTo>
                      <a:pt x="211" y="527"/>
                    </a:lnTo>
                    <a:lnTo>
                      <a:pt x="224" y="522"/>
                    </a:lnTo>
                    <a:lnTo>
                      <a:pt x="237" y="519"/>
                    </a:lnTo>
                    <a:lnTo>
                      <a:pt x="249" y="517"/>
                    </a:lnTo>
                    <a:lnTo>
                      <a:pt x="260" y="516"/>
                    </a:lnTo>
                    <a:lnTo>
                      <a:pt x="270" y="517"/>
                    </a:lnTo>
                    <a:lnTo>
                      <a:pt x="280" y="520"/>
                    </a:lnTo>
                    <a:lnTo>
                      <a:pt x="263" y="530"/>
                    </a:lnTo>
                    <a:lnTo>
                      <a:pt x="247" y="540"/>
                    </a:lnTo>
                    <a:lnTo>
                      <a:pt x="233" y="548"/>
                    </a:lnTo>
                    <a:lnTo>
                      <a:pt x="221" y="557"/>
                    </a:lnTo>
                    <a:lnTo>
                      <a:pt x="201" y="573"/>
                    </a:lnTo>
                    <a:lnTo>
                      <a:pt x="184" y="587"/>
                    </a:lnTo>
                    <a:lnTo>
                      <a:pt x="157" y="612"/>
                    </a:lnTo>
                    <a:lnTo>
                      <a:pt x="143" y="624"/>
                    </a:lnTo>
                    <a:lnTo>
                      <a:pt x="127" y="633"/>
                    </a:lnTo>
                    <a:lnTo>
                      <a:pt x="124" y="633"/>
                    </a:lnTo>
                    <a:lnTo>
                      <a:pt x="118" y="632"/>
                    </a:lnTo>
                    <a:lnTo>
                      <a:pt x="109" y="632"/>
                    </a:lnTo>
                    <a:lnTo>
                      <a:pt x="98" y="631"/>
                    </a:lnTo>
                    <a:lnTo>
                      <a:pt x="79" y="630"/>
                    </a:lnTo>
                    <a:lnTo>
                      <a:pt x="73" y="629"/>
                    </a:lnTo>
                    <a:lnTo>
                      <a:pt x="69" y="629"/>
                    </a:lnTo>
                    <a:close/>
                  </a:path>
                </a:pathLst>
              </a:custGeom>
              <a:solidFill>
                <a:srgbClr val="FF4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501" name="Freeform 255"/>
              <p:cNvSpPr>
                <a:spLocks/>
              </p:cNvSpPr>
              <p:nvPr/>
            </p:nvSpPr>
            <p:spPr bwMode="auto">
              <a:xfrm>
                <a:off x="2473" y="2618"/>
                <a:ext cx="95" cy="222"/>
              </a:xfrm>
              <a:custGeom>
                <a:avLst/>
                <a:gdLst>
                  <a:gd name="T0" fmla="*/ 0 w 285"/>
                  <a:gd name="T1" fmla="*/ 0 h 666"/>
                  <a:gd name="T2" fmla="*/ 0 w 285"/>
                  <a:gd name="T3" fmla="*/ 0 h 666"/>
                  <a:gd name="T4" fmla="*/ 0 w 285"/>
                  <a:gd name="T5" fmla="*/ 0 h 666"/>
                  <a:gd name="T6" fmla="*/ 0 w 285"/>
                  <a:gd name="T7" fmla="*/ 0 h 666"/>
                  <a:gd name="T8" fmla="*/ 0 w 285"/>
                  <a:gd name="T9" fmla="*/ 0 h 666"/>
                  <a:gd name="T10" fmla="*/ 0 w 285"/>
                  <a:gd name="T11" fmla="*/ 0 h 666"/>
                  <a:gd name="T12" fmla="*/ 0 w 285"/>
                  <a:gd name="T13" fmla="*/ 0 h 666"/>
                  <a:gd name="T14" fmla="*/ 0 w 285"/>
                  <a:gd name="T15" fmla="*/ 0 h 666"/>
                  <a:gd name="T16" fmla="*/ 0 w 285"/>
                  <a:gd name="T17" fmla="*/ 0 h 666"/>
                  <a:gd name="T18" fmla="*/ 0 w 285"/>
                  <a:gd name="T19" fmla="*/ 0 h 666"/>
                  <a:gd name="T20" fmla="*/ 0 w 285"/>
                  <a:gd name="T21" fmla="*/ 0 h 666"/>
                  <a:gd name="T22" fmla="*/ 0 w 285"/>
                  <a:gd name="T23" fmla="*/ 0 h 666"/>
                  <a:gd name="T24" fmla="*/ 0 w 285"/>
                  <a:gd name="T25" fmla="*/ 0 h 666"/>
                  <a:gd name="T26" fmla="*/ 0 w 285"/>
                  <a:gd name="T27" fmla="*/ 0 h 666"/>
                  <a:gd name="T28" fmla="*/ 0 w 285"/>
                  <a:gd name="T29" fmla="*/ 0 h 666"/>
                  <a:gd name="T30" fmla="*/ 0 w 285"/>
                  <a:gd name="T31" fmla="*/ 0 h 666"/>
                  <a:gd name="T32" fmla="*/ 0 w 285"/>
                  <a:gd name="T33" fmla="*/ 0 h 666"/>
                  <a:gd name="T34" fmla="*/ 0 w 285"/>
                  <a:gd name="T35" fmla="*/ 0 h 666"/>
                  <a:gd name="T36" fmla="*/ 0 w 285"/>
                  <a:gd name="T37" fmla="*/ 0 h 666"/>
                  <a:gd name="T38" fmla="*/ 0 w 285"/>
                  <a:gd name="T39" fmla="*/ 0 h 666"/>
                  <a:gd name="T40" fmla="*/ 0 w 285"/>
                  <a:gd name="T41" fmla="*/ 0 h 666"/>
                  <a:gd name="T42" fmla="*/ 0 w 285"/>
                  <a:gd name="T43" fmla="*/ 0 h 666"/>
                  <a:gd name="T44" fmla="*/ 0 w 285"/>
                  <a:gd name="T45" fmla="*/ 0 h 666"/>
                  <a:gd name="T46" fmla="*/ 0 w 285"/>
                  <a:gd name="T47" fmla="*/ 0 h 666"/>
                  <a:gd name="T48" fmla="*/ 0 w 285"/>
                  <a:gd name="T49" fmla="*/ 0 h 666"/>
                  <a:gd name="T50" fmla="*/ 0 w 285"/>
                  <a:gd name="T51" fmla="*/ 0 h 666"/>
                  <a:gd name="T52" fmla="*/ 0 w 285"/>
                  <a:gd name="T53" fmla="*/ 0 h 666"/>
                  <a:gd name="T54" fmla="*/ 0 w 285"/>
                  <a:gd name="T55" fmla="*/ 0 h 666"/>
                  <a:gd name="T56" fmla="*/ 0 w 285"/>
                  <a:gd name="T57" fmla="*/ 0 h 666"/>
                  <a:gd name="T58" fmla="*/ 0 w 285"/>
                  <a:gd name="T59" fmla="*/ 0 h 666"/>
                  <a:gd name="T60" fmla="*/ 0 w 285"/>
                  <a:gd name="T61" fmla="*/ 0 h 666"/>
                  <a:gd name="T62" fmla="*/ 0 w 285"/>
                  <a:gd name="T63" fmla="*/ 0 h 666"/>
                  <a:gd name="T64" fmla="*/ 0 w 285"/>
                  <a:gd name="T65" fmla="*/ 0 h 666"/>
                  <a:gd name="T66" fmla="*/ 0 w 285"/>
                  <a:gd name="T67" fmla="*/ 0 h 666"/>
                  <a:gd name="T68" fmla="*/ 0 w 285"/>
                  <a:gd name="T69" fmla="*/ 0 h 666"/>
                  <a:gd name="T70" fmla="*/ 0 w 285"/>
                  <a:gd name="T71" fmla="*/ 0 h 666"/>
                  <a:gd name="T72" fmla="*/ 0 w 285"/>
                  <a:gd name="T73" fmla="*/ 0 h 666"/>
                  <a:gd name="T74" fmla="*/ 0 w 285"/>
                  <a:gd name="T75" fmla="*/ 0 h 666"/>
                  <a:gd name="T76" fmla="*/ 0 w 285"/>
                  <a:gd name="T77" fmla="*/ 0 h 666"/>
                  <a:gd name="T78" fmla="*/ 0 w 285"/>
                  <a:gd name="T79" fmla="*/ 0 h 666"/>
                  <a:gd name="T80" fmla="*/ 0 w 285"/>
                  <a:gd name="T81" fmla="*/ 0 h 666"/>
                  <a:gd name="T82" fmla="*/ 0 w 285"/>
                  <a:gd name="T83" fmla="*/ 0 h 666"/>
                  <a:gd name="T84" fmla="*/ 0 w 285"/>
                  <a:gd name="T85" fmla="*/ 0 h 666"/>
                  <a:gd name="T86" fmla="*/ 0 w 285"/>
                  <a:gd name="T87" fmla="*/ 0 h 66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85"/>
                  <a:gd name="T133" fmla="*/ 0 h 666"/>
                  <a:gd name="T134" fmla="*/ 285 w 285"/>
                  <a:gd name="T135" fmla="*/ 666 h 66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85" h="666">
                    <a:moveTo>
                      <a:pt x="285" y="666"/>
                    </a:moveTo>
                    <a:lnTo>
                      <a:pt x="240" y="640"/>
                    </a:lnTo>
                    <a:lnTo>
                      <a:pt x="197" y="612"/>
                    </a:lnTo>
                    <a:lnTo>
                      <a:pt x="159" y="581"/>
                    </a:lnTo>
                    <a:lnTo>
                      <a:pt x="124" y="547"/>
                    </a:lnTo>
                    <a:lnTo>
                      <a:pt x="94" y="512"/>
                    </a:lnTo>
                    <a:lnTo>
                      <a:pt x="68" y="473"/>
                    </a:lnTo>
                    <a:lnTo>
                      <a:pt x="46" y="433"/>
                    </a:lnTo>
                    <a:lnTo>
                      <a:pt x="27" y="391"/>
                    </a:lnTo>
                    <a:lnTo>
                      <a:pt x="14" y="346"/>
                    </a:lnTo>
                    <a:lnTo>
                      <a:pt x="5" y="302"/>
                    </a:lnTo>
                    <a:lnTo>
                      <a:pt x="0" y="254"/>
                    </a:lnTo>
                    <a:lnTo>
                      <a:pt x="0" y="205"/>
                    </a:lnTo>
                    <a:lnTo>
                      <a:pt x="5" y="156"/>
                    </a:lnTo>
                    <a:lnTo>
                      <a:pt x="15" y="104"/>
                    </a:lnTo>
                    <a:lnTo>
                      <a:pt x="31" y="52"/>
                    </a:lnTo>
                    <a:lnTo>
                      <a:pt x="40" y="26"/>
                    </a:lnTo>
                    <a:lnTo>
                      <a:pt x="51" y="0"/>
                    </a:lnTo>
                    <a:lnTo>
                      <a:pt x="46" y="16"/>
                    </a:lnTo>
                    <a:lnTo>
                      <a:pt x="42" y="39"/>
                    </a:lnTo>
                    <a:lnTo>
                      <a:pt x="38" y="65"/>
                    </a:lnTo>
                    <a:lnTo>
                      <a:pt x="36" y="93"/>
                    </a:lnTo>
                    <a:lnTo>
                      <a:pt x="34" y="125"/>
                    </a:lnTo>
                    <a:lnTo>
                      <a:pt x="34" y="158"/>
                    </a:lnTo>
                    <a:lnTo>
                      <a:pt x="35" y="194"/>
                    </a:lnTo>
                    <a:lnTo>
                      <a:pt x="38" y="231"/>
                    </a:lnTo>
                    <a:lnTo>
                      <a:pt x="43" y="268"/>
                    </a:lnTo>
                    <a:lnTo>
                      <a:pt x="51" y="307"/>
                    </a:lnTo>
                    <a:lnTo>
                      <a:pt x="61" y="342"/>
                    </a:lnTo>
                    <a:lnTo>
                      <a:pt x="73" y="378"/>
                    </a:lnTo>
                    <a:lnTo>
                      <a:pt x="88" y="413"/>
                    </a:lnTo>
                    <a:lnTo>
                      <a:pt x="106" y="445"/>
                    </a:lnTo>
                    <a:lnTo>
                      <a:pt x="127" y="475"/>
                    </a:lnTo>
                    <a:lnTo>
                      <a:pt x="151" y="501"/>
                    </a:lnTo>
                    <a:lnTo>
                      <a:pt x="140" y="473"/>
                    </a:lnTo>
                    <a:lnTo>
                      <a:pt x="130" y="446"/>
                    </a:lnTo>
                    <a:lnTo>
                      <a:pt x="124" y="423"/>
                    </a:lnTo>
                    <a:lnTo>
                      <a:pt x="118" y="399"/>
                    </a:lnTo>
                    <a:lnTo>
                      <a:pt x="115" y="377"/>
                    </a:lnTo>
                    <a:lnTo>
                      <a:pt x="112" y="356"/>
                    </a:lnTo>
                    <a:lnTo>
                      <a:pt x="112" y="319"/>
                    </a:lnTo>
                    <a:lnTo>
                      <a:pt x="116" y="283"/>
                    </a:lnTo>
                    <a:lnTo>
                      <a:pt x="121" y="250"/>
                    </a:lnTo>
                    <a:lnTo>
                      <a:pt x="132" y="186"/>
                    </a:lnTo>
                    <a:lnTo>
                      <a:pt x="133" y="216"/>
                    </a:lnTo>
                    <a:lnTo>
                      <a:pt x="135" y="245"/>
                    </a:lnTo>
                    <a:lnTo>
                      <a:pt x="137" y="272"/>
                    </a:lnTo>
                    <a:lnTo>
                      <a:pt x="139" y="298"/>
                    </a:lnTo>
                    <a:lnTo>
                      <a:pt x="143" y="323"/>
                    </a:lnTo>
                    <a:lnTo>
                      <a:pt x="146" y="344"/>
                    </a:lnTo>
                    <a:lnTo>
                      <a:pt x="150" y="365"/>
                    </a:lnTo>
                    <a:lnTo>
                      <a:pt x="154" y="384"/>
                    </a:lnTo>
                    <a:lnTo>
                      <a:pt x="159" y="403"/>
                    </a:lnTo>
                    <a:lnTo>
                      <a:pt x="165" y="419"/>
                    </a:lnTo>
                    <a:lnTo>
                      <a:pt x="170" y="434"/>
                    </a:lnTo>
                    <a:lnTo>
                      <a:pt x="176" y="447"/>
                    </a:lnTo>
                    <a:lnTo>
                      <a:pt x="183" y="460"/>
                    </a:lnTo>
                    <a:lnTo>
                      <a:pt x="189" y="470"/>
                    </a:lnTo>
                    <a:lnTo>
                      <a:pt x="198" y="480"/>
                    </a:lnTo>
                    <a:lnTo>
                      <a:pt x="205" y="488"/>
                    </a:lnTo>
                    <a:lnTo>
                      <a:pt x="205" y="483"/>
                    </a:lnTo>
                    <a:lnTo>
                      <a:pt x="207" y="476"/>
                    </a:lnTo>
                    <a:lnTo>
                      <a:pt x="207" y="467"/>
                    </a:lnTo>
                    <a:lnTo>
                      <a:pt x="208" y="457"/>
                    </a:lnTo>
                    <a:lnTo>
                      <a:pt x="208" y="445"/>
                    </a:lnTo>
                    <a:lnTo>
                      <a:pt x="209" y="431"/>
                    </a:lnTo>
                    <a:lnTo>
                      <a:pt x="212" y="400"/>
                    </a:lnTo>
                    <a:lnTo>
                      <a:pt x="216" y="368"/>
                    </a:lnTo>
                    <a:lnTo>
                      <a:pt x="223" y="336"/>
                    </a:lnTo>
                    <a:lnTo>
                      <a:pt x="231" y="304"/>
                    </a:lnTo>
                    <a:lnTo>
                      <a:pt x="245" y="277"/>
                    </a:lnTo>
                    <a:lnTo>
                      <a:pt x="236" y="299"/>
                    </a:lnTo>
                    <a:lnTo>
                      <a:pt x="231" y="324"/>
                    </a:lnTo>
                    <a:lnTo>
                      <a:pt x="229" y="352"/>
                    </a:lnTo>
                    <a:lnTo>
                      <a:pt x="229" y="383"/>
                    </a:lnTo>
                    <a:lnTo>
                      <a:pt x="230" y="415"/>
                    </a:lnTo>
                    <a:lnTo>
                      <a:pt x="234" y="449"/>
                    </a:lnTo>
                    <a:lnTo>
                      <a:pt x="243" y="514"/>
                    </a:lnTo>
                    <a:lnTo>
                      <a:pt x="250" y="545"/>
                    </a:lnTo>
                    <a:lnTo>
                      <a:pt x="256" y="575"/>
                    </a:lnTo>
                    <a:lnTo>
                      <a:pt x="262" y="601"/>
                    </a:lnTo>
                    <a:lnTo>
                      <a:pt x="268" y="624"/>
                    </a:lnTo>
                    <a:lnTo>
                      <a:pt x="274" y="643"/>
                    </a:lnTo>
                    <a:lnTo>
                      <a:pt x="277" y="650"/>
                    </a:lnTo>
                    <a:lnTo>
                      <a:pt x="279" y="656"/>
                    </a:lnTo>
                    <a:lnTo>
                      <a:pt x="281" y="661"/>
                    </a:lnTo>
                    <a:lnTo>
                      <a:pt x="283" y="665"/>
                    </a:lnTo>
                    <a:lnTo>
                      <a:pt x="284" y="666"/>
                    </a:lnTo>
                    <a:lnTo>
                      <a:pt x="285" y="666"/>
                    </a:lnTo>
                    <a:close/>
                  </a:path>
                </a:pathLst>
              </a:custGeom>
              <a:solidFill>
                <a:srgbClr val="DE1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8473" name="Text Box 130"/>
            <p:cNvSpPr txBox="1">
              <a:spLocks noChangeArrowheads="1"/>
            </p:cNvSpPr>
            <p:nvPr/>
          </p:nvSpPr>
          <p:spPr bwMode="auto">
            <a:xfrm>
              <a:off x="975" y="981"/>
              <a:ext cx="861" cy="3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s-ES" altLang="en-US" sz="2400" b="1" kern="0">
                  <a:solidFill>
                    <a:srgbClr val="FFFFFF"/>
                  </a:solidFill>
                  <a:latin typeface="Arial" panose="020B0604020202020204" pitchFamily="34" charset="0"/>
                </a:rPr>
                <a:t>WARM</a:t>
              </a:r>
            </a:p>
          </p:txBody>
        </p:sp>
      </p:grpSp>
      <p:grpSp>
        <p:nvGrpSpPr>
          <p:cNvPr id="14" name="Group 225"/>
          <p:cNvGrpSpPr>
            <a:grpSpLocks/>
          </p:cNvGrpSpPr>
          <p:nvPr/>
        </p:nvGrpSpPr>
        <p:grpSpPr bwMode="auto">
          <a:xfrm>
            <a:off x="3203576" y="1006079"/>
            <a:ext cx="1871663" cy="1354931"/>
            <a:chOff x="748" y="572"/>
            <a:chExt cx="1179" cy="1138"/>
          </a:xfrm>
        </p:grpSpPr>
        <p:grpSp>
          <p:nvGrpSpPr>
            <p:cNvPr id="33866" name="Group 228"/>
            <p:cNvGrpSpPr>
              <a:grpSpLocks noChangeAspect="1"/>
            </p:cNvGrpSpPr>
            <p:nvPr/>
          </p:nvGrpSpPr>
          <p:grpSpPr bwMode="auto">
            <a:xfrm>
              <a:off x="748" y="572"/>
              <a:ext cx="1179" cy="1138"/>
              <a:chOff x="2381" y="2523"/>
              <a:chExt cx="430" cy="415"/>
            </a:xfrm>
          </p:grpSpPr>
          <p:sp>
            <p:nvSpPr>
              <p:cNvPr id="58444" name="AutoShape 227"/>
              <p:cNvSpPr>
                <a:spLocks noChangeAspect="1" noChangeArrowheads="1" noTextEdit="1"/>
              </p:cNvSpPr>
              <p:nvPr/>
            </p:nvSpPr>
            <p:spPr bwMode="auto">
              <a:xfrm>
                <a:off x="2381" y="2523"/>
                <a:ext cx="430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45" name="Freeform 229"/>
              <p:cNvSpPr>
                <a:spLocks/>
              </p:cNvSpPr>
              <p:nvPr/>
            </p:nvSpPr>
            <p:spPr bwMode="auto">
              <a:xfrm>
                <a:off x="2442" y="2523"/>
                <a:ext cx="365" cy="403"/>
              </a:xfrm>
              <a:custGeom>
                <a:avLst/>
                <a:gdLst>
                  <a:gd name="T0" fmla="*/ 0 w 1096"/>
                  <a:gd name="T1" fmla="*/ 0 h 1208"/>
                  <a:gd name="T2" fmla="*/ 0 w 1096"/>
                  <a:gd name="T3" fmla="*/ 0 h 1208"/>
                  <a:gd name="T4" fmla="*/ 0 w 1096"/>
                  <a:gd name="T5" fmla="*/ 0 h 1208"/>
                  <a:gd name="T6" fmla="*/ 0 w 1096"/>
                  <a:gd name="T7" fmla="*/ 0 h 1208"/>
                  <a:gd name="T8" fmla="*/ 0 w 1096"/>
                  <a:gd name="T9" fmla="*/ 0 h 1208"/>
                  <a:gd name="T10" fmla="*/ 0 w 1096"/>
                  <a:gd name="T11" fmla="*/ 0 h 1208"/>
                  <a:gd name="T12" fmla="*/ 0 w 1096"/>
                  <a:gd name="T13" fmla="*/ 0 h 1208"/>
                  <a:gd name="T14" fmla="*/ 0 w 1096"/>
                  <a:gd name="T15" fmla="*/ 0 h 1208"/>
                  <a:gd name="T16" fmla="*/ 0 w 1096"/>
                  <a:gd name="T17" fmla="*/ 0 h 1208"/>
                  <a:gd name="T18" fmla="*/ 0 w 1096"/>
                  <a:gd name="T19" fmla="*/ 0 h 1208"/>
                  <a:gd name="T20" fmla="*/ 0 w 1096"/>
                  <a:gd name="T21" fmla="*/ 0 h 1208"/>
                  <a:gd name="T22" fmla="*/ 0 w 1096"/>
                  <a:gd name="T23" fmla="*/ 0 h 1208"/>
                  <a:gd name="T24" fmla="*/ 0 w 1096"/>
                  <a:gd name="T25" fmla="*/ 0 h 1208"/>
                  <a:gd name="T26" fmla="*/ 0 w 1096"/>
                  <a:gd name="T27" fmla="*/ 0 h 1208"/>
                  <a:gd name="T28" fmla="*/ 0 w 1096"/>
                  <a:gd name="T29" fmla="*/ 0 h 1208"/>
                  <a:gd name="T30" fmla="*/ 0 w 1096"/>
                  <a:gd name="T31" fmla="*/ 0 h 1208"/>
                  <a:gd name="T32" fmla="*/ 0 w 1096"/>
                  <a:gd name="T33" fmla="*/ 0 h 1208"/>
                  <a:gd name="T34" fmla="*/ 0 w 1096"/>
                  <a:gd name="T35" fmla="*/ 0 h 1208"/>
                  <a:gd name="T36" fmla="*/ 0 w 1096"/>
                  <a:gd name="T37" fmla="*/ 0 h 1208"/>
                  <a:gd name="T38" fmla="*/ 0 w 1096"/>
                  <a:gd name="T39" fmla="*/ 0 h 1208"/>
                  <a:gd name="T40" fmla="*/ 0 w 1096"/>
                  <a:gd name="T41" fmla="*/ 0 h 1208"/>
                  <a:gd name="T42" fmla="*/ 0 w 1096"/>
                  <a:gd name="T43" fmla="*/ 0 h 1208"/>
                  <a:gd name="T44" fmla="*/ 0 w 1096"/>
                  <a:gd name="T45" fmla="*/ 0 h 1208"/>
                  <a:gd name="T46" fmla="*/ 0 w 1096"/>
                  <a:gd name="T47" fmla="*/ 0 h 1208"/>
                  <a:gd name="T48" fmla="*/ 0 w 1096"/>
                  <a:gd name="T49" fmla="*/ 0 h 1208"/>
                  <a:gd name="T50" fmla="*/ 0 w 1096"/>
                  <a:gd name="T51" fmla="*/ 0 h 1208"/>
                  <a:gd name="T52" fmla="*/ 0 w 1096"/>
                  <a:gd name="T53" fmla="*/ 0 h 1208"/>
                  <a:gd name="T54" fmla="*/ 0 w 1096"/>
                  <a:gd name="T55" fmla="*/ 0 h 1208"/>
                  <a:gd name="T56" fmla="*/ 0 w 1096"/>
                  <a:gd name="T57" fmla="*/ 0 h 1208"/>
                  <a:gd name="T58" fmla="*/ 0 w 1096"/>
                  <a:gd name="T59" fmla="*/ 0 h 1208"/>
                  <a:gd name="T60" fmla="*/ 0 w 1096"/>
                  <a:gd name="T61" fmla="*/ 0 h 1208"/>
                  <a:gd name="T62" fmla="*/ 0 w 1096"/>
                  <a:gd name="T63" fmla="*/ 0 h 1208"/>
                  <a:gd name="T64" fmla="*/ 0 w 1096"/>
                  <a:gd name="T65" fmla="*/ 0 h 1208"/>
                  <a:gd name="T66" fmla="*/ 0 w 1096"/>
                  <a:gd name="T67" fmla="*/ 0 h 1208"/>
                  <a:gd name="T68" fmla="*/ 0 w 1096"/>
                  <a:gd name="T69" fmla="*/ 0 h 1208"/>
                  <a:gd name="T70" fmla="*/ 0 w 1096"/>
                  <a:gd name="T71" fmla="*/ 0 h 1208"/>
                  <a:gd name="T72" fmla="*/ 0 w 1096"/>
                  <a:gd name="T73" fmla="*/ 0 h 1208"/>
                  <a:gd name="T74" fmla="*/ 0 w 1096"/>
                  <a:gd name="T75" fmla="*/ 0 h 1208"/>
                  <a:gd name="T76" fmla="*/ 0 w 1096"/>
                  <a:gd name="T77" fmla="*/ 0 h 1208"/>
                  <a:gd name="T78" fmla="*/ 0 w 1096"/>
                  <a:gd name="T79" fmla="*/ 0 h 1208"/>
                  <a:gd name="T80" fmla="*/ 0 w 1096"/>
                  <a:gd name="T81" fmla="*/ 0 h 1208"/>
                  <a:gd name="T82" fmla="*/ 0 w 1096"/>
                  <a:gd name="T83" fmla="*/ 0 h 1208"/>
                  <a:gd name="T84" fmla="*/ 0 w 1096"/>
                  <a:gd name="T85" fmla="*/ 0 h 1208"/>
                  <a:gd name="T86" fmla="*/ 0 w 1096"/>
                  <a:gd name="T87" fmla="*/ 0 h 1208"/>
                  <a:gd name="T88" fmla="*/ 0 w 1096"/>
                  <a:gd name="T89" fmla="*/ 0 h 1208"/>
                  <a:gd name="T90" fmla="*/ 0 w 1096"/>
                  <a:gd name="T91" fmla="*/ 0 h 1208"/>
                  <a:gd name="T92" fmla="*/ 0 w 1096"/>
                  <a:gd name="T93" fmla="*/ 0 h 1208"/>
                  <a:gd name="T94" fmla="*/ 0 w 1096"/>
                  <a:gd name="T95" fmla="*/ 0 h 1208"/>
                  <a:gd name="T96" fmla="*/ 0 w 1096"/>
                  <a:gd name="T97" fmla="*/ 0 h 1208"/>
                  <a:gd name="T98" fmla="*/ 0 w 1096"/>
                  <a:gd name="T99" fmla="*/ 0 h 1208"/>
                  <a:gd name="T100" fmla="*/ 0 w 1096"/>
                  <a:gd name="T101" fmla="*/ 0 h 1208"/>
                  <a:gd name="T102" fmla="*/ 0 w 1096"/>
                  <a:gd name="T103" fmla="*/ 0 h 1208"/>
                  <a:gd name="T104" fmla="*/ 0 w 1096"/>
                  <a:gd name="T105" fmla="*/ 0 h 1208"/>
                  <a:gd name="T106" fmla="*/ 0 w 1096"/>
                  <a:gd name="T107" fmla="*/ 0 h 120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96"/>
                  <a:gd name="T163" fmla="*/ 0 h 1208"/>
                  <a:gd name="T164" fmla="*/ 1096 w 1096"/>
                  <a:gd name="T165" fmla="*/ 1208 h 120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96" h="1208">
                    <a:moveTo>
                      <a:pt x="0" y="1051"/>
                    </a:moveTo>
                    <a:lnTo>
                      <a:pt x="0" y="1066"/>
                    </a:lnTo>
                    <a:lnTo>
                      <a:pt x="66" y="1061"/>
                    </a:lnTo>
                    <a:lnTo>
                      <a:pt x="131" y="1054"/>
                    </a:lnTo>
                    <a:lnTo>
                      <a:pt x="160" y="1050"/>
                    </a:lnTo>
                    <a:lnTo>
                      <a:pt x="187" y="1046"/>
                    </a:lnTo>
                    <a:lnTo>
                      <a:pt x="212" y="1043"/>
                    </a:lnTo>
                    <a:lnTo>
                      <a:pt x="232" y="1041"/>
                    </a:lnTo>
                    <a:lnTo>
                      <a:pt x="246" y="1046"/>
                    </a:lnTo>
                    <a:lnTo>
                      <a:pt x="260" y="1050"/>
                    </a:lnTo>
                    <a:lnTo>
                      <a:pt x="272" y="1053"/>
                    </a:lnTo>
                    <a:lnTo>
                      <a:pt x="284" y="1053"/>
                    </a:lnTo>
                    <a:lnTo>
                      <a:pt x="298" y="1051"/>
                    </a:lnTo>
                    <a:lnTo>
                      <a:pt x="310" y="1049"/>
                    </a:lnTo>
                    <a:lnTo>
                      <a:pt x="324" y="1044"/>
                    </a:lnTo>
                    <a:lnTo>
                      <a:pt x="337" y="1037"/>
                    </a:lnTo>
                    <a:lnTo>
                      <a:pt x="348" y="1038"/>
                    </a:lnTo>
                    <a:lnTo>
                      <a:pt x="357" y="1043"/>
                    </a:lnTo>
                    <a:lnTo>
                      <a:pt x="365" y="1050"/>
                    </a:lnTo>
                    <a:lnTo>
                      <a:pt x="374" y="1057"/>
                    </a:lnTo>
                    <a:lnTo>
                      <a:pt x="399" y="1070"/>
                    </a:lnTo>
                    <a:lnTo>
                      <a:pt x="424" y="1078"/>
                    </a:lnTo>
                    <a:lnTo>
                      <a:pt x="451" y="1085"/>
                    </a:lnTo>
                    <a:lnTo>
                      <a:pt x="478" y="1088"/>
                    </a:lnTo>
                    <a:lnTo>
                      <a:pt x="482" y="1096"/>
                    </a:lnTo>
                    <a:lnTo>
                      <a:pt x="489" y="1104"/>
                    </a:lnTo>
                    <a:lnTo>
                      <a:pt x="502" y="1114"/>
                    </a:lnTo>
                    <a:lnTo>
                      <a:pt x="516" y="1125"/>
                    </a:lnTo>
                    <a:lnTo>
                      <a:pt x="534" y="1138"/>
                    </a:lnTo>
                    <a:lnTo>
                      <a:pt x="553" y="1149"/>
                    </a:lnTo>
                    <a:lnTo>
                      <a:pt x="595" y="1172"/>
                    </a:lnTo>
                    <a:lnTo>
                      <a:pt x="618" y="1182"/>
                    </a:lnTo>
                    <a:lnTo>
                      <a:pt x="640" y="1192"/>
                    </a:lnTo>
                    <a:lnTo>
                      <a:pt x="662" y="1200"/>
                    </a:lnTo>
                    <a:lnTo>
                      <a:pt x="683" y="1204"/>
                    </a:lnTo>
                    <a:lnTo>
                      <a:pt x="703" y="1208"/>
                    </a:lnTo>
                    <a:lnTo>
                      <a:pt x="720" y="1208"/>
                    </a:lnTo>
                    <a:lnTo>
                      <a:pt x="735" y="1206"/>
                    </a:lnTo>
                    <a:lnTo>
                      <a:pt x="747" y="1200"/>
                    </a:lnTo>
                    <a:lnTo>
                      <a:pt x="746" y="1188"/>
                    </a:lnTo>
                    <a:lnTo>
                      <a:pt x="741" y="1176"/>
                    </a:lnTo>
                    <a:lnTo>
                      <a:pt x="734" y="1165"/>
                    </a:lnTo>
                    <a:lnTo>
                      <a:pt x="723" y="1153"/>
                    </a:lnTo>
                    <a:lnTo>
                      <a:pt x="701" y="1132"/>
                    </a:lnTo>
                    <a:lnTo>
                      <a:pt x="689" y="1124"/>
                    </a:lnTo>
                    <a:lnTo>
                      <a:pt x="682" y="1118"/>
                    </a:lnTo>
                    <a:lnTo>
                      <a:pt x="715" y="1129"/>
                    </a:lnTo>
                    <a:lnTo>
                      <a:pt x="751" y="1141"/>
                    </a:lnTo>
                    <a:lnTo>
                      <a:pt x="790" y="1153"/>
                    </a:lnTo>
                    <a:lnTo>
                      <a:pt x="811" y="1156"/>
                    </a:lnTo>
                    <a:lnTo>
                      <a:pt x="832" y="1159"/>
                    </a:lnTo>
                    <a:lnTo>
                      <a:pt x="853" y="1159"/>
                    </a:lnTo>
                    <a:lnTo>
                      <a:pt x="874" y="1158"/>
                    </a:lnTo>
                    <a:lnTo>
                      <a:pt x="896" y="1153"/>
                    </a:lnTo>
                    <a:lnTo>
                      <a:pt x="917" y="1145"/>
                    </a:lnTo>
                    <a:lnTo>
                      <a:pt x="937" y="1135"/>
                    </a:lnTo>
                    <a:lnTo>
                      <a:pt x="957" y="1122"/>
                    </a:lnTo>
                    <a:lnTo>
                      <a:pt x="978" y="1104"/>
                    </a:lnTo>
                    <a:lnTo>
                      <a:pt x="998" y="1083"/>
                    </a:lnTo>
                    <a:lnTo>
                      <a:pt x="1002" y="1071"/>
                    </a:lnTo>
                    <a:lnTo>
                      <a:pt x="1006" y="1060"/>
                    </a:lnTo>
                    <a:lnTo>
                      <a:pt x="1007" y="1050"/>
                    </a:lnTo>
                    <a:lnTo>
                      <a:pt x="1009" y="1040"/>
                    </a:lnTo>
                    <a:lnTo>
                      <a:pt x="1006" y="1020"/>
                    </a:lnTo>
                    <a:lnTo>
                      <a:pt x="1004" y="1011"/>
                    </a:lnTo>
                    <a:lnTo>
                      <a:pt x="1001" y="998"/>
                    </a:lnTo>
                    <a:lnTo>
                      <a:pt x="999" y="990"/>
                    </a:lnTo>
                    <a:lnTo>
                      <a:pt x="995" y="982"/>
                    </a:lnTo>
                    <a:lnTo>
                      <a:pt x="989" y="975"/>
                    </a:lnTo>
                    <a:lnTo>
                      <a:pt x="980" y="967"/>
                    </a:lnTo>
                    <a:lnTo>
                      <a:pt x="969" y="961"/>
                    </a:lnTo>
                    <a:lnTo>
                      <a:pt x="956" y="956"/>
                    </a:lnTo>
                    <a:lnTo>
                      <a:pt x="940" y="951"/>
                    </a:lnTo>
                    <a:lnTo>
                      <a:pt x="921" y="948"/>
                    </a:lnTo>
                    <a:lnTo>
                      <a:pt x="901" y="945"/>
                    </a:lnTo>
                    <a:lnTo>
                      <a:pt x="877" y="944"/>
                    </a:lnTo>
                    <a:lnTo>
                      <a:pt x="851" y="944"/>
                    </a:lnTo>
                    <a:lnTo>
                      <a:pt x="823" y="946"/>
                    </a:lnTo>
                    <a:lnTo>
                      <a:pt x="791" y="950"/>
                    </a:lnTo>
                    <a:lnTo>
                      <a:pt x="757" y="955"/>
                    </a:lnTo>
                    <a:lnTo>
                      <a:pt x="720" y="962"/>
                    </a:lnTo>
                    <a:lnTo>
                      <a:pt x="681" y="972"/>
                    </a:lnTo>
                    <a:lnTo>
                      <a:pt x="683" y="970"/>
                    </a:lnTo>
                    <a:lnTo>
                      <a:pt x="689" y="965"/>
                    </a:lnTo>
                    <a:lnTo>
                      <a:pt x="702" y="957"/>
                    </a:lnTo>
                    <a:lnTo>
                      <a:pt x="715" y="948"/>
                    </a:lnTo>
                    <a:lnTo>
                      <a:pt x="734" y="936"/>
                    </a:lnTo>
                    <a:lnTo>
                      <a:pt x="753" y="923"/>
                    </a:lnTo>
                    <a:lnTo>
                      <a:pt x="796" y="896"/>
                    </a:lnTo>
                    <a:lnTo>
                      <a:pt x="840" y="866"/>
                    </a:lnTo>
                    <a:lnTo>
                      <a:pt x="863" y="851"/>
                    </a:lnTo>
                    <a:lnTo>
                      <a:pt x="882" y="839"/>
                    </a:lnTo>
                    <a:lnTo>
                      <a:pt x="899" y="827"/>
                    </a:lnTo>
                    <a:lnTo>
                      <a:pt x="915" y="817"/>
                    </a:lnTo>
                    <a:lnTo>
                      <a:pt x="926" y="808"/>
                    </a:lnTo>
                    <a:lnTo>
                      <a:pt x="934" y="802"/>
                    </a:lnTo>
                    <a:lnTo>
                      <a:pt x="955" y="775"/>
                    </a:lnTo>
                    <a:lnTo>
                      <a:pt x="973" y="751"/>
                    </a:lnTo>
                    <a:lnTo>
                      <a:pt x="989" y="729"/>
                    </a:lnTo>
                    <a:lnTo>
                      <a:pt x="1001" y="705"/>
                    </a:lnTo>
                    <a:lnTo>
                      <a:pt x="1010" y="682"/>
                    </a:lnTo>
                    <a:lnTo>
                      <a:pt x="1013" y="657"/>
                    </a:lnTo>
                    <a:lnTo>
                      <a:pt x="1013" y="642"/>
                    </a:lnTo>
                    <a:lnTo>
                      <a:pt x="1012" y="628"/>
                    </a:lnTo>
                    <a:lnTo>
                      <a:pt x="1009" y="612"/>
                    </a:lnTo>
                    <a:lnTo>
                      <a:pt x="1004" y="594"/>
                    </a:lnTo>
                    <a:lnTo>
                      <a:pt x="984" y="567"/>
                    </a:lnTo>
                    <a:lnTo>
                      <a:pt x="964" y="542"/>
                    </a:lnTo>
                    <a:lnTo>
                      <a:pt x="948" y="520"/>
                    </a:lnTo>
                    <a:lnTo>
                      <a:pt x="941" y="509"/>
                    </a:lnTo>
                    <a:lnTo>
                      <a:pt x="936" y="498"/>
                    </a:lnTo>
                    <a:lnTo>
                      <a:pt x="932" y="487"/>
                    </a:lnTo>
                    <a:lnTo>
                      <a:pt x="930" y="475"/>
                    </a:lnTo>
                    <a:lnTo>
                      <a:pt x="929" y="462"/>
                    </a:lnTo>
                    <a:lnTo>
                      <a:pt x="930" y="449"/>
                    </a:lnTo>
                    <a:lnTo>
                      <a:pt x="934" y="435"/>
                    </a:lnTo>
                    <a:lnTo>
                      <a:pt x="940" y="420"/>
                    </a:lnTo>
                    <a:lnTo>
                      <a:pt x="947" y="403"/>
                    </a:lnTo>
                    <a:lnTo>
                      <a:pt x="958" y="386"/>
                    </a:lnTo>
                    <a:lnTo>
                      <a:pt x="962" y="379"/>
                    </a:lnTo>
                    <a:lnTo>
                      <a:pt x="968" y="372"/>
                    </a:lnTo>
                    <a:lnTo>
                      <a:pt x="975" y="363"/>
                    </a:lnTo>
                    <a:lnTo>
                      <a:pt x="984" y="353"/>
                    </a:lnTo>
                    <a:lnTo>
                      <a:pt x="1004" y="330"/>
                    </a:lnTo>
                    <a:lnTo>
                      <a:pt x="1026" y="305"/>
                    </a:lnTo>
                    <a:lnTo>
                      <a:pt x="1048" y="282"/>
                    </a:lnTo>
                    <a:lnTo>
                      <a:pt x="1066" y="261"/>
                    </a:lnTo>
                    <a:lnTo>
                      <a:pt x="1074" y="253"/>
                    </a:lnTo>
                    <a:lnTo>
                      <a:pt x="1080" y="246"/>
                    </a:lnTo>
                    <a:lnTo>
                      <a:pt x="1083" y="242"/>
                    </a:lnTo>
                    <a:lnTo>
                      <a:pt x="1086" y="240"/>
                    </a:lnTo>
                    <a:lnTo>
                      <a:pt x="1093" y="219"/>
                    </a:lnTo>
                    <a:lnTo>
                      <a:pt x="1096" y="209"/>
                    </a:lnTo>
                    <a:lnTo>
                      <a:pt x="1096" y="199"/>
                    </a:lnTo>
                    <a:lnTo>
                      <a:pt x="1092" y="192"/>
                    </a:lnTo>
                    <a:lnTo>
                      <a:pt x="1087" y="186"/>
                    </a:lnTo>
                    <a:lnTo>
                      <a:pt x="1077" y="182"/>
                    </a:lnTo>
                    <a:lnTo>
                      <a:pt x="1065" y="181"/>
                    </a:lnTo>
                    <a:lnTo>
                      <a:pt x="1032" y="178"/>
                    </a:lnTo>
                    <a:lnTo>
                      <a:pt x="999" y="178"/>
                    </a:lnTo>
                    <a:lnTo>
                      <a:pt x="967" y="179"/>
                    </a:lnTo>
                    <a:lnTo>
                      <a:pt x="935" y="183"/>
                    </a:lnTo>
                    <a:lnTo>
                      <a:pt x="904" y="189"/>
                    </a:lnTo>
                    <a:lnTo>
                      <a:pt x="875" y="197"/>
                    </a:lnTo>
                    <a:lnTo>
                      <a:pt x="845" y="205"/>
                    </a:lnTo>
                    <a:lnTo>
                      <a:pt x="816" y="215"/>
                    </a:lnTo>
                    <a:lnTo>
                      <a:pt x="762" y="239"/>
                    </a:lnTo>
                    <a:lnTo>
                      <a:pt x="710" y="266"/>
                    </a:lnTo>
                    <a:lnTo>
                      <a:pt x="664" y="294"/>
                    </a:lnTo>
                    <a:lnTo>
                      <a:pt x="621" y="324"/>
                    </a:lnTo>
                    <a:lnTo>
                      <a:pt x="583" y="353"/>
                    </a:lnTo>
                    <a:lnTo>
                      <a:pt x="565" y="368"/>
                    </a:lnTo>
                    <a:lnTo>
                      <a:pt x="551" y="382"/>
                    </a:lnTo>
                    <a:lnTo>
                      <a:pt x="536" y="394"/>
                    </a:lnTo>
                    <a:lnTo>
                      <a:pt x="523" y="407"/>
                    </a:lnTo>
                    <a:lnTo>
                      <a:pt x="511" y="418"/>
                    </a:lnTo>
                    <a:lnTo>
                      <a:pt x="502" y="428"/>
                    </a:lnTo>
                    <a:lnTo>
                      <a:pt x="493" y="436"/>
                    </a:lnTo>
                    <a:lnTo>
                      <a:pt x="487" y="444"/>
                    </a:lnTo>
                    <a:lnTo>
                      <a:pt x="482" y="449"/>
                    </a:lnTo>
                    <a:lnTo>
                      <a:pt x="478" y="452"/>
                    </a:lnTo>
                    <a:lnTo>
                      <a:pt x="477" y="454"/>
                    </a:lnTo>
                    <a:lnTo>
                      <a:pt x="480" y="450"/>
                    </a:lnTo>
                    <a:lnTo>
                      <a:pt x="483" y="445"/>
                    </a:lnTo>
                    <a:lnTo>
                      <a:pt x="480" y="423"/>
                    </a:lnTo>
                    <a:lnTo>
                      <a:pt x="473" y="404"/>
                    </a:lnTo>
                    <a:lnTo>
                      <a:pt x="465" y="386"/>
                    </a:lnTo>
                    <a:lnTo>
                      <a:pt x="455" y="366"/>
                    </a:lnTo>
                    <a:lnTo>
                      <a:pt x="450" y="361"/>
                    </a:lnTo>
                    <a:lnTo>
                      <a:pt x="443" y="353"/>
                    </a:lnTo>
                    <a:lnTo>
                      <a:pt x="434" y="346"/>
                    </a:lnTo>
                    <a:lnTo>
                      <a:pt x="424" y="337"/>
                    </a:lnTo>
                    <a:lnTo>
                      <a:pt x="401" y="319"/>
                    </a:lnTo>
                    <a:lnTo>
                      <a:pt x="376" y="299"/>
                    </a:lnTo>
                    <a:lnTo>
                      <a:pt x="353" y="281"/>
                    </a:lnTo>
                    <a:lnTo>
                      <a:pt x="332" y="262"/>
                    </a:lnTo>
                    <a:lnTo>
                      <a:pt x="324" y="255"/>
                    </a:lnTo>
                    <a:lnTo>
                      <a:pt x="316" y="247"/>
                    </a:lnTo>
                    <a:lnTo>
                      <a:pt x="311" y="241"/>
                    </a:lnTo>
                    <a:lnTo>
                      <a:pt x="308" y="235"/>
                    </a:lnTo>
                    <a:lnTo>
                      <a:pt x="307" y="218"/>
                    </a:lnTo>
                    <a:lnTo>
                      <a:pt x="305" y="200"/>
                    </a:lnTo>
                    <a:lnTo>
                      <a:pt x="308" y="184"/>
                    </a:lnTo>
                    <a:lnTo>
                      <a:pt x="310" y="169"/>
                    </a:lnTo>
                    <a:lnTo>
                      <a:pt x="320" y="140"/>
                    </a:lnTo>
                    <a:lnTo>
                      <a:pt x="325" y="124"/>
                    </a:lnTo>
                    <a:lnTo>
                      <a:pt x="331" y="106"/>
                    </a:lnTo>
                    <a:lnTo>
                      <a:pt x="335" y="87"/>
                    </a:lnTo>
                    <a:lnTo>
                      <a:pt x="336" y="67"/>
                    </a:lnTo>
                    <a:lnTo>
                      <a:pt x="336" y="50"/>
                    </a:lnTo>
                    <a:lnTo>
                      <a:pt x="332" y="34"/>
                    </a:lnTo>
                    <a:lnTo>
                      <a:pt x="325" y="20"/>
                    </a:lnTo>
                    <a:lnTo>
                      <a:pt x="314" y="10"/>
                    </a:lnTo>
                    <a:lnTo>
                      <a:pt x="299" y="3"/>
                    </a:lnTo>
                    <a:lnTo>
                      <a:pt x="289" y="1"/>
                    </a:lnTo>
                    <a:lnTo>
                      <a:pt x="278" y="0"/>
                    </a:lnTo>
                    <a:lnTo>
                      <a:pt x="255" y="13"/>
                    </a:lnTo>
                    <a:lnTo>
                      <a:pt x="234" y="26"/>
                    </a:lnTo>
                    <a:lnTo>
                      <a:pt x="213" y="40"/>
                    </a:lnTo>
                    <a:lnTo>
                      <a:pt x="195" y="55"/>
                    </a:lnTo>
                    <a:lnTo>
                      <a:pt x="178" y="69"/>
                    </a:lnTo>
                    <a:lnTo>
                      <a:pt x="162" y="85"/>
                    </a:lnTo>
                    <a:lnTo>
                      <a:pt x="132" y="120"/>
                    </a:lnTo>
                    <a:lnTo>
                      <a:pt x="108" y="157"/>
                    </a:lnTo>
                    <a:lnTo>
                      <a:pt x="88" y="197"/>
                    </a:lnTo>
                    <a:lnTo>
                      <a:pt x="73" y="237"/>
                    </a:lnTo>
                    <a:lnTo>
                      <a:pt x="61" y="279"/>
                    </a:lnTo>
                    <a:lnTo>
                      <a:pt x="52" y="321"/>
                    </a:lnTo>
                    <a:lnTo>
                      <a:pt x="46" y="366"/>
                    </a:lnTo>
                    <a:lnTo>
                      <a:pt x="44" y="409"/>
                    </a:lnTo>
                    <a:lnTo>
                      <a:pt x="44" y="452"/>
                    </a:lnTo>
                    <a:lnTo>
                      <a:pt x="45" y="496"/>
                    </a:lnTo>
                    <a:lnTo>
                      <a:pt x="49" y="538"/>
                    </a:lnTo>
                    <a:lnTo>
                      <a:pt x="55" y="578"/>
                    </a:lnTo>
                    <a:lnTo>
                      <a:pt x="61" y="617"/>
                    </a:lnTo>
                    <a:lnTo>
                      <a:pt x="65" y="635"/>
                    </a:lnTo>
                    <a:lnTo>
                      <a:pt x="71" y="656"/>
                    </a:lnTo>
                    <a:lnTo>
                      <a:pt x="78" y="677"/>
                    </a:lnTo>
                    <a:lnTo>
                      <a:pt x="88" y="699"/>
                    </a:lnTo>
                    <a:lnTo>
                      <a:pt x="99" y="723"/>
                    </a:lnTo>
                    <a:lnTo>
                      <a:pt x="111" y="747"/>
                    </a:lnTo>
                    <a:lnTo>
                      <a:pt x="126" y="772"/>
                    </a:lnTo>
                    <a:lnTo>
                      <a:pt x="142" y="797"/>
                    </a:lnTo>
                    <a:lnTo>
                      <a:pt x="159" y="820"/>
                    </a:lnTo>
                    <a:lnTo>
                      <a:pt x="179" y="845"/>
                    </a:lnTo>
                    <a:lnTo>
                      <a:pt x="200" y="870"/>
                    </a:lnTo>
                    <a:lnTo>
                      <a:pt x="223" y="892"/>
                    </a:lnTo>
                    <a:lnTo>
                      <a:pt x="246" y="915"/>
                    </a:lnTo>
                    <a:lnTo>
                      <a:pt x="272" y="936"/>
                    </a:lnTo>
                    <a:lnTo>
                      <a:pt x="300" y="956"/>
                    </a:lnTo>
                    <a:lnTo>
                      <a:pt x="329" y="975"/>
                    </a:lnTo>
                    <a:lnTo>
                      <a:pt x="329" y="978"/>
                    </a:lnTo>
                    <a:lnTo>
                      <a:pt x="326" y="980"/>
                    </a:lnTo>
                    <a:lnTo>
                      <a:pt x="318" y="981"/>
                    </a:lnTo>
                    <a:lnTo>
                      <a:pt x="305" y="980"/>
                    </a:lnTo>
                    <a:lnTo>
                      <a:pt x="291" y="977"/>
                    </a:lnTo>
                    <a:lnTo>
                      <a:pt x="276" y="976"/>
                    </a:lnTo>
                    <a:lnTo>
                      <a:pt x="261" y="977"/>
                    </a:lnTo>
                    <a:lnTo>
                      <a:pt x="250" y="982"/>
                    </a:lnTo>
                    <a:lnTo>
                      <a:pt x="245" y="987"/>
                    </a:lnTo>
                    <a:lnTo>
                      <a:pt x="241" y="992"/>
                    </a:lnTo>
                    <a:lnTo>
                      <a:pt x="233" y="991"/>
                    </a:lnTo>
                    <a:lnTo>
                      <a:pt x="222" y="990"/>
                    </a:lnTo>
                    <a:lnTo>
                      <a:pt x="197" y="985"/>
                    </a:lnTo>
                    <a:lnTo>
                      <a:pt x="168" y="977"/>
                    </a:lnTo>
                    <a:lnTo>
                      <a:pt x="136" y="969"/>
                    </a:lnTo>
                    <a:lnTo>
                      <a:pt x="102" y="957"/>
                    </a:lnTo>
                    <a:lnTo>
                      <a:pt x="67" y="944"/>
                    </a:lnTo>
                    <a:lnTo>
                      <a:pt x="33" y="929"/>
                    </a:lnTo>
                    <a:lnTo>
                      <a:pt x="0" y="913"/>
                    </a:lnTo>
                    <a:lnTo>
                      <a:pt x="0" y="920"/>
                    </a:lnTo>
                    <a:lnTo>
                      <a:pt x="63" y="951"/>
                    </a:lnTo>
                    <a:lnTo>
                      <a:pt x="97" y="965"/>
                    </a:lnTo>
                    <a:lnTo>
                      <a:pt x="129" y="977"/>
                    </a:lnTo>
                    <a:lnTo>
                      <a:pt x="159" y="987"/>
                    </a:lnTo>
                    <a:lnTo>
                      <a:pt x="187" y="996"/>
                    </a:lnTo>
                    <a:lnTo>
                      <a:pt x="212" y="1002"/>
                    </a:lnTo>
                    <a:lnTo>
                      <a:pt x="232" y="1006"/>
                    </a:lnTo>
                    <a:lnTo>
                      <a:pt x="230" y="1011"/>
                    </a:lnTo>
                    <a:lnTo>
                      <a:pt x="229" y="1014"/>
                    </a:lnTo>
                    <a:lnTo>
                      <a:pt x="227" y="1019"/>
                    </a:lnTo>
                    <a:lnTo>
                      <a:pt x="219" y="1020"/>
                    </a:lnTo>
                    <a:lnTo>
                      <a:pt x="211" y="1023"/>
                    </a:lnTo>
                    <a:lnTo>
                      <a:pt x="189" y="1027"/>
                    </a:lnTo>
                    <a:lnTo>
                      <a:pt x="163" y="1030"/>
                    </a:lnTo>
                    <a:lnTo>
                      <a:pt x="133" y="1035"/>
                    </a:lnTo>
                    <a:lnTo>
                      <a:pt x="102" y="1040"/>
                    </a:lnTo>
                    <a:lnTo>
                      <a:pt x="68" y="1045"/>
                    </a:lnTo>
                    <a:lnTo>
                      <a:pt x="0" y="10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46" name="Freeform 230"/>
              <p:cNvSpPr>
                <a:spLocks/>
              </p:cNvSpPr>
              <p:nvPr/>
            </p:nvSpPr>
            <p:spPr bwMode="auto">
              <a:xfrm>
                <a:off x="2442" y="2840"/>
                <a:ext cx="21" cy="29"/>
              </a:xfrm>
              <a:custGeom>
                <a:avLst/>
                <a:gdLst>
                  <a:gd name="T0" fmla="*/ 0 w 63"/>
                  <a:gd name="T1" fmla="*/ 0 h 86"/>
                  <a:gd name="T2" fmla="*/ 0 w 63"/>
                  <a:gd name="T3" fmla="*/ 0 h 86"/>
                  <a:gd name="T4" fmla="*/ 0 w 63"/>
                  <a:gd name="T5" fmla="*/ 0 h 86"/>
                  <a:gd name="T6" fmla="*/ 0 w 63"/>
                  <a:gd name="T7" fmla="*/ 0 h 86"/>
                  <a:gd name="T8" fmla="*/ 0 w 63"/>
                  <a:gd name="T9" fmla="*/ 0 h 86"/>
                  <a:gd name="T10" fmla="*/ 0 w 63"/>
                  <a:gd name="T11" fmla="*/ 0 h 86"/>
                  <a:gd name="T12" fmla="*/ 0 w 63"/>
                  <a:gd name="T13" fmla="*/ 0 h 86"/>
                  <a:gd name="T14" fmla="*/ 0 w 63"/>
                  <a:gd name="T15" fmla="*/ 0 h 86"/>
                  <a:gd name="T16" fmla="*/ 0 w 63"/>
                  <a:gd name="T17" fmla="*/ 0 h 86"/>
                  <a:gd name="T18" fmla="*/ 0 w 63"/>
                  <a:gd name="T19" fmla="*/ 0 h 86"/>
                  <a:gd name="T20" fmla="*/ 0 w 63"/>
                  <a:gd name="T21" fmla="*/ 0 h 86"/>
                  <a:gd name="T22" fmla="*/ 0 w 63"/>
                  <a:gd name="T23" fmla="*/ 0 h 86"/>
                  <a:gd name="T24" fmla="*/ 0 w 63"/>
                  <a:gd name="T25" fmla="*/ 0 h 86"/>
                  <a:gd name="T26" fmla="*/ 0 w 63"/>
                  <a:gd name="T27" fmla="*/ 0 h 86"/>
                  <a:gd name="T28" fmla="*/ 0 w 63"/>
                  <a:gd name="T29" fmla="*/ 0 h 86"/>
                  <a:gd name="T30" fmla="*/ 0 w 63"/>
                  <a:gd name="T31" fmla="*/ 0 h 86"/>
                  <a:gd name="T32" fmla="*/ 0 w 63"/>
                  <a:gd name="T33" fmla="*/ 0 h 86"/>
                  <a:gd name="T34" fmla="*/ 0 w 63"/>
                  <a:gd name="T35" fmla="*/ 0 h 86"/>
                  <a:gd name="T36" fmla="*/ 0 w 63"/>
                  <a:gd name="T37" fmla="*/ 0 h 86"/>
                  <a:gd name="T38" fmla="*/ 0 w 63"/>
                  <a:gd name="T39" fmla="*/ 0 h 86"/>
                  <a:gd name="T40" fmla="*/ 0 w 63"/>
                  <a:gd name="T41" fmla="*/ 0 h 86"/>
                  <a:gd name="T42" fmla="*/ 0 w 63"/>
                  <a:gd name="T43" fmla="*/ 0 h 86"/>
                  <a:gd name="T44" fmla="*/ 0 w 63"/>
                  <a:gd name="T45" fmla="*/ 0 h 86"/>
                  <a:gd name="T46" fmla="*/ 0 w 63"/>
                  <a:gd name="T47" fmla="*/ 0 h 86"/>
                  <a:gd name="T48" fmla="*/ 0 w 63"/>
                  <a:gd name="T49" fmla="*/ 0 h 86"/>
                  <a:gd name="T50" fmla="*/ 0 w 63"/>
                  <a:gd name="T51" fmla="*/ 0 h 86"/>
                  <a:gd name="T52" fmla="*/ 0 w 63"/>
                  <a:gd name="T53" fmla="*/ 0 h 86"/>
                  <a:gd name="T54" fmla="*/ 0 w 63"/>
                  <a:gd name="T55" fmla="*/ 0 h 86"/>
                  <a:gd name="T56" fmla="*/ 0 w 63"/>
                  <a:gd name="T57" fmla="*/ 0 h 86"/>
                  <a:gd name="T58" fmla="*/ 0 w 63"/>
                  <a:gd name="T59" fmla="*/ 0 h 8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3"/>
                  <a:gd name="T91" fmla="*/ 0 h 86"/>
                  <a:gd name="T92" fmla="*/ 63 w 63"/>
                  <a:gd name="T93" fmla="*/ 86 h 8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3" h="86">
                    <a:moveTo>
                      <a:pt x="0" y="67"/>
                    </a:moveTo>
                    <a:lnTo>
                      <a:pt x="0" y="86"/>
                    </a:lnTo>
                    <a:lnTo>
                      <a:pt x="23" y="81"/>
                    </a:lnTo>
                    <a:lnTo>
                      <a:pt x="41" y="73"/>
                    </a:lnTo>
                    <a:lnTo>
                      <a:pt x="50" y="68"/>
                    </a:lnTo>
                    <a:lnTo>
                      <a:pt x="56" y="63"/>
                    </a:lnTo>
                    <a:lnTo>
                      <a:pt x="60" y="58"/>
                    </a:lnTo>
                    <a:lnTo>
                      <a:pt x="62" y="52"/>
                    </a:lnTo>
                    <a:lnTo>
                      <a:pt x="63" y="42"/>
                    </a:lnTo>
                    <a:lnTo>
                      <a:pt x="61" y="34"/>
                    </a:lnTo>
                    <a:lnTo>
                      <a:pt x="56" y="26"/>
                    </a:lnTo>
                    <a:lnTo>
                      <a:pt x="49" y="19"/>
                    </a:lnTo>
                    <a:lnTo>
                      <a:pt x="39" y="13"/>
                    </a:lnTo>
                    <a:lnTo>
                      <a:pt x="27" y="8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7" y="19"/>
                    </a:lnTo>
                    <a:lnTo>
                      <a:pt x="30" y="25"/>
                    </a:lnTo>
                    <a:lnTo>
                      <a:pt x="40" y="32"/>
                    </a:lnTo>
                    <a:lnTo>
                      <a:pt x="45" y="40"/>
                    </a:lnTo>
                    <a:lnTo>
                      <a:pt x="46" y="44"/>
                    </a:lnTo>
                    <a:lnTo>
                      <a:pt x="45" y="47"/>
                    </a:lnTo>
                    <a:lnTo>
                      <a:pt x="44" y="50"/>
                    </a:lnTo>
                    <a:lnTo>
                      <a:pt x="40" y="53"/>
                    </a:lnTo>
                    <a:lnTo>
                      <a:pt x="35" y="57"/>
                    </a:lnTo>
                    <a:lnTo>
                      <a:pt x="28" y="60"/>
                    </a:lnTo>
                    <a:lnTo>
                      <a:pt x="19" y="63"/>
                    </a:lnTo>
                    <a:lnTo>
                      <a:pt x="8" y="66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47" name="Freeform 231"/>
              <p:cNvSpPr>
                <a:spLocks/>
              </p:cNvSpPr>
              <p:nvPr/>
            </p:nvSpPr>
            <p:spPr bwMode="auto">
              <a:xfrm>
                <a:off x="2442" y="2852"/>
                <a:ext cx="1" cy="4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0 h 11"/>
                  <a:gd name="T4" fmla="*/ 1 w 2"/>
                  <a:gd name="T5" fmla="*/ 0 h 11"/>
                  <a:gd name="T6" fmla="*/ 1 w 2"/>
                  <a:gd name="T7" fmla="*/ 0 h 11"/>
                  <a:gd name="T8" fmla="*/ 1 w 2"/>
                  <a:gd name="T9" fmla="*/ 0 h 11"/>
                  <a:gd name="T10" fmla="*/ 0 w 2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1"/>
                  <a:gd name="T20" fmla="*/ 2 w 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1">
                    <a:moveTo>
                      <a:pt x="0" y="0"/>
                    </a:moveTo>
                    <a:lnTo>
                      <a:pt x="0" y="11"/>
                    </a:lnTo>
                    <a:lnTo>
                      <a:pt x="2" y="9"/>
                    </a:lnTo>
                    <a:lnTo>
                      <a:pt x="2" y="6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48" name="Freeform 232"/>
              <p:cNvSpPr>
                <a:spLocks/>
              </p:cNvSpPr>
              <p:nvPr/>
            </p:nvSpPr>
            <p:spPr bwMode="auto">
              <a:xfrm>
                <a:off x="2442" y="2780"/>
                <a:ext cx="36" cy="44"/>
              </a:xfrm>
              <a:custGeom>
                <a:avLst/>
                <a:gdLst>
                  <a:gd name="T0" fmla="*/ 0 w 109"/>
                  <a:gd name="T1" fmla="*/ 0 h 131"/>
                  <a:gd name="T2" fmla="*/ 0 w 109"/>
                  <a:gd name="T3" fmla="*/ 0 h 131"/>
                  <a:gd name="T4" fmla="*/ 0 w 109"/>
                  <a:gd name="T5" fmla="*/ 0 h 131"/>
                  <a:gd name="T6" fmla="*/ 0 w 109"/>
                  <a:gd name="T7" fmla="*/ 0 h 131"/>
                  <a:gd name="T8" fmla="*/ 0 w 109"/>
                  <a:gd name="T9" fmla="*/ 0 h 131"/>
                  <a:gd name="T10" fmla="*/ 0 w 109"/>
                  <a:gd name="T11" fmla="*/ 0 h 131"/>
                  <a:gd name="T12" fmla="*/ 0 w 109"/>
                  <a:gd name="T13" fmla="*/ 0 h 131"/>
                  <a:gd name="T14" fmla="*/ 0 w 109"/>
                  <a:gd name="T15" fmla="*/ 0 h 131"/>
                  <a:gd name="T16" fmla="*/ 0 w 109"/>
                  <a:gd name="T17" fmla="*/ 0 h 131"/>
                  <a:gd name="T18" fmla="*/ 0 w 109"/>
                  <a:gd name="T19" fmla="*/ 0 h 131"/>
                  <a:gd name="T20" fmla="*/ 0 w 109"/>
                  <a:gd name="T21" fmla="*/ 0 h 131"/>
                  <a:gd name="T22" fmla="*/ 0 w 109"/>
                  <a:gd name="T23" fmla="*/ 0 h 131"/>
                  <a:gd name="T24" fmla="*/ 0 w 109"/>
                  <a:gd name="T25" fmla="*/ 0 h 131"/>
                  <a:gd name="T26" fmla="*/ 0 w 109"/>
                  <a:gd name="T27" fmla="*/ 0 h 131"/>
                  <a:gd name="T28" fmla="*/ 0 w 109"/>
                  <a:gd name="T29" fmla="*/ 0 h 131"/>
                  <a:gd name="T30" fmla="*/ 0 w 109"/>
                  <a:gd name="T31" fmla="*/ 0 h 131"/>
                  <a:gd name="T32" fmla="*/ 0 w 109"/>
                  <a:gd name="T33" fmla="*/ 0 h 131"/>
                  <a:gd name="T34" fmla="*/ 0 w 109"/>
                  <a:gd name="T35" fmla="*/ 0 h 131"/>
                  <a:gd name="T36" fmla="*/ 0 w 109"/>
                  <a:gd name="T37" fmla="*/ 0 h 131"/>
                  <a:gd name="T38" fmla="*/ 0 w 109"/>
                  <a:gd name="T39" fmla="*/ 0 h 131"/>
                  <a:gd name="T40" fmla="*/ 0 w 109"/>
                  <a:gd name="T41" fmla="*/ 0 h 131"/>
                  <a:gd name="T42" fmla="*/ 0 w 109"/>
                  <a:gd name="T43" fmla="*/ 0 h 131"/>
                  <a:gd name="T44" fmla="*/ 0 w 109"/>
                  <a:gd name="T45" fmla="*/ 0 h 131"/>
                  <a:gd name="T46" fmla="*/ 0 w 109"/>
                  <a:gd name="T47" fmla="*/ 0 h 131"/>
                  <a:gd name="T48" fmla="*/ 0 w 109"/>
                  <a:gd name="T49" fmla="*/ 0 h 131"/>
                  <a:gd name="T50" fmla="*/ 0 w 109"/>
                  <a:gd name="T51" fmla="*/ 0 h 131"/>
                  <a:gd name="T52" fmla="*/ 0 w 109"/>
                  <a:gd name="T53" fmla="*/ 0 h 131"/>
                  <a:gd name="T54" fmla="*/ 0 w 109"/>
                  <a:gd name="T55" fmla="*/ 0 h 131"/>
                  <a:gd name="T56" fmla="*/ 0 w 109"/>
                  <a:gd name="T57" fmla="*/ 0 h 131"/>
                  <a:gd name="T58" fmla="*/ 0 w 109"/>
                  <a:gd name="T59" fmla="*/ 0 h 131"/>
                  <a:gd name="T60" fmla="*/ 0 w 109"/>
                  <a:gd name="T61" fmla="*/ 0 h 131"/>
                  <a:gd name="T62" fmla="*/ 0 w 109"/>
                  <a:gd name="T63" fmla="*/ 0 h 131"/>
                  <a:gd name="T64" fmla="*/ 0 w 109"/>
                  <a:gd name="T65" fmla="*/ 0 h 131"/>
                  <a:gd name="T66" fmla="*/ 0 w 109"/>
                  <a:gd name="T67" fmla="*/ 0 h 131"/>
                  <a:gd name="T68" fmla="*/ 0 w 109"/>
                  <a:gd name="T69" fmla="*/ 0 h 131"/>
                  <a:gd name="T70" fmla="*/ 0 w 109"/>
                  <a:gd name="T71" fmla="*/ 0 h 131"/>
                  <a:gd name="T72" fmla="*/ 0 w 109"/>
                  <a:gd name="T73" fmla="*/ 0 h 13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09"/>
                  <a:gd name="T112" fmla="*/ 0 h 131"/>
                  <a:gd name="T113" fmla="*/ 109 w 109"/>
                  <a:gd name="T114" fmla="*/ 131 h 13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09" h="131">
                    <a:moveTo>
                      <a:pt x="0" y="111"/>
                    </a:moveTo>
                    <a:lnTo>
                      <a:pt x="0" y="117"/>
                    </a:lnTo>
                    <a:lnTo>
                      <a:pt x="19" y="123"/>
                    </a:lnTo>
                    <a:lnTo>
                      <a:pt x="39" y="128"/>
                    </a:lnTo>
                    <a:lnTo>
                      <a:pt x="57" y="131"/>
                    </a:lnTo>
                    <a:lnTo>
                      <a:pt x="75" y="131"/>
                    </a:lnTo>
                    <a:lnTo>
                      <a:pt x="88" y="129"/>
                    </a:lnTo>
                    <a:lnTo>
                      <a:pt x="99" y="124"/>
                    </a:lnTo>
                    <a:lnTo>
                      <a:pt x="106" y="116"/>
                    </a:lnTo>
                    <a:lnTo>
                      <a:pt x="108" y="111"/>
                    </a:lnTo>
                    <a:lnTo>
                      <a:pt x="109" y="105"/>
                    </a:lnTo>
                    <a:lnTo>
                      <a:pt x="106" y="86"/>
                    </a:lnTo>
                    <a:lnTo>
                      <a:pt x="99" y="69"/>
                    </a:lnTo>
                    <a:lnTo>
                      <a:pt x="88" y="53"/>
                    </a:lnTo>
                    <a:lnTo>
                      <a:pt x="75" y="39"/>
                    </a:lnTo>
                    <a:lnTo>
                      <a:pt x="57" y="27"/>
                    </a:lnTo>
                    <a:lnTo>
                      <a:pt x="39" y="16"/>
                    </a:lnTo>
                    <a:lnTo>
                      <a:pt x="19" y="7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21" y="22"/>
                    </a:lnTo>
                    <a:lnTo>
                      <a:pt x="41" y="32"/>
                    </a:lnTo>
                    <a:lnTo>
                      <a:pt x="60" y="44"/>
                    </a:lnTo>
                    <a:lnTo>
                      <a:pt x="76" y="57"/>
                    </a:lnTo>
                    <a:lnTo>
                      <a:pt x="88" y="70"/>
                    </a:lnTo>
                    <a:lnTo>
                      <a:pt x="92" y="76"/>
                    </a:lnTo>
                    <a:lnTo>
                      <a:pt x="94" y="84"/>
                    </a:lnTo>
                    <a:lnTo>
                      <a:pt x="97" y="91"/>
                    </a:lnTo>
                    <a:lnTo>
                      <a:pt x="97" y="97"/>
                    </a:lnTo>
                    <a:lnTo>
                      <a:pt x="94" y="103"/>
                    </a:lnTo>
                    <a:lnTo>
                      <a:pt x="90" y="111"/>
                    </a:lnTo>
                    <a:lnTo>
                      <a:pt x="81" y="115"/>
                    </a:lnTo>
                    <a:lnTo>
                      <a:pt x="70" y="118"/>
                    </a:lnTo>
                    <a:lnTo>
                      <a:pt x="59" y="120"/>
                    </a:lnTo>
                    <a:lnTo>
                      <a:pt x="48" y="120"/>
                    </a:lnTo>
                    <a:lnTo>
                      <a:pt x="23" y="117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49" name="Freeform 233"/>
              <p:cNvSpPr>
                <a:spLocks/>
              </p:cNvSpPr>
              <p:nvPr/>
            </p:nvSpPr>
            <p:spPr bwMode="auto">
              <a:xfrm>
                <a:off x="2442" y="2791"/>
                <a:ext cx="16" cy="19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w 48"/>
                  <a:gd name="T15" fmla="*/ 0 h 56"/>
                  <a:gd name="T16" fmla="*/ 0 w 48"/>
                  <a:gd name="T17" fmla="*/ 0 h 56"/>
                  <a:gd name="T18" fmla="*/ 0 w 48"/>
                  <a:gd name="T19" fmla="*/ 0 h 56"/>
                  <a:gd name="T20" fmla="*/ 0 w 48"/>
                  <a:gd name="T21" fmla="*/ 0 h 56"/>
                  <a:gd name="T22" fmla="*/ 0 w 48"/>
                  <a:gd name="T23" fmla="*/ 0 h 56"/>
                  <a:gd name="T24" fmla="*/ 0 w 48"/>
                  <a:gd name="T25" fmla="*/ 0 h 56"/>
                  <a:gd name="T26" fmla="*/ 0 w 48"/>
                  <a:gd name="T27" fmla="*/ 0 h 56"/>
                  <a:gd name="T28" fmla="*/ 0 w 48"/>
                  <a:gd name="T29" fmla="*/ 0 h 56"/>
                  <a:gd name="T30" fmla="*/ 0 w 48"/>
                  <a:gd name="T31" fmla="*/ 0 h 56"/>
                  <a:gd name="T32" fmla="*/ 0 w 48"/>
                  <a:gd name="T33" fmla="*/ 0 h 56"/>
                  <a:gd name="T34" fmla="*/ 0 w 48"/>
                  <a:gd name="T35" fmla="*/ 0 h 56"/>
                  <a:gd name="T36" fmla="*/ 0 w 48"/>
                  <a:gd name="T37" fmla="*/ 0 h 56"/>
                  <a:gd name="T38" fmla="*/ 0 w 48"/>
                  <a:gd name="T39" fmla="*/ 0 h 56"/>
                  <a:gd name="T40" fmla="*/ 0 w 48"/>
                  <a:gd name="T41" fmla="*/ 0 h 56"/>
                  <a:gd name="T42" fmla="*/ 0 w 48"/>
                  <a:gd name="T43" fmla="*/ 0 h 56"/>
                  <a:gd name="T44" fmla="*/ 0 w 48"/>
                  <a:gd name="T45" fmla="*/ 0 h 56"/>
                  <a:gd name="T46" fmla="*/ 0 w 48"/>
                  <a:gd name="T47" fmla="*/ 0 h 56"/>
                  <a:gd name="T48" fmla="*/ 0 w 48"/>
                  <a:gd name="T49" fmla="*/ 0 h 56"/>
                  <a:gd name="T50" fmla="*/ 0 w 48"/>
                  <a:gd name="T51" fmla="*/ 0 h 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8"/>
                  <a:gd name="T79" fmla="*/ 0 h 56"/>
                  <a:gd name="T80" fmla="*/ 48 w 48"/>
                  <a:gd name="T81" fmla="*/ 56 h 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8" h="56">
                    <a:moveTo>
                      <a:pt x="0" y="28"/>
                    </a:moveTo>
                    <a:lnTo>
                      <a:pt x="0" y="53"/>
                    </a:lnTo>
                    <a:lnTo>
                      <a:pt x="13" y="56"/>
                    </a:lnTo>
                    <a:lnTo>
                      <a:pt x="25" y="56"/>
                    </a:lnTo>
                    <a:lnTo>
                      <a:pt x="35" y="54"/>
                    </a:lnTo>
                    <a:lnTo>
                      <a:pt x="43" y="49"/>
                    </a:lnTo>
                    <a:lnTo>
                      <a:pt x="48" y="45"/>
                    </a:lnTo>
                    <a:lnTo>
                      <a:pt x="48" y="40"/>
                    </a:lnTo>
                    <a:lnTo>
                      <a:pt x="46" y="36"/>
                    </a:lnTo>
                    <a:lnTo>
                      <a:pt x="45" y="31"/>
                    </a:lnTo>
                    <a:lnTo>
                      <a:pt x="41" y="25"/>
                    </a:lnTo>
                    <a:lnTo>
                      <a:pt x="35" y="19"/>
                    </a:lnTo>
                    <a:lnTo>
                      <a:pt x="29" y="11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8" y="16"/>
                    </a:lnTo>
                    <a:lnTo>
                      <a:pt x="16" y="20"/>
                    </a:lnTo>
                    <a:lnTo>
                      <a:pt x="21" y="24"/>
                    </a:lnTo>
                    <a:lnTo>
                      <a:pt x="23" y="27"/>
                    </a:lnTo>
                    <a:lnTo>
                      <a:pt x="25" y="33"/>
                    </a:lnTo>
                    <a:lnTo>
                      <a:pt x="27" y="38"/>
                    </a:lnTo>
                    <a:lnTo>
                      <a:pt x="25" y="43"/>
                    </a:lnTo>
                    <a:lnTo>
                      <a:pt x="19" y="45"/>
                    </a:lnTo>
                    <a:lnTo>
                      <a:pt x="12" y="45"/>
                    </a:lnTo>
                    <a:lnTo>
                      <a:pt x="7" y="3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50" name="Freeform 234"/>
              <p:cNvSpPr>
                <a:spLocks/>
              </p:cNvSpPr>
              <p:nvPr/>
            </p:nvSpPr>
            <p:spPr bwMode="auto">
              <a:xfrm>
                <a:off x="2405" y="2778"/>
                <a:ext cx="37" cy="52"/>
              </a:xfrm>
              <a:custGeom>
                <a:avLst/>
                <a:gdLst>
                  <a:gd name="T0" fmla="*/ 0 w 110"/>
                  <a:gd name="T1" fmla="*/ 0 h 156"/>
                  <a:gd name="T2" fmla="*/ 0 w 110"/>
                  <a:gd name="T3" fmla="*/ 0 h 156"/>
                  <a:gd name="T4" fmla="*/ 0 w 110"/>
                  <a:gd name="T5" fmla="*/ 0 h 156"/>
                  <a:gd name="T6" fmla="*/ 0 w 110"/>
                  <a:gd name="T7" fmla="*/ 0 h 156"/>
                  <a:gd name="T8" fmla="*/ 0 w 110"/>
                  <a:gd name="T9" fmla="*/ 0 h 156"/>
                  <a:gd name="T10" fmla="*/ 0 w 110"/>
                  <a:gd name="T11" fmla="*/ 0 h 156"/>
                  <a:gd name="T12" fmla="*/ 0 w 110"/>
                  <a:gd name="T13" fmla="*/ 0 h 156"/>
                  <a:gd name="T14" fmla="*/ 0 w 110"/>
                  <a:gd name="T15" fmla="*/ 0 h 156"/>
                  <a:gd name="T16" fmla="*/ 0 w 110"/>
                  <a:gd name="T17" fmla="*/ 0 h 156"/>
                  <a:gd name="T18" fmla="*/ 0 w 110"/>
                  <a:gd name="T19" fmla="*/ 0 h 156"/>
                  <a:gd name="T20" fmla="*/ 0 w 110"/>
                  <a:gd name="T21" fmla="*/ 0 h 156"/>
                  <a:gd name="T22" fmla="*/ 0 w 110"/>
                  <a:gd name="T23" fmla="*/ 0 h 156"/>
                  <a:gd name="T24" fmla="*/ 0 w 110"/>
                  <a:gd name="T25" fmla="*/ 0 h 156"/>
                  <a:gd name="T26" fmla="*/ 0 w 110"/>
                  <a:gd name="T27" fmla="*/ 0 h 156"/>
                  <a:gd name="T28" fmla="*/ 0 w 110"/>
                  <a:gd name="T29" fmla="*/ 0 h 156"/>
                  <a:gd name="T30" fmla="*/ 0 w 110"/>
                  <a:gd name="T31" fmla="*/ 0 h 156"/>
                  <a:gd name="T32" fmla="*/ 0 w 110"/>
                  <a:gd name="T33" fmla="*/ 0 h 156"/>
                  <a:gd name="T34" fmla="*/ 0 w 110"/>
                  <a:gd name="T35" fmla="*/ 0 h 156"/>
                  <a:gd name="T36" fmla="*/ 0 w 110"/>
                  <a:gd name="T37" fmla="*/ 0 h 156"/>
                  <a:gd name="T38" fmla="*/ 0 w 110"/>
                  <a:gd name="T39" fmla="*/ 0 h 156"/>
                  <a:gd name="T40" fmla="*/ 0 w 110"/>
                  <a:gd name="T41" fmla="*/ 0 h 156"/>
                  <a:gd name="T42" fmla="*/ 0 w 110"/>
                  <a:gd name="T43" fmla="*/ 0 h 156"/>
                  <a:gd name="T44" fmla="*/ 0 w 110"/>
                  <a:gd name="T45" fmla="*/ 0 h 156"/>
                  <a:gd name="T46" fmla="*/ 0 w 110"/>
                  <a:gd name="T47" fmla="*/ 0 h 156"/>
                  <a:gd name="T48" fmla="*/ 0 w 110"/>
                  <a:gd name="T49" fmla="*/ 0 h 156"/>
                  <a:gd name="T50" fmla="*/ 0 w 110"/>
                  <a:gd name="T51" fmla="*/ 0 h 156"/>
                  <a:gd name="T52" fmla="*/ 0 w 110"/>
                  <a:gd name="T53" fmla="*/ 0 h 156"/>
                  <a:gd name="T54" fmla="*/ 0 w 110"/>
                  <a:gd name="T55" fmla="*/ 0 h 156"/>
                  <a:gd name="T56" fmla="*/ 0 w 110"/>
                  <a:gd name="T57" fmla="*/ 0 h 156"/>
                  <a:gd name="T58" fmla="*/ 0 w 110"/>
                  <a:gd name="T59" fmla="*/ 0 h 156"/>
                  <a:gd name="T60" fmla="*/ 0 w 110"/>
                  <a:gd name="T61" fmla="*/ 0 h 156"/>
                  <a:gd name="T62" fmla="*/ 0 w 110"/>
                  <a:gd name="T63" fmla="*/ 0 h 156"/>
                  <a:gd name="T64" fmla="*/ 0 w 110"/>
                  <a:gd name="T65" fmla="*/ 0 h 156"/>
                  <a:gd name="T66" fmla="*/ 0 w 110"/>
                  <a:gd name="T67" fmla="*/ 0 h 15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0"/>
                  <a:gd name="T103" fmla="*/ 0 h 156"/>
                  <a:gd name="T104" fmla="*/ 110 w 110"/>
                  <a:gd name="T105" fmla="*/ 156 h 15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0" h="156">
                    <a:moveTo>
                      <a:pt x="110" y="21"/>
                    </a:moveTo>
                    <a:lnTo>
                      <a:pt x="110" y="6"/>
                    </a:lnTo>
                    <a:lnTo>
                      <a:pt x="88" y="1"/>
                    </a:lnTo>
                    <a:lnTo>
                      <a:pt x="65" y="0"/>
                    </a:lnTo>
                    <a:lnTo>
                      <a:pt x="46" y="1"/>
                    </a:lnTo>
                    <a:lnTo>
                      <a:pt x="29" y="6"/>
                    </a:lnTo>
                    <a:lnTo>
                      <a:pt x="15" y="14"/>
                    </a:lnTo>
                    <a:lnTo>
                      <a:pt x="5" y="27"/>
                    </a:lnTo>
                    <a:lnTo>
                      <a:pt x="2" y="34"/>
                    </a:lnTo>
                    <a:lnTo>
                      <a:pt x="0" y="44"/>
                    </a:lnTo>
                    <a:lnTo>
                      <a:pt x="0" y="54"/>
                    </a:lnTo>
                    <a:lnTo>
                      <a:pt x="2" y="65"/>
                    </a:lnTo>
                    <a:lnTo>
                      <a:pt x="5" y="75"/>
                    </a:lnTo>
                    <a:lnTo>
                      <a:pt x="13" y="86"/>
                    </a:lnTo>
                    <a:lnTo>
                      <a:pt x="23" y="97"/>
                    </a:lnTo>
                    <a:lnTo>
                      <a:pt x="36" y="108"/>
                    </a:lnTo>
                    <a:lnTo>
                      <a:pt x="52" y="121"/>
                    </a:lnTo>
                    <a:lnTo>
                      <a:pt x="69" y="133"/>
                    </a:lnTo>
                    <a:lnTo>
                      <a:pt x="89" y="144"/>
                    </a:lnTo>
                    <a:lnTo>
                      <a:pt x="110" y="156"/>
                    </a:lnTo>
                    <a:lnTo>
                      <a:pt x="110" y="149"/>
                    </a:lnTo>
                    <a:lnTo>
                      <a:pt x="83" y="133"/>
                    </a:lnTo>
                    <a:lnTo>
                      <a:pt x="59" y="116"/>
                    </a:lnTo>
                    <a:lnTo>
                      <a:pt x="40" y="97"/>
                    </a:lnTo>
                    <a:lnTo>
                      <a:pt x="31" y="87"/>
                    </a:lnTo>
                    <a:lnTo>
                      <a:pt x="24" y="77"/>
                    </a:lnTo>
                    <a:lnTo>
                      <a:pt x="26" y="81"/>
                    </a:lnTo>
                    <a:lnTo>
                      <a:pt x="32" y="86"/>
                    </a:lnTo>
                    <a:lnTo>
                      <a:pt x="40" y="92"/>
                    </a:lnTo>
                    <a:lnTo>
                      <a:pt x="51" y="98"/>
                    </a:lnTo>
                    <a:lnTo>
                      <a:pt x="64" y="106"/>
                    </a:lnTo>
                    <a:lnTo>
                      <a:pt x="78" y="112"/>
                    </a:lnTo>
                    <a:lnTo>
                      <a:pt x="110" y="123"/>
                    </a:lnTo>
                    <a:lnTo>
                      <a:pt x="110" y="117"/>
                    </a:lnTo>
                    <a:lnTo>
                      <a:pt x="85" y="108"/>
                    </a:lnTo>
                    <a:lnTo>
                      <a:pt x="63" y="98"/>
                    </a:lnTo>
                    <a:lnTo>
                      <a:pt x="45" y="87"/>
                    </a:lnTo>
                    <a:lnTo>
                      <a:pt x="36" y="82"/>
                    </a:lnTo>
                    <a:lnTo>
                      <a:pt x="30" y="77"/>
                    </a:lnTo>
                    <a:lnTo>
                      <a:pt x="27" y="67"/>
                    </a:lnTo>
                    <a:lnTo>
                      <a:pt x="26" y="60"/>
                    </a:lnTo>
                    <a:lnTo>
                      <a:pt x="26" y="53"/>
                    </a:lnTo>
                    <a:lnTo>
                      <a:pt x="29" y="48"/>
                    </a:lnTo>
                    <a:lnTo>
                      <a:pt x="36" y="40"/>
                    </a:lnTo>
                    <a:lnTo>
                      <a:pt x="48" y="38"/>
                    </a:lnTo>
                    <a:lnTo>
                      <a:pt x="63" y="38"/>
                    </a:lnTo>
                    <a:lnTo>
                      <a:pt x="79" y="40"/>
                    </a:lnTo>
                    <a:lnTo>
                      <a:pt x="95" y="45"/>
                    </a:lnTo>
                    <a:lnTo>
                      <a:pt x="110" y="51"/>
                    </a:lnTo>
                    <a:lnTo>
                      <a:pt x="110" y="39"/>
                    </a:lnTo>
                    <a:lnTo>
                      <a:pt x="96" y="35"/>
                    </a:lnTo>
                    <a:lnTo>
                      <a:pt x="84" y="33"/>
                    </a:lnTo>
                    <a:lnTo>
                      <a:pt x="63" y="29"/>
                    </a:lnTo>
                    <a:lnTo>
                      <a:pt x="47" y="30"/>
                    </a:lnTo>
                    <a:lnTo>
                      <a:pt x="34" y="34"/>
                    </a:lnTo>
                    <a:lnTo>
                      <a:pt x="25" y="40"/>
                    </a:lnTo>
                    <a:lnTo>
                      <a:pt x="19" y="49"/>
                    </a:lnTo>
                    <a:lnTo>
                      <a:pt x="16" y="59"/>
                    </a:lnTo>
                    <a:lnTo>
                      <a:pt x="15" y="71"/>
                    </a:lnTo>
                    <a:lnTo>
                      <a:pt x="13" y="60"/>
                    </a:lnTo>
                    <a:lnTo>
                      <a:pt x="11" y="50"/>
                    </a:lnTo>
                    <a:lnTo>
                      <a:pt x="13" y="42"/>
                    </a:lnTo>
                    <a:lnTo>
                      <a:pt x="14" y="34"/>
                    </a:lnTo>
                    <a:lnTo>
                      <a:pt x="23" y="22"/>
                    </a:lnTo>
                    <a:lnTo>
                      <a:pt x="35" y="14"/>
                    </a:lnTo>
                    <a:lnTo>
                      <a:pt x="51" y="12"/>
                    </a:lnTo>
                    <a:lnTo>
                      <a:pt x="69" y="12"/>
                    </a:lnTo>
                    <a:lnTo>
                      <a:pt x="89" y="14"/>
                    </a:lnTo>
                    <a:lnTo>
                      <a:pt x="11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51" name="Freeform 235"/>
              <p:cNvSpPr>
                <a:spLocks/>
              </p:cNvSpPr>
              <p:nvPr/>
            </p:nvSpPr>
            <p:spPr bwMode="auto">
              <a:xfrm>
                <a:off x="2427" y="2797"/>
                <a:ext cx="15" cy="12"/>
              </a:xfrm>
              <a:custGeom>
                <a:avLst/>
                <a:gdLst>
                  <a:gd name="T0" fmla="*/ 0 w 45"/>
                  <a:gd name="T1" fmla="*/ 0 h 34"/>
                  <a:gd name="T2" fmla="*/ 0 w 45"/>
                  <a:gd name="T3" fmla="*/ 0 h 34"/>
                  <a:gd name="T4" fmla="*/ 0 w 45"/>
                  <a:gd name="T5" fmla="*/ 0 h 34"/>
                  <a:gd name="T6" fmla="*/ 0 w 45"/>
                  <a:gd name="T7" fmla="*/ 0 h 34"/>
                  <a:gd name="T8" fmla="*/ 0 w 45"/>
                  <a:gd name="T9" fmla="*/ 0 h 34"/>
                  <a:gd name="T10" fmla="*/ 0 w 45"/>
                  <a:gd name="T11" fmla="*/ 0 h 34"/>
                  <a:gd name="T12" fmla="*/ 0 w 45"/>
                  <a:gd name="T13" fmla="*/ 0 h 34"/>
                  <a:gd name="T14" fmla="*/ 0 w 45"/>
                  <a:gd name="T15" fmla="*/ 0 h 34"/>
                  <a:gd name="T16" fmla="*/ 0 w 45"/>
                  <a:gd name="T17" fmla="*/ 0 h 34"/>
                  <a:gd name="T18" fmla="*/ 0 w 45"/>
                  <a:gd name="T19" fmla="*/ 0 h 34"/>
                  <a:gd name="T20" fmla="*/ 0 w 45"/>
                  <a:gd name="T21" fmla="*/ 0 h 34"/>
                  <a:gd name="T22" fmla="*/ 0 w 45"/>
                  <a:gd name="T23" fmla="*/ 0 h 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34"/>
                  <a:gd name="T38" fmla="*/ 45 w 45"/>
                  <a:gd name="T39" fmla="*/ 34 h 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34">
                    <a:moveTo>
                      <a:pt x="45" y="34"/>
                    </a:moveTo>
                    <a:lnTo>
                      <a:pt x="45" y="9"/>
                    </a:lnTo>
                    <a:lnTo>
                      <a:pt x="35" y="3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"/>
                    </a:lnTo>
                    <a:lnTo>
                      <a:pt x="0" y="7"/>
                    </a:lnTo>
                    <a:lnTo>
                      <a:pt x="3" y="12"/>
                    </a:lnTo>
                    <a:lnTo>
                      <a:pt x="7" y="18"/>
                    </a:lnTo>
                    <a:lnTo>
                      <a:pt x="13" y="22"/>
                    </a:lnTo>
                    <a:lnTo>
                      <a:pt x="27" y="29"/>
                    </a:lnTo>
                    <a:lnTo>
                      <a:pt x="45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52" name="Freeform 236"/>
              <p:cNvSpPr>
                <a:spLocks/>
              </p:cNvSpPr>
              <p:nvPr/>
            </p:nvSpPr>
            <p:spPr bwMode="auto">
              <a:xfrm>
                <a:off x="2386" y="2839"/>
                <a:ext cx="56" cy="40"/>
              </a:xfrm>
              <a:custGeom>
                <a:avLst/>
                <a:gdLst>
                  <a:gd name="T0" fmla="*/ 0 w 168"/>
                  <a:gd name="T1" fmla="*/ 0 h 119"/>
                  <a:gd name="T2" fmla="*/ 0 w 168"/>
                  <a:gd name="T3" fmla="*/ 0 h 119"/>
                  <a:gd name="T4" fmla="*/ 0 w 168"/>
                  <a:gd name="T5" fmla="*/ 0 h 119"/>
                  <a:gd name="T6" fmla="*/ 0 w 168"/>
                  <a:gd name="T7" fmla="*/ 0 h 119"/>
                  <a:gd name="T8" fmla="*/ 0 w 168"/>
                  <a:gd name="T9" fmla="*/ 0 h 119"/>
                  <a:gd name="T10" fmla="*/ 0 w 168"/>
                  <a:gd name="T11" fmla="*/ 0 h 119"/>
                  <a:gd name="T12" fmla="*/ 0 w 168"/>
                  <a:gd name="T13" fmla="*/ 0 h 119"/>
                  <a:gd name="T14" fmla="*/ 0 w 168"/>
                  <a:gd name="T15" fmla="*/ 0 h 119"/>
                  <a:gd name="T16" fmla="*/ 0 w 168"/>
                  <a:gd name="T17" fmla="*/ 0 h 119"/>
                  <a:gd name="T18" fmla="*/ 0 w 168"/>
                  <a:gd name="T19" fmla="*/ 0 h 119"/>
                  <a:gd name="T20" fmla="*/ 0 w 168"/>
                  <a:gd name="T21" fmla="*/ 0 h 119"/>
                  <a:gd name="T22" fmla="*/ 0 w 168"/>
                  <a:gd name="T23" fmla="*/ 0 h 119"/>
                  <a:gd name="T24" fmla="*/ 0 w 168"/>
                  <a:gd name="T25" fmla="*/ 0 h 119"/>
                  <a:gd name="T26" fmla="*/ 0 w 168"/>
                  <a:gd name="T27" fmla="*/ 0 h 119"/>
                  <a:gd name="T28" fmla="*/ 0 w 168"/>
                  <a:gd name="T29" fmla="*/ 0 h 119"/>
                  <a:gd name="T30" fmla="*/ 0 w 168"/>
                  <a:gd name="T31" fmla="*/ 0 h 119"/>
                  <a:gd name="T32" fmla="*/ 0 w 168"/>
                  <a:gd name="T33" fmla="*/ 0 h 119"/>
                  <a:gd name="T34" fmla="*/ 0 w 168"/>
                  <a:gd name="T35" fmla="*/ 0 h 119"/>
                  <a:gd name="T36" fmla="*/ 0 w 168"/>
                  <a:gd name="T37" fmla="*/ 0 h 119"/>
                  <a:gd name="T38" fmla="*/ 0 w 168"/>
                  <a:gd name="T39" fmla="*/ 0 h 119"/>
                  <a:gd name="T40" fmla="*/ 0 w 168"/>
                  <a:gd name="T41" fmla="*/ 0 h 119"/>
                  <a:gd name="T42" fmla="*/ 0 w 168"/>
                  <a:gd name="T43" fmla="*/ 0 h 119"/>
                  <a:gd name="T44" fmla="*/ 0 w 168"/>
                  <a:gd name="T45" fmla="*/ 0 h 119"/>
                  <a:gd name="T46" fmla="*/ 0 w 168"/>
                  <a:gd name="T47" fmla="*/ 0 h 119"/>
                  <a:gd name="T48" fmla="*/ 0 w 168"/>
                  <a:gd name="T49" fmla="*/ 0 h 119"/>
                  <a:gd name="T50" fmla="*/ 0 w 168"/>
                  <a:gd name="T51" fmla="*/ 0 h 119"/>
                  <a:gd name="T52" fmla="*/ 0 w 168"/>
                  <a:gd name="T53" fmla="*/ 0 h 119"/>
                  <a:gd name="T54" fmla="*/ 0 w 168"/>
                  <a:gd name="T55" fmla="*/ 0 h 119"/>
                  <a:gd name="T56" fmla="*/ 0 w 168"/>
                  <a:gd name="T57" fmla="*/ 0 h 119"/>
                  <a:gd name="T58" fmla="*/ 0 w 168"/>
                  <a:gd name="T59" fmla="*/ 0 h 119"/>
                  <a:gd name="T60" fmla="*/ 0 w 168"/>
                  <a:gd name="T61" fmla="*/ 0 h 119"/>
                  <a:gd name="T62" fmla="*/ 0 w 168"/>
                  <a:gd name="T63" fmla="*/ 0 h 119"/>
                  <a:gd name="T64" fmla="*/ 0 w 168"/>
                  <a:gd name="T65" fmla="*/ 0 h 119"/>
                  <a:gd name="T66" fmla="*/ 0 w 168"/>
                  <a:gd name="T67" fmla="*/ 0 h 119"/>
                  <a:gd name="T68" fmla="*/ 0 w 168"/>
                  <a:gd name="T69" fmla="*/ 0 h 119"/>
                  <a:gd name="T70" fmla="*/ 0 w 168"/>
                  <a:gd name="T71" fmla="*/ 0 h 119"/>
                  <a:gd name="T72" fmla="*/ 0 w 168"/>
                  <a:gd name="T73" fmla="*/ 0 h 119"/>
                  <a:gd name="T74" fmla="*/ 0 w 168"/>
                  <a:gd name="T75" fmla="*/ 0 h 119"/>
                  <a:gd name="T76" fmla="*/ 0 w 168"/>
                  <a:gd name="T77" fmla="*/ 0 h 119"/>
                  <a:gd name="T78" fmla="*/ 0 w 168"/>
                  <a:gd name="T79" fmla="*/ 0 h 119"/>
                  <a:gd name="T80" fmla="*/ 0 w 168"/>
                  <a:gd name="T81" fmla="*/ 0 h 119"/>
                  <a:gd name="T82" fmla="*/ 0 w 168"/>
                  <a:gd name="T83" fmla="*/ 0 h 119"/>
                  <a:gd name="T84" fmla="*/ 0 w 168"/>
                  <a:gd name="T85" fmla="*/ 0 h 119"/>
                  <a:gd name="T86" fmla="*/ 0 w 168"/>
                  <a:gd name="T87" fmla="*/ 0 h 119"/>
                  <a:gd name="T88" fmla="*/ 0 w 168"/>
                  <a:gd name="T89" fmla="*/ 0 h 11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68"/>
                  <a:gd name="T136" fmla="*/ 0 h 119"/>
                  <a:gd name="T137" fmla="*/ 168 w 168"/>
                  <a:gd name="T138" fmla="*/ 119 h 11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68" h="119">
                    <a:moveTo>
                      <a:pt x="168" y="16"/>
                    </a:moveTo>
                    <a:lnTo>
                      <a:pt x="168" y="3"/>
                    </a:lnTo>
                    <a:lnTo>
                      <a:pt x="139" y="1"/>
                    </a:lnTo>
                    <a:lnTo>
                      <a:pt x="110" y="0"/>
                    </a:lnTo>
                    <a:lnTo>
                      <a:pt x="81" y="2"/>
                    </a:lnTo>
                    <a:lnTo>
                      <a:pt x="54" y="8"/>
                    </a:lnTo>
                    <a:lnTo>
                      <a:pt x="30" y="17"/>
                    </a:lnTo>
                    <a:lnTo>
                      <a:pt x="20" y="23"/>
                    </a:lnTo>
                    <a:lnTo>
                      <a:pt x="12" y="29"/>
                    </a:lnTo>
                    <a:lnTo>
                      <a:pt x="6" y="37"/>
                    </a:lnTo>
                    <a:lnTo>
                      <a:pt x="2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2" y="71"/>
                    </a:lnTo>
                    <a:lnTo>
                      <a:pt x="6" y="80"/>
                    </a:lnTo>
                    <a:lnTo>
                      <a:pt x="11" y="86"/>
                    </a:lnTo>
                    <a:lnTo>
                      <a:pt x="17" y="92"/>
                    </a:lnTo>
                    <a:lnTo>
                      <a:pt x="33" y="103"/>
                    </a:lnTo>
                    <a:lnTo>
                      <a:pt x="54" y="111"/>
                    </a:lnTo>
                    <a:lnTo>
                      <a:pt x="78" y="116"/>
                    </a:lnTo>
                    <a:lnTo>
                      <a:pt x="106" y="118"/>
                    </a:lnTo>
                    <a:lnTo>
                      <a:pt x="136" y="119"/>
                    </a:lnTo>
                    <a:lnTo>
                      <a:pt x="168" y="118"/>
                    </a:lnTo>
                    <a:lnTo>
                      <a:pt x="168" y="103"/>
                    </a:lnTo>
                    <a:lnTo>
                      <a:pt x="132" y="105"/>
                    </a:lnTo>
                    <a:lnTo>
                      <a:pt x="99" y="103"/>
                    </a:lnTo>
                    <a:lnTo>
                      <a:pt x="69" y="101"/>
                    </a:lnTo>
                    <a:lnTo>
                      <a:pt x="56" y="98"/>
                    </a:lnTo>
                    <a:lnTo>
                      <a:pt x="45" y="95"/>
                    </a:lnTo>
                    <a:lnTo>
                      <a:pt x="34" y="91"/>
                    </a:lnTo>
                    <a:lnTo>
                      <a:pt x="25" y="85"/>
                    </a:lnTo>
                    <a:lnTo>
                      <a:pt x="19" y="80"/>
                    </a:lnTo>
                    <a:lnTo>
                      <a:pt x="14" y="72"/>
                    </a:lnTo>
                    <a:lnTo>
                      <a:pt x="12" y="64"/>
                    </a:lnTo>
                    <a:lnTo>
                      <a:pt x="12" y="55"/>
                    </a:lnTo>
                    <a:lnTo>
                      <a:pt x="13" y="44"/>
                    </a:lnTo>
                    <a:lnTo>
                      <a:pt x="18" y="33"/>
                    </a:lnTo>
                    <a:lnTo>
                      <a:pt x="34" y="23"/>
                    </a:lnTo>
                    <a:lnTo>
                      <a:pt x="52" y="16"/>
                    </a:lnTo>
                    <a:lnTo>
                      <a:pt x="72" y="11"/>
                    </a:lnTo>
                    <a:lnTo>
                      <a:pt x="92" y="8"/>
                    </a:lnTo>
                    <a:lnTo>
                      <a:pt x="112" y="8"/>
                    </a:lnTo>
                    <a:lnTo>
                      <a:pt x="132" y="9"/>
                    </a:lnTo>
                    <a:lnTo>
                      <a:pt x="150" y="12"/>
                    </a:lnTo>
                    <a:lnTo>
                      <a:pt x="16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53" name="Freeform 237"/>
              <p:cNvSpPr>
                <a:spLocks/>
              </p:cNvSpPr>
              <p:nvPr/>
            </p:nvSpPr>
            <p:spPr bwMode="auto">
              <a:xfrm>
                <a:off x="2397" y="2845"/>
                <a:ext cx="45" cy="25"/>
              </a:xfrm>
              <a:custGeom>
                <a:avLst/>
                <a:gdLst>
                  <a:gd name="T0" fmla="*/ 0 w 134"/>
                  <a:gd name="T1" fmla="*/ 0 h 74"/>
                  <a:gd name="T2" fmla="*/ 0 w 134"/>
                  <a:gd name="T3" fmla="*/ 0 h 74"/>
                  <a:gd name="T4" fmla="*/ 0 w 134"/>
                  <a:gd name="T5" fmla="*/ 0 h 74"/>
                  <a:gd name="T6" fmla="*/ 0 w 134"/>
                  <a:gd name="T7" fmla="*/ 0 h 74"/>
                  <a:gd name="T8" fmla="*/ 0 w 134"/>
                  <a:gd name="T9" fmla="*/ 0 h 74"/>
                  <a:gd name="T10" fmla="*/ 0 w 134"/>
                  <a:gd name="T11" fmla="*/ 0 h 74"/>
                  <a:gd name="T12" fmla="*/ 0 w 134"/>
                  <a:gd name="T13" fmla="*/ 0 h 74"/>
                  <a:gd name="T14" fmla="*/ 0 w 134"/>
                  <a:gd name="T15" fmla="*/ 0 h 74"/>
                  <a:gd name="T16" fmla="*/ 0 w 134"/>
                  <a:gd name="T17" fmla="*/ 0 h 74"/>
                  <a:gd name="T18" fmla="*/ 0 w 134"/>
                  <a:gd name="T19" fmla="*/ 0 h 74"/>
                  <a:gd name="T20" fmla="*/ 0 w 134"/>
                  <a:gd name="T21" fmla="*/ 0 h 74"/>
                  <a:gd name="T22" fmla="*/ 0 w 134"/>
                  <a:gd name="T23" fmla="*/ 0 h 74"/>
                  <a:gd name="T24" fmla="*/ 0 w 134"/>
                  <a:gd name="T25" fmla="*/ 0 h 74"/>
                  <a:gd name="T26" fmla="*/ 0 w 134"/>
                  <a:gd name="T27" fmla="*/ 0 h 74"/>
                  <a:gd name="T28" fmla="*/ 0 w 134"/>
                  <a:gd name="T29" fmla="*/ 0 h 74"/>
                  <a:gd name="T30" fmla="*/ 0 w 134"/>
                  <a:gd name="T31" fmla="*/ 0 h 74"/>
                  <a:gd name="T32" fmla="*/ 0 w 134"/>
                  <a:gd name="T33" fmla="*/ 0 h 74"/>
                  <a:gd name="T34" fmla="*/ 0 w 134"/>
                  <a:gd name="T35" fmla="*/ 0 h 74"/>
                  <a:gd name="T36" fmla="*/ 0 w 134"/>
                  <a:gd name="T37" fmla="*/ 0 h 74"/>
                  <a:gd name="T38" fmla="*/ 0 w 134"/>
                  <a:gd name="T39" fmla="*/ 0 h 74"/>
                  <a:gd name="T40" fmla="*/ 0 w 134"/>
                  <a:gd name="T41" fmla="*/ 0 h 74"/>
                  <a:gd name="T42" fmla="*/ 0 w 134"/>
                  <a:gd name="T43" fmla="*/ 0 h 74"/>
                  <a:gd name="T44" fmla="*/ 0 w 134"/>
                  <a:gd name="T45" fmla="*/ 0 h 74"/>
                  <a:gd name="T46" fmla="*/ 0 w 134"/>
                  <a:gd name="T47" fmla="*/ 0 h 74"/>
                  <a:gd name="T48" fmla="*/ 0 w 134"/>
                  <a:gd name="T49" fmla="*/ 0 h 74"/>
                  <a:gd name="T50" fmla="*/ 0 w 134"/>
                  <a:gd name="T51" fmla="*/ 0 h 74"/>
                  <a:gd name="T52" fmla="*/ 0 w 134"/>
                  <a:gd name="T53" fmla="*/ 0 h 74"/>
                  <a:gd name="T54" fmla="*/ 0 w 134"/>
                  <a:gd name="T55" fmla="*/ 0 h 74"/>
                  <a:gd name="T56" fmla="*/ 0 w 134"/>
                  <a:gd name="T57" fmla="*/ 0 h 74"/>
                  <a:gd name="T58" fmla="*/ 0 w 134"/>
                  <a:gd name="T59" fmla="*/ 0 h 74"/>
                  <a:gd name="T60" fmla="*/ 0 w 134"/>
                  <a:gd name="T61" fmla="*/ 0 h 74"/>
                  <a:gd name="T62" fmla="*/ 0 w 134"/>
                  <a:gd name="T63" fmla="*/ 0 h 74"/>
                  <a:gd name="T64" fmla="*/ 0 w 134"/>
                  <a:gd name="T65" fmla="*/ 0 h 74"/>
                  <a:gd name="T66" fmla="*/ 0 w 134"/>
                  <a:gd name="T67" fmla="*/ 0 h 74"/>
                  <a:gd name="T68" fmla="*/ 0 w 134"/>
                  <a:gd name="T69" fmla="*/ 0 h 7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4"/>
                  <a:gd name="T106" fmla="*/ 0 h 74"/>
                  <a:gd name="T107" fmla="*/ 134 w 134"/>
                  <a:gd name="T108" fmla="*/ 74 h 7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4" h="74">
                    <a:moveTo>
                      <a:pt x="134" y="32"/>
                    </a:moveTo>
                    <a:lnTo>
                      <a:pt x="134" y="21"/>
                    </a:lnTo>
                    <a:lnTo>
                      <a:pt x="130" y="17"/>
                    </a:lnTo>
                    <a:lnTo>
                      <a:pt x="123" y="14"/>
                    </a:lnTo>
                    <a:lnTo>
                      <a:pt x="114" y="10"/>
                    </a:lnTo>
                    <a:lnTo>
                      <a:pt x="103" y="8"/>
                    </a:lnTo>
                    <a:lnTo>
                      <a:pt x="86" y="4"/>
                    </a:lnTo>
                    <a:lnTo>
                      <a:pt x="71" y="1"/>
                    </a:lnTo>
                    <a:lnTo>
                      <a:pt x="56" y="0"/>
                    </a:lnTo>
                    <a:lnTo>
                      <a:pt x="44" y="1"/>
                    </a:lnTo>
                    <a:lnTo>
                      <a:pt x="32" y="4"/>
                    </a:lnTo>
                    <a:lnTo>
                      <a:pt x="22" y="8"/>
                    </a:lnTo>
                    <a:lnTo>
                      <a:pt x="13" y="14"/>
                    </a:lnTo>
                    <a:lnTo>
                      <a:pt x="6" y="21"/>
                    </a:lnTo>
                    <a:lnTo>
                      <a:pt x="2" y="29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4" y="50"/>
                    </a:lnTo>
                    <a:lnTo>
                      <a:pt x="8" y="54"/>
                    </a:lnTo>
                    <a:lnTo>
                      <a:pt x="15" y="59"/>
                    </a:lnTo>
                    <a:lnTo>
                      <a:pt x="23" y="63"/>
                    </a:lnTo>
                    <a:lnTo>
                      <a:pt x="33" y="67"/>
                    </a:lnTo>
                    <a:lnTo>
                      <a:pt x="55" y="72"/>
                    </a:lnTo>
                    <a:lnTo>
                      <a:pt x="81" y="74"/>
                    </a:lnTo>
                    <a:lnTo>
                      <a:pt x="108" y="73"/>
                    </a:lnTo>
                    <a:lnTo>
                      <a:pt x="134" y="71"/>
                    </a:lnTo>
                    <a:lnTo>
                      <a:pt x="134" y="52"/>
                    </a:lnTo>
                    <a:lnTo>
                      <a:pt x="118" y="54"/>
                    </a:lnTo>
                    <a:lnTo>
                      <a:pt x="103" y="57"/>
                    </a:lnTo>
                    <a:lnTo>
                      <a:pt x="77" y="58"/>
                    </a:lnTo>
                    <a:lnTo>
                      <a:pt x="55" y="57"/>
                    </a:lnTo>
                    <a:lnTo>
                      <a:pt x="39" y="53"/>
                    </a:lnTo>
                    <a:lnTo>
                      <a:pt x="27" y="47"/>
                    </a:lnTo>
                    <a:lnTo>
                      <a:pt x="20" y="41"/>
                    </a:lnTo>
                    <a:lnTo>
                      <a:pt x="16" y="33"/>
                    </a:lnTo>
                    <a:lnTo>
                      <a:pt x="15" y="26"/>
                    </a:lnTo>
                    <a:lnTo>
                      <a:pt x="18" y="20"/>
                    </a:lnTo>
                    <a:lnTo>
                      <a:pt x="24" y="14"/>
                    </a:lnTo>
                    <a:lnTo>
                      <a:pt x="34" y="9"/>
                    </a:lnTo>
                    <a:lnTo>
                      <a:pt x="45" y="6"/>
                    </a:lnTo>
                    <a:lnTo>
                      <a:pt x="60" y="6"/>
                    </a:lnTo>
                    <a:lnTo>
                      <a:pt x="77" y="10"/>
                    </a:lnTo>
                    <a:lnTo>
                      <a:pt x="97" y="16"/>
                    </a:lnTo>
                    <a:lnTo>
                      <a:pt x="116" y="26"/>
                    </a:lnTo>
                    <a:lnTo>
                      <a:pt x="120" y="30"/>
                    </a:lnTo>
                    <a:lnTo>
                      <a:pt x="120" y="32"/>
                    </a:lnTo>
                    <a:lnTo>
                      <a:pt x="119" y="35"/>
                    </a:lnTo>
                    <a:lnTo>
                      <a:pt x="115" y="36"/>
                    </a:lnTo>
                    <a:lnTo>
                      <a:pt x="107" y="40"/>
                    </a:lnTo>
                    <a:lnTo>
                      <a:pt x="97" y="41"/>
                    </a:lnTo>
                    <a:lnTo>
                      <a:pt x="98" y="37"/>
                    </a:lnTo>
                    <a:lnTo>
                      <a:pt x="97" y="33"/>
                    </a:lnTo>
                    <a:lnTo>
                      <a:pt x="96" y="27"/>
                    </a:lnTo>
                    <a:lnTo>
                      <a:pt x="81" y="24"/>
                    </a:lnTo>
                    <a:lnTo>
                      <a:pt x="66" y="21"/>
                    </a:lnTo>
                    <a:lnTo>
                      <a:pt x="59" y="21"/>
                    </a:lnTo>
                    <a:lnTo>
                      <a:pt x="53" y="22"/>
                    </a:lnTo>
                    <a:lnTo>
                      <a:pt x="49" y="26"/>
                    </a:lnTo>
                    <a:lnTo>
                      <a:pt x="47" y="31"/>
                    </a:lnTo>
                    <a:lnTo>
                      <a:pt x="45" y="36"/>
                    </a:lnTo>
                    <a:lnTo>
                      <a:pt x="48" y="40"/>
                    </a:lnTo>
                    <a:lnTo>
                      <a:pt x="50" y="43"/>
                    </a:lnTo>
                    <a:lnTo>
                      <a:pt x="55" y="46"/>
                    </a:lnTo>
                    <a:lnTo>
                      <a:pt x="67" y="48"/>
                    </a:lnTo>
                    <a:lnTo>
                      <a:pt x="82" y="48"/>
                    </a:lnTo>
                    <a:lnTo>
                      <a:pt x="97" y="47"/>
                    </a:lnTo>
                    <a:lnTo>
                      <a:pt x="113" y="43"/>
                    </a:lnTo>
                    <a:lnTo>
                      <a:pt x="125" y="38"/>
                    </a:lnTo>
                    <a:lnTo>
                      <a:pt x="130" y="36"/>
                    </a:lnTo>
                    <a:lnTo>
                      <a:pt x="134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54" name="Freeform 238"/>
              <p:cNvSpPr>
                <a:spLocks/>
              </p:cNvSpPr>
              <p:nvPr/>
            </p:nvSpPr>
            <p:spPr bwMode="auto">
              <a:xfrm>
                <a:off x="2603" y="2871"/>
                <a:ext cx="76" cy="45"/>
              </a:xfrm>
              <a:custGeom>
                <a:avLst/>
                <a:gdLst>
                  <a:gd name="T0" fmla="*/ 0 w 230"/>
                  <a:gd name="T1" fmla="*/ 0 h 133"/>
                  <a:gd name="T2" fmla="*/ 0 w 230"/>
                  <a:gd name="T3" fmla="*/ 0 h 133"/>
                  <a:gd name="T4" fmla="*/ 0 w 230"/>
                  <a:gd name="T5" fmla="*/ 0 h 133"/>
                  <a:gd name="T6" fmla="*/ 0 w 230"/>
                  <a:gd name="T7" fmla="*/ 0 h 133"/>
                  <a:gd name="T8" fmla="*/ 0 w 230"/>
                  <a:gd name="T9" fmla="*/ 0 h 133"/>
                  <a:gd name="T10" fmla="*/ 0 w 230"/>
                  <a:gd name="T11" fmla="*/ 0 h 133"/>
                  <a:gd name="T12" fmla="*/ 0 w 230"/>
                  <a:gd name="T13" fmla="*/ 0 h 133"/>
                  <a:gd name="T14" fmla="*/ 0 w 230"/>
                  <a:gd name="T15" fmla="*/ 0 h 133"/>
                  <a:gd name="T16" fmla="*/ 0 w 230"/>
                  <a:gd name="T17" fmla="*/ 0 h 133"/>
                  <a:gd name="T18" fmla="*/ 0 w 230"/>
                  <a:gd name="T19" fmla="*/ 0 h 133"/>
                  <a:gd name="T20" fmla="*/ 0 w 230"/>
                  <a:gd name="T21" fmla="*/ 0 h 133"/>
                  <a:gd name="T22" fmla="*/ 0 w 230"/>
                  <a:gd name="T23" fmla="*/ 0 h 133"/>
                  <a:gd name="T24" fmla="*/ 0 w 230"/>
                  <a:gd name="T25" fmla="*/ 0 h 133"/>
                  <a:gd name="T26" fmla="*/ 0 w 230"/>
                  <a:gd name="T27" fmla="*/ 0 h 133"/>
                  <a:gd name="T28" fmla="*/ 0 w 230"/>
                  <a:gd name="T29" fmla="*/ 0 h 133"/>
                  <a:gd name="T30" fmla="*/ 0 w 230"/>
                  <a:gd name="T31" fmla="*/ 0 h 133"/>
                  <a:gd name="T32" fmla="*/ 0 w 230"/>
                  <a:gd name="T33" fmla="*/ 0 h 133"/>
                  <a:gd name="T34" fmla="*/ 0 w 230"/>
                  <a:gd name="T35" fmla="*/ 0 h 133"/>
                  <a:gd name="T36" fmla="*/ 0 w 230"/>
                  <a:gd name="T37" fmla="*/ 0 h 133"/>
                  <a:gd name="T38" fmla="*/ 0 w 230"/>
                  <a:gd name="T39" fmla="*/ 0 h 133"/>
                  <a:gd name="T40" fmla="*/ 0 w 230"/>
                  <a:gd name="T41" fmla="*/ 0 h 133"/>
                  <a:gd name="T42" fmla="*/ 0 w 230"/>
                  <a:gd name="T43" fmla="*/ 0 h 133"/>
                  <a:gd name="T44" fmla="*/ 0 w 230"/>
                  <a:gd name="T45" fmla="*/ 0 h 133"/>
                  <a:gd name="T46" fmla="*/ 0 w 230"/>
                  <a:gd name="T47" fmla="*/ 0 h 133"/>
                  <a:gd name="T48" fmla="*/ 0 w 230"/>
                  <a:gd name="T49" fmla="*/ 0 h 133"/>
                  <a:gd name="T50" fmla="*/ 0 w 230"/>
                  <a:gd name="T51" fmla="*/ 0 h 133"/>
                  <a:gd name="T52" fmla="*/ 0 w 230"/>
                  <a:gd name="T53" fmla="*/ 0 h 133"/>
                  <a:gd name="T54" fmla="*/ 0 w 230"/>
                  <a:gd name="T55" fmla="*/ 0 h 133"/>
                  <a:gd name="T56" fmla="*/ 0 w 230"/>
                  <a:gd name="T57" fmla="*/ 0 h 133"/>
                  <a:gd name="T58" fmla="*/ 0 w 230"/>
                  <a:gd name="T59" fmla="*/ 0 h 13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30"/>
                  <a:gd name="T91" fmla="*/ 0 h 133"/>
                  <a:gd name="T92" fmla="*/ 230 w 230"/>
                  <a:gd name="T93" fmla="*/ 133 h 13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30" h="133">
                    <a:moveTo>
                      <a:pt x="4" y="0"/>
                    </a:moveTo>
                    <a:lnTo>
                      <a:pt x="22" y="2"/>
                    </a:lnTo>
                    <a:lnTo>
                      <a:pt x="40" y="6"/>
                    </a:lnTo>
                    <a:lnTo>
                      <a:pt x="76" y="18"/>
                    </a:lnTo>
                    <a:lnTo>
                      <a:pt x="112" y="33"/>
                    </a:lnTo>
                    <a:lnTo>
                      <a:pt x="145" y="52"/>
                    </a:lnTo>
                    <a:lnTo>
                      <a:pt x="175" y="72"/>
                    </a:lnTo>
                    <a:lnTo>
                      <a:pt x="187" y="83"/>
                    </a:lnTo>
                    <a:lnTo>
                      <a:pt x="199" y="93"/>
                    </a:lnTo>
                    <a:lnTo>
                      <a:pt x="209" y="104"/>
                    </a:lnTo>
                    <a:lnTo>
                      <a:pt x="218" y="114"/>
                    </a:lnTo>
                    <a:lnTo>
                      <a:pt x="225" y="122"/>
                    </a:lnTo>
                    <a:lnTo>
                      <a:pt x="230" y="132"/>
                    </a:lnTo>
                    <a:lnTo>
                      <a:pt x="222" y="133"/>
                    </a:lnTo>
                    <a:lnTo>
                      <a:pt x="211" y="133"/>
                    </a:lnTo>
                    <a:lnTo>
                      <a:pt x="198" y="130"/>
                    </a:lnTo>
                    <a:lnTo>
                      <a:pt x="179" y="125"/>
                    </a:lnTo>
                    <a:lnTo>
                      <a:pt x="160" y="118"/>
                    </a:lnTo>
                    <a:lnTo>
                      <a:pt x="139" y="111"/>
                    </a:lnTo>
                    <a:lnTo>
                      <a:pt x="96" y="91"/>
                    </a:lnTo>
                    <a:lnTo>
                      <a:pt x="75" y="80"/>
                    </a:lnTo>
                    <a:lnTo>
                      <a:pt x="55" y="68"/>
                    </a:lnTo>
                    <a:lnTo>
                      <a:pt x="37" y="55"/>
                    </a:lnTo>
                    <a:lnTo>
                      <a:pt x="22" y="44"/>
                    </a:lnTo>
                    <a:lnTo>
                      <a:pt x="10" y="32"/>
                    </a:lnTo>
                    <a:lnTo>
                      <a:pt x="3" y="21"/>
                    </a:lnTo>
                    <a:lnTo>
                      <a:pt x="1" y="15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55" name="Freeform 239"/>
              <p:cNvSpPr>
                <a:spLocks/>
              </p:cNvSpPr>
              <p:nvPr/>
            </p:nvSpPr>
            <p:spPr bwMode="auto">
              <a:xfrm>
                <a:off x="2635" y="2845"/>
                <a:ext cx="138" cy="57"/>
              </a:xfrm>
              <a:custGeom>
                <a:avLst/>
                <a:gdLst>
                  <a:gd name="T0" fmla="*/ 0 w 414"/>
                  <a:gd name="T1" fmla="*/ 0 h 172"/>
                  <a:gd name="T2" fmla="*/ 0 w 414"/>
                  <a:gd name="T3" fmla="*/ 0 h 172"/>
                  <a:gd name="T4" fmla="*/ 0 w 414"/>
                  <a:gd name="T5" fmla="*/ 0 h 172"/>
                  <a:gd name="T6" fmla="*/ 0 w 414"/>
                  <a:gd name="T7" fmla="*/ 0 h 172"/>
                  <a:gd name="T8" fmla="*/ 0 w 414"/>
                  <a:gd name="T9" fmla="*/ 0 h 172"/>
                  <a:gd name="T10" fmla="*/ 0 w 414"/>
                  <a:gd name="T11" fmla="*/ 0 h 172"/>
                  <a:gd name="T12" fmla="*/ 0 w 414"/>
                  <a:gd name="T13" fmla="*/ 0 h 172"/>
                  <a:gd name="T14" fmla="*/ 0 w 414"/>
                  <a:gd name="T15" fmla="*/ 0 h 172"/>
                  <a:gd name="T16" fmla="*/ 0 w 414"/>
                  <a:gd name="T17" fmla="*/ 0 h 172"/>
                  <a:gd name="T18" fmla="*/ 0 w 414"/>
                  <a:gd name="T19" fmla="*/ 0 h 172"/>
                  <a:gd name="T20" fmla="*/ 0 w 414"/>
                  <a:gd name="T21" fmla="*/ 0 h 172"/>
                  <a:gd name="T22" fmla="*/ 0 w 414"/>
                  <a:gd name="T23" fmla="*/ 0 h 172"/>
                  <a:gd name="T24" fmla="*/ 0 w 414"/>
                  <a:gd name="T25" fmla="*/ 0 h 172"/>
                  <a:gd name="T26" fmla="*/ 0 w 414"/>
                  <a:gd name="T27" fmla="*/ 0 h 172"/>
                  <a:gd name="T28" fmla="*/ 0 w 414"/>
                  <a:gd name="T29" fmla="*/ 0 h 172"/>
                  <a:gd name="T30" fmla="*/ 0 w 414"/>
                  <a:gd name="T31" fmla="*/ 0 h 172"/>
                  <a:gd name="T32" fmla="*/ 0 w 414"/>
                  <a:gd name="T33" fmla="*/ 0 h 172"/>
                  <a:gd name="T34" fmla="*/ 0 w 414"/>
                  <a:gd name="T35" fmla="*/ 0 h 172"/>
                  <a:gd name="T36" fmla="*/ 0 w 414"/>
                  <a:gd name="T37" fmla="*/ 0 h 172"/>
                  <a:gd name="T38" fmla="*/ 0 w 414"/>
                  <a:gd name="T39" fmla="*/ 0 h 172"/>
                  <a:gd name="T40" fmla="*/ 0 w 414"/>
                  <a:gd name="T41" fmla="*/ 0 h 172"/>
                  <a:gd name="T42" fmla="*/ 0 w 414"/>
                  <a:gd name="T43" fmla="*/ 0 h 172"/>
                  <a:gd name="T44" fmla="*/ 0 w 414"/>
                  <a:gd name="T45" fmla="*/ 0 h 172"/>
                  <a:gd name="T46" fmla="*/ 0 w 414"/>
                  <a:gd name="T47" fmla="*/ 0 h 172"/>
                  <a:gd name="T48" fmla="*/ 0 w 414"/>
                  <a:gd name="T49" fmla="*/ 0 h 172"/>
                  <a:gd name="T50" fmla="*/ 0 w 414"/>
                  <a:gd name="T51" fmla="*/ 0 h 172"/>
                  <a:gd name="T52" fmla="*/ 0 w 414"/>
                  <a:gd name="T53" fmla="*/ 0 h 172"/>
                  <a:gd name="T54" fmla="*/ 0 w 414"/>
                  <a:gd name="T55" fmla="*/ 0 h 172"/>
                  <a:gd name="T56" fmla="*/ 0 w 414"/>
                  <a:gd name="T57" fmla="*/ 0 h 172"/>
                  <a:gd name="T58" fmla="*/ 0 w 414"/>
                  <a:gd name="T59" fmla="*/ 0 h 172"/>
                  <a:gd name="T60" fmla="*/ 0 w 414"/>
                  <a:gd name="T61" fmla="*/ 0 h 172"/>
                  <a:gd name="T62" fmla="*/ 0 w 414"/>
                  <a:gd name="T63" fmla="*/ 0 h 172"/>
                  <a:gd name="T64" fmla="*/ 0 w 414"/>
                  <a:gd name="T65" fmla="*/ 0 h 172"/>
                  <a:gd name="T66" fmla="*/ 0 w 414"/>
                  <a:gd name="T67" fmla="*/ 0 h 172"/>
                  <a:gd name="T68" fmla="*/ 0 w 414"/>
                  <a:gd name="T69" fmla="*/ 0 h 172"/>
                  <a:gd name="T70" fmla="*/ 0 w 414"/>
                  <a:gd name="T71" fmla="*/ 0 h 172"/>
                  <a:gd name="T72" fmla="*/ 0 w 414"/>
                  <a:gd name="T73" fmla="*/ 0 h 172"/>
                  <a:gd name="T74" fmla="*/ 0 w 414"/>
                  <a:gd name="T75" fmla="*/ 0 h 172"/>
                  <a:gd name="T76" fmla="*/ 0 w 414"/>
                  <a:gd name="T77" fmla="*/ 0 h 172"/>
                  <a:gd name="T78" fmla="*/ 0 w 414"/>
                  <a:gd name="T79" fmla="*/ 0 h 172"/>
                  <a:gd name="T80" fmla="*/ 0 w 414"/>
                  <a:gd name="T81" fmla="*/ 0 h 17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14"/>
                  <a:gd name="T124" fmla="*/ 0 h 172"/>
                  <a:gd name="T125" fmla="*/ 414 w 414"/>
                  <a:gd name="T126" fmla="*/ 172 h 17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14" h="172">
                    <a:moveTo>
                      <a:pt x="0" y="75"/>
                    </a:moveTo>
                    <a:lnTo>
                      <a:pt x="37" y="58"/>
                    </a:lnTo>
                    <a:lnTo>
                      <a:pt x="75" y="42"/>
                    </a:lnTo>
                    <a:lnTo>
                      <a:pt x="115" y="28"/>
                    </a:lnTo>
                    <a:lnTo>
                      <a:pt x="154" y="17"/>
                    </a:lnTo>
                    <a:lnTo>
                      <a:pt x="196" y="11"/>
                    </a:lnTo>
                    <a:lnTo>
                      <a:pt x="235" y="6"/>
                    </a:lnTo>
                    <a:lnTo>
                      <a:pt x="270" y="2"/>
                    </a:lnTo>
                    <a:lnTo>
                      <a:pt x="305" y="0"/>
                    </a:lnTo>
                    <a:lnTo>
                      <a:pt x="336" y="2"/>
                    </a:lnTo>
                    <a:lnTo>
                      <a:pt x="364" y="9"/>
                    </a:lnTo>
                    <a:lnTo>
                      <a:pt x="376" y="13"/>
                    </a:lnTo>
                    <a:lnTo>
                      <a:pt x="388" y="20"/>
                    </a:lnTo>
                    <a:lnTo>
                      <a:pt x="399" y="28"/>
                    </a:lnTo>
                    <a:lnTo>
                      <a:pt x="410" y="38"/>
                    </a:lnTo>
                    <a:lnTo>
                      <a:pt x="413" y="51"/>
                    </a:lnTo>
                    <a:lnTo>
                      <a:pt x="414" y="63"/>
                    </a:lnTo>
                    <a:lnTo>
                      <a:pt x="414" y="74"/>
                    </a:lnTo>
                    <a:lnTo>
                      <a:pt x="412" y="85"/>
                    </a:lnTo>
                    <a:lnTo>
                      <a:pt x="408" y="95"/>
                    </a:lnTo>
                    <a:lnTo>
                      <a:pt x="403" y="105"/>
                    </a:lnTo>
                    <a:lnTo>
                      <a:pt x="390" y="122"/>
                    </a:lnTo>
                    <a:lnTo>
                      <a:pt x="372" y="137"/>
                    </a:lnTo>
                    <a:lnTo>
                      <a:pt x="353" y="149"/>
                    </a:lnTo>
                    <a:lnTo>
                      <a:pt x="331" y="159"/>
                    </a:lnTo>
                    <a:lnTo>
                      <a:pt x="309" y="167"/>
                    </a:lnTo>
                    <a:lnTo>
                      <a:pt x="307" y="168"/>
                    </a:lnTo>
                    <a:lnTo>
                      <a:pt x="306" y="169"/>
                    </a:lnTo>
                    <a:lnTo>
                      <a:pt x="297" y="172"/>
                    </a:lnTo>
                    <a:lnTo>
                      <a:pt x="285" y="172"/>
                    </a:lnTo>
                    <a:lnTo>
                      <a:pt x="269" y="170"/>
                    </a:lnTo>
                    <a:lnTo>
                      <a:pt x="250" y="168"/>
                    </a:lnTo>
                    <a:lnTo>
                      <a:pt x="228" y="165"/>
                    </a:lnTo>
                    <a:lnTo>
                      <a:pt x="203" y="160"/>
                    </a:lnTo>
                    <a:lnTo>
                      <a:pt x="178" y="154"/>
                    </a:lnTo>
                    <a:lnTo>
                      <a:pt x="126" y="141"/>
                    </a:lnTo>
                    <a:lnTo>
                      <a:pt x="75" y="122"/>
                    </a:lnTo>
                    <a:lnTo>
                      <a:pt x="52" y="111"/>
                    </a:lnTo>
                    <a:lnTo>
                      <a:pt x="32" y="100"/>
                    </a:lnTo>
                    <a:lnTo>
                      <a:pt x="14" y="88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9E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56" name="Freeform 240"/>
              <p:cNvSpPr>
                <a:spLocks/>
              </p:cNvSpPr>
              <p:nvPr/>
            </p:nvSpPr>
            <p:spPr bwMode="auto">
              <a:xfrm>
                <a:off x="2696" y="2861"/>
                <a:ext cx="52" cy="31"/>
              </a:xfrm>
              <a:custGeom>
                <a:avLst/>
                <a:gdLst>
                  <a:gd name="T0" fmla="*/ 0 w 157"/>
                  <a:gd name="T1" fmla="*/ 0 h 93"/>
                  <a:gd name="T2" fmla="*/ 0 w 157"/>
                  <a:gd name="T3" fmla="*/ 0 h 93"/>
                  <a:gd name="T4" fmla="*/ 0 w 157"/>
                  <a:gd name="T5" fmla="*/ 0 h 93"/>
                  <a:gd name="T6" fmla="*/ 0 w 157"/>
                  <a:gd name="T7" fmla="*/ 0 h 93"/>
                  <a:gd name="T8" fmla="*/ 0 w 157"/>
                  <a:gd name="T9" fmla="*/ 0 h 93"/>
                  <a:gd name="T10" fmla="*/ 0 w 157"/>
                  <a:gd name="T11" fmla="*/ 0 h 93"/>
                  <a:gd name="T12" fmla="*/ 0 w 157"/>
                  <a:gd name="T13" fmla="*/ 0 h 93"/>
                  <a:gd name="T14" fmla="*/ 0 w 157"/>
                  <a:gd name="T15" fmla="*/ 0 h 93"/>
                  <a:gd name="T16" fmla="*/ 0 w 157"/>
                  <a:gd name="T17" fmla="*/ 0 h 93"/>
                  <a:gd name="T18" fmla="*/ 0 w 157"/>
                  <a:gd name="T19" fmla="*/ 0 h 93"/>
                  <a:gd name="T20" fmla="*/ 0 w 157"/>
                  <a:gd name="T21" fmla="*/ 0 h 93"/>
                  <a:gd name="T22" fmla="*/ 0 w 157"/>
                  <a:gd name="T23" fmla="*/ 0 h 93"/>
                  <a:gd name="T24" fmla="*/ 0 w 157"/>
                  <a:gd name="T25" fmla="*/ 0 h 93"/>
                  <a:gd name="T26" fmla="*/ 0 w 157"/>
                  <a:gd name="T27" fmla="*/ 0 h 93"/>
                  <a:gd name="T28" fmla="*/ 0 w 157"/>
                  <a:gd name="T29" fmla="*/ 0 h 93"/>
                  <a:gd name="T30" fmla="*/ 0 w 157"/>
                  <a:gd name="T31" fmla="*/ 0 h 93"/>
                  <a:gd name="T32" fmla="*/ 0 w 157"/>
                  <a:gd name="T33" fmla="*/ 0 h 93"/>
                  <a:gd name="T34" fmla="*/ 0 w 157"/>
                  <a:gd name="T35" fmla="*/ 0 h 93"/>
                  <a:gd name="T36" fmla="*/ 0 w 157"/>
                  <a:gd name="T37" fmla="*/ 0 h 93"/>
                  <a:gd name="T38" fmla="*/ 0 w 157"/>
                  <a:gd name="T39" fmla="*/ 0 h 93"/>
                  <a:gd name="T40" fmla="*/ 0 w 157"/>
                  <a:gd name="T41" fmla="*/ 0 h 93"/>
                  <a:gd name="T42" fmla="*/ 0 w 157"/>
                  <a:gd name="T43" fmla="*/ 0 h 93"/>
                  <a:gd name="T44" fmla="*/ 0 w 157"/>
                  <a:gd name="T45" fmla="*/ 0 h 93"/>
                  <a:gd name="T46" fmla="*/ 0 w 157"/>
                  <a:gd name="T47" fmla="*/ 0 h 93"/>
                  <a:gd name="T48" fmla="*/ 0 w 157"/>
                  <a:gd name="T49" fmla="*/ 0 h 93"/>
                  <a:gd name="T50" fmla="*/ 0 w 157"/>
                  <a:gd name="T51" fmla="*/ 0 h 93"/>
                  <a:gd name="T52" fmla="*/ 0 w 157"/>
                  <a:gd name="T53" fmla="*/ 0 h 93"/>
                  <a:gd name="T54" fmla="*/ 0 w 157"/>
                  <a:gd name="T55" fmla="*/ 0 h 9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57"/>
                  <a:gd name="T85" fmla="*/ 0 h 93"/>
                  <a:gd name="T86" fmla="*/ 157 w 157"/>
                  <a:gd name="T87" fmla="*/ 93 h 9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57" h="93">
                    <a:moveTo>
                      <a:pt x="78" y="93"/>
                    </a:moveTo>
                    <a:lnTo>
                      <a:pt x="48" y="83"/>
                    </a:lnTo>
                    <a:lnTo>
                      <a:pt x="33" y="75"/>
                    </a:lnTo>
                    <a:lnTo>
                      <a:pt x="20" y="68"/>
                    </a:lnTo>
                    <a:lnTo>
                      <a:pt x="10" y="59"/>
                    </a:lnTo>
                    <a:lnTo>
                      <a:pt x="4" y="49"/>
                    </a:lnTo>
                    <a:lnTo>
                      <a:pt x="0" y="40"/>
                    </a:lnTo>
                    <a:lnTo>
                      <a:pt x="1" y="33"/>
                    </a:lnTo>
                    <a:lnTo>
                      <a:pt x="2" y="27"/>
                    </a:lnTo>
                    <a:lnTo>
                      <a:pt x="18" y="17"/>
                    </a:lnTo>
                    <a:lnTo>
                      <a:pt x="33" y="10"/>
                    </a:lnTo>
                    <a:lnTo>
                      <a:pt x="48" y="5"/>
                    </a:lnTo>
                    <a:lnTo>
                      <a:pt x="61" y="1"/>
                    </a:lnTo>
                    <a:lnTo>
                      <a:pt x="74" y="0"/>
                    </a:lnTo>
                    <a:lnTo>
                      <a:pt x="86" y="0"/>
                    </a:lnTo>
                    <a:lnTo>
                      <a:pt x="108" y="5"/>
                    </a:lnTo>
                    <a:lnTo>
                      <a:pt x="126" y="14"/>
                    </a:lnTo>
                    <a:lnTo>
                      <a:pt x="141" y="24"/>
                    </a:lnTo>
                    <a:lnTo>
                      <a:pt x="152" y="32"/>
                    </a:lnTo>
                    <a:lnTo>
                      <a:pt x="157" y="40"/>
                    </a:lnTo>
                    <a:lnTo>
                      <a:pt x="157" y="56"/>
                    </a:lnTo>
                    <a:lnTo>
                      <a:pt x="152" y="68"/>
                    </a:lnTo>
                    <a:lnTo>
                      <a:pt x="146" y="78"/>
                    </a:lnTo>
                    <a:lnTo>
                      <a:pt x="137" y="84"/>
                    </a:lnTo>
                    <a:lnTo>
                      <a:pt x="125" y="88"/>
                    </a:lnTo>
                    <a:lnTo>
                      <a:pt x="112" y="90"/>
                    </a:lnTo>
                    <a:lnTo>
                      <a:pt x="97" y="91"/>
                    </a:lnTo>
                    <a:lnTo>
                      <a:pt x="78" y="93"/>
                    </a:lnTo>
                    <a:close/>
                  </a:path>
                </a:pathLst>
              </a:custGeom>
              <a:solidFill>
                <a:srgbClr val="FF0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57" name="Freeform 241"/>
              <p:cNvSpPr>
                <a:spLocks/>
              </p:cNvSpPr>
              <p:nvPr/>
            </p:nvSpPr>
            <p:spPr bwMode="auto">
              <a:xfrm>
                <a:off x="2711" y="2868"/>
                <a:ext cx="34" cy="20"/>
              </a:xfrm>
              <a:custGeom>
                <a:avLst/>
                <a:gdLst>
                  <a:gd name="T0" fmla="*/ 0 w 103"/>
                  <a:gd name="T1" fmla="*/ 0 h 60"/>
                  <a:gd name="T2" fmla="*/ 0 w 103"/>
                  <a:gd name="T3" fmla="*/ 0 h 60"/>
                  <a:gd name="T4" fmla="*/ 0 w 103"/>
                  <a:gd name="T5" fmla="*/ 0 h 60"/>
                  <a:gd name="T6" fmla="*/ 0 w 103"/>
                  <a:gd name="T7" fmla="*/ 0 h 60"/>
                  <a:gd name="T8" fmla="*/ 0 w 103"/>
                  <a:gd name="T9" fmla="*/ 0 h 60"/>
                  <a:gd name="T10" fmla="*/ 0 w 103"/>
                  <a:gd name="T11" fmla="*/ 0 h 60"/>
                  <a:gd name="T12" fmla="*/ 0 w 103"/>
                  <a:gd name="T13" fmla="*/ 0 h 60"/>
                  <a:gd name="T14" fmla="*/ 0 w 103"/>
                  <a:gd name="T15" fmla="*/ 0 h 60"/>
                  <a:gd name="T16" fmla="*/ 0 w 103"/>
                  <a:gd name="T17" fmla="*/ 0 h 60"/>
                  <a:gd name="T18" fmla="*/ 0 w 103"/>
                  <a:gd name="T19" fmla="*/ 0 h 60"/>
                  <a:gd name="T20" fmla="*/ 0 w 103"/>
                  <a:gd name="T21" fmla="*/ 0 h 60"/>
                  <a:gd name="T22" fmla="*/ 0 w 103"/>
                  <a:gd name="T23" fmla="*/ 0 h 60"/>
                  <a:gd name="T24" fmla="*/ 0 w 103"/>
                  <a:gd name="T25" fmla="*/ 0 h 60"/>
                  <a:gd name="T26" fmla="*/ 0 w 103"/>
                  <a:gd name="T27" fmla="*/ 0 h 60"/>
                  <a:gd name="T28" fmla="*/ 0 w 103"/>
                  <a:gd name="T29" fmla="*/ 0 h 60"/>
                  <a:gd name="T30" fmla="*/ 0 w 103"/>
                  <a:gd name="T31" fmla="*/ 0 h 60"/>
                  <a:gd name="T32" fmla="*/ 0 w 103"/>
                  <a:gd name="T33" fmla="*/ 0 h 60"/>
                  <a:gd name="T34" fmla="*/ 0 w 103"/>
                  <a:gd name="T35" fmla="*/ 0 h 60"/>
                  <a:gd name="T36" fmla="*/ 0 w 103"/>
                  <a:gd name="T37" fmla="*/ 0 h 60"/>
                  <a:gd name="T38" fmla="*/ 0 w 103"/>
                  <a:gd name="T39" fmla="*/ 0 h 60"/>
                  <a:gd name="T40" fmla="*/ 0 w 103"/>
                  <a:gd name="T41" fmla="*/ 0 h 60"/>
                  <a:gd name="T42" fmla="*/ 0 w 103"/>
                  <a:gd name="T43" fmla="*/ 0 h 60"/>
                  <a:gd name="T44" fmla="*/ 0 w 103"/>
                  <a:gd name="T45" fmla="*/ 0 h 60"/>
                  <a:gd name="T46" fmla="*/ 0 w 103"/>
                  <a:gd name="T47" fmla="*/ 0 h 6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3"/>
                  <a:gd name="T73" fmla="*/ 0 h 60"/>
                  <a:gd name="T74" fmla="*/ 103 w 103"/>
                  <a:gd name="T75" fmla="*/ 60 h 6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3" h="60">
                    <a:moveTo>
                      <a:pt x="0" y="29"/>
                    </a:moveTo>
                    <a:lnTo>
                      <a:pt x="4" y="20"/>
                    </a:lnTo>
                    <a:lnTo>
                      <a:pt x="9" y="12"/>
                    </a:lnTo>
                    <a:lnTo>
                      <a:pt x="15" y="7"/>
                    </a:lnTo>
                    <a:lnTo>
                      <a:pt x="21" y="2"/>
                    </a:lnTo>
                    <a:lnTo>
                      <a:pt x="30" y="0"/>
                    </a:lnTo>
                    <a:lnTo>
                      <a:pt x="38" y="0"/>
                    </a:lnTo>
                    <a:lnTo>
                      <a:pt x="56" y="1"/>
                    </a:lnTo>
                    <a:lnTo>
                      <a:pt x="73" y="6"/>
                    </a:lnTo>
                    <a:lnTo>
                      <a:pt x="87" y="15"/>
                    </a:lnTo>
                    <a:lnTo>
                      <a:pt x="94" y="21"/>
                    </a:lnTo>
                    <a:lnTo>
                      <a:pt x="98" y="26"/>
                    </a:lnTo>
                    <a:lnTo>
                      <a:pt x="101" y="32"/>
                    </a:lnTo>
                    <a:lnTo>
                      <a:pt x="103" y="37"/>
                    </a:lnTo>
                    <a:lnTo>
                      <a:pt x="100" y="43"/>
                    </a:lnTo>
                    <a:lnTo>
                      <a:pt x="96" y="48"/>
                    </a:lnTo>
                    <a:lnTo>
                      <a:pt x="84" y="55"/>
                    </a:lnTo>
                    <a:lnTo>
                      <a:pt x="68" y="60"/>
                    </a:lnTo>
                    <a:lnTo>
                      <a:pt x="51" y="60"/>
                    </a:lnTo>
                    <a:lnTo>
                      <a:pt x="33" y="57"/>
                    </a:lnTo>
                    <a:lnTo>
                      <a:pt x="19" y="50"/>
                    </a:lnTo>
                    <a:lnTo>
                      <a:pt x="6" y="42"/>
                    </a:lnTo>
                    <a:lnTo>
                      <a:pt x="3" y="3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58" name="Freeform 242"/>
              <p:cNvSpPr>
                <a:spLocks/>
              </p:cNvSpPr>
              <p:nvPr/>
            </p:nvSpPr>
            <p:spPr bwMode="auto">
              <a:xfrm>
                <a:off x="2563" y="2860"/>
                <a:ext cx="33" cy="20"/>
              </a:xfrm>
              <a:custGeom>
                <a:avLst/>
                <a:gdLst>
                  <a:gd name="T0" fmla="*/ 0 w 101"/>
                  <a:gd name="T1" fmla="*/ 0 h 62"/>
                  <a:gd name="T2" fmla="*/ 0 w 101"/>
                  <a:gd name="T3" fmla="*/ 0 h 62"/>
                  <a:gd name="T4" fmla="*/ 0 w 101"/>
                  <a:gd name="T5" fmla="*/ 0 h 62"/>
                  <a:gd name="T6" fmla="*/ 0 w 101"/>
                  <a:gd name="T7" fmla="*/ 0 h 62"/>
                  <a:gd name="T8" fmla="*/ 0 w 101"/>
                  <a:gd name="T9" fmla="*/ 0 h 62"/>
                  <a:gd name="T10" fmla="*/ 0 w 101"/>
                  <a:gd name="T11" fmla="*/ 0 h 62"/>
                  <a:gd name="T12" fmla="*/ 0 w 101"/>
                  <a:gd name="T13" fmla="*/ 0 h 62"/>
                  <a:gd name="T14" fmla="*/ 0 w 101"/>
                  <a:gd name="T15" fmla="*/ 0 h 62"/>
                  <a:gd name="T16" fmla="*/ 0 w 101"/>
                  <a:gd name="T17" fmla="*/ 0 h 62"/>
                  <a:gd name="T18" fmla="*/ 0 w 101"/>
                  <a:gd name="T19" fmla="*/ 0 h 62"/>
                  <a:gd name="T20" fmla="*/ 0 w 101"/>
                  <a:gd name="T21" fmla="*/ 0 h 62"/>
                  <a:gd name="T22" fmla="*/ 0 w 101"/>
                  <a:gd name="T23" fmla="*/ 0 h 62"/>
                  <a:gd name="T24" fmla="*/ 0 w 101"/>
                  <a:gd name="T25" fmla="*/ 0 h 62"/>
                  <a:gd name="T26" fmla="*/ 0 w 101"/>
                  <a:gd name="T27" fmla="*/ 0 h 62"/>
                  <a:gd name="T28" fmla="*/ 0 w 101"/>
                  <a:gd name="T29" fmla="*/ 0 h 62"/>
                  <a:gd name="T30" fmla="*/ 0 w 101"/>
                  <a:gd name="T31" fmla="*/ 0 h 62"/>
                  <a:gd name="T32" fmla="*/ 0 w 101"/>
                  <a:gd name="T33" fmla="*/ 0 h 62"/>
                  <a:gd name="T34" fmla="*/ 0 w 101"/>
                  <a:gd name="T35" fmla="*/ 0 h 62"/>
                  <a:gd name="T36" fmla="*/ 0 w 101"/>
                  <a:gd name="T37" fmla="*/ 0 h 62"/>
                  <a:gd name="T38" fmla="*/ 0 w 101"/>
                  <a:gd name="T39" fmla="*/ 0 h 62"/>
                  <a:gd name="T40" fmla="*/ 0 w 101"/>
                  <a:gd name="T41" fmla="*/ 0 h 62"/>
                  <a:gd name="T42" fmla="*/ 0 w 101"/>
                  <a:gd name="T43" fmla="*/ 0 h 62"/>
                  <a:gd name="T44" fmla="*/ 0 w 101"/>
                  <a:gd name="T45" fmla="*/ 0 h 62"/>
                  <a:gd name="T46" fmla="*/ 0 w 101"/>
                  <a:gd name="T47" fmla="*/ 0 h 62"/>
                  <a:gd name="T48" fmla="*/ 0 w 101"/>
                  <a:gd name="T49" fmla="*/ 0 h 6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1"/>
                  <a:gd name="T76" fmla="*/ 0 h 62"/>
                  <a:gd name="T77" fmla="*/ 101 w 101"/>
                  <a:gd name="T78" fmla="*/ 62 h 6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1" h="62">
                    <a:moveTo>
                      <a:pt x="0" y="19"/>
                    </a:moveTo>
                    <a:lnTo>
                      <a:pt x="0" y="13"/>
                    </a:lnTo>
                    <a:lnTo>
                      <a:pt x="4" y="7"/>
                    </a:lnTo>
                    <a:lnTo>
                      <a:pt x="9" y="3"/>
                    </a:lnTo>
                    <a:lnTo>
                      <a:pt x="16" y="0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54" y="5"/>
                    </a:lnTo>
                    <a:lnTo>
                      <a:pt x="75" y="15"/>
                    </a:lnTo>
                    <a:lnTo>
                      <a:pt x="83" y="21"/>
                    </a:lnTo>
                    <a:lnTo>
                      <a:pt x="91" y="28"/>
                    </a:lnTo>
                    <a:lnTo>
                      <a:pt x="97" y="35"/>
                    </a:lnTo>
                    <a:lnTo>
                      <a:pt x="99" y="42"/>
                    </a:lnTo>
                    <a:lnTo>
                      <a:pt x="101" y="51"/>
                    </a:lnTo>
                    <a:lnTo>
                      <a:pt x="99" y="60"/>
                    </a:lnTo>
                    <a:lnTo>
                      <a:pt x="94" y="62"/>
                    </a:lnTo>
                    <a:lnTo>
                      <a:pt x="90" y="62"/>
                    </a:lnTo>
                    <a:lnTo>
                      <a:pt x="76" y="61"/>
                    </a:lnTo>
                    <a:lnTo>
                      <a:pt x="60" y="56"/>
                    </a:lnTo>
                    <a:lnTo>
                      <a:pt x="43" y="47"/>
                    </a:lnTo>
                    <a:lnTo>
                      <a:pt x="27" y="39"/>
                    </a:lnTo>
                    <a:lnTo>
                      <a:pt x="13" y="30"/>
                    </a:lnTo>
                    <a:lnTo>
                      <a:pt x="4" y="24"/>
                    </a:lnTo>
                    <a:lnTo>
                      <a:pt x="1" y="21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59" name="Freeform 243"/>
              <p:cNvSpPr>
                <a:spLocks/>
              </p:cNvSpPr>
              <p:nvPr/>
            </p:nvSpPr>
            <p:spPr bwMode="auto">
              <a:xfrm>
                <a:off x="2527" y="2852"/>
                <a:ext cx="26" cy="17"/>
              </a:xfrm>
              <a:custGeom>
                <a:avLst/>
                <a:gdLst>
                  <a:gd name="T0" fmla="*/ 0 w 78"/>
                  <a:gd name="T1" fmla="*/ 0 h 51"/>
                  <a:gd name="T2" fmla="*/ 0 w 78"/>
                  <a:gd name="T3" fmla="*/ 0 h 51"/>
                  <a:gd name="T4" fmla="*/ 0 w 78"/>
                  <a:gd name="T5" fmla="*/ 0 h 51"/>
                  <a:gd name="T6" fmla="*/ 0 w 78"/>
                  <a:gd name="T7" fmla="*/ 0 h 51"/>
                  <a:gd name="T8" fmla="*/ 0 w 78"/>
                  <a:gd name="T9" fmla="*/ 0 h 51"/>
                  <a:gd name="T10" fmla="*/ 0 w 78"/>
                  <a:gd name="T11" fmla="*/ 0 h 51"/>
                  <a:gd name="T12" fmla="*/ 0 w 78"/>
                  <a:gd name="T13" fmla="*/ 0 h 51"/>
                  <a:gd name="T14" fmla="*/ 0 w 78"/>
                  <a:gd name="T15" fmla="*/ 0 h 51"/>
                  <a:gd name="T16" fmla="*/ 0 w 78"/>
                  <a:gd name="T17" fmla="*/ 0 h 51"/>
                  <a:gd name="T18" fmla="*/ 0 w 78"/>
                  <a:gd name="T19" fmla="*/ 0 h 51"/>
                  <a:gd name="T20" fmla="*/ 0 w 78"/>
                  <a:gd name="T21" fmla="*/ 0 h 51"/>
                  <a:gd name="T22" fmla="*/ 0 w 78"/>
                  <a:gd name="T23" fmla="*/ 0 h 51"/>
                  <a:gd name="T24" fmla="*/ 0 w 78"/>
                  <a:gd name="T25" fmla="*/ 0 h 51"/>
                  <a:gd name="T26" fmla="*/ 0 w 78"/>
                  <a:gd name="T27" fmla="*/ 0 h 51"/>
                  <a:gd name="T28" fmla="*/ 0 w 78"/>
                  <a:gd name="T29" fmla="*/ 0 h 51"/>
                  <a:gd name="T30" fmla="*/ 0 w 78"/>
                  <a:gd name="T31" fmla="*/ 0 h 51"/>
                  <a:gd name="T32" fmla="*/ 0 w 78"/>
                  <a:gd name="T33" fmla="*/ 0 h 51"/>
                  <a:gd name="T34" fmla="*/ 0 w 78"/>
                  <a:gd name="T35" fmla="*/ 0 h 51"/>
                  <a:gd name="T36" fmla="*/ 0 w 78"/>
                  <a:gd name="T37" fmla="*/ 0 h 5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8"/>
                  <a:gd name="T58" fmla="*/ 0 h 51"/>
                  <a:gd name="T59" fmla="*/ 78 w 78"/>
                  <a:gd name="T60" fmla="*/ 51 h 5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8" h="51">
                    <a:moveTo>
                      <a:pt x="0" y="23"/>
                    </a:moveTo>
                    <a:lnTo>
                      <a:pt x="4" y="16"/>
                    </a:lnTo>
                    <a:lnTo>
                      <a:pt x="9" y="9"/>
                    </a:lnTo>
                    <a:lnTo>
                      <a:pt x="16" y="4"/>
                    </a:lnTo>
                    <a:lnTo>
                      <a:pt x="25" y="1"/>
                    </a:lnTo>
                    <a:lnTo>
                      <a:pt x="35" y="0"/>
                    </a:lnTo>
                    <a:lnTo>
                      <a:pt x="48" y="2"/>
                    </a:lnTo>
                    <a:lnTo>
                      <a:pt x="62" y="7"/>
                    </a:lnTo>
                    <a:lnTo>
                      <a:pt x="78" y="15"/>
                    </a:lnTo>
                    <a:lnTo>
                      <a:pt x="78" y="22"/>
                    </a:lnTo>
                    <a:lnTo>
                      <a:pt x="75" y="28"/>
                    </a:lnTo>
                    <a:lnTo>
                      <a:pt x="66" y="38"/>
                    </a:lnTo>
                    <a:lnTo>
                      <a:pt x="55" y="46"/>
                    </a:lnTo>
                    <a:lnTo>
                      <a:pt x="42" y="51"/>
                    </a:lnTo>
                    <a:lnTo>
                      <a:pt x="28" y="51"/>
                    </a:lnTo>
                    <a:lnTo>
                      <a:pt x="16" y="47"/>
                    </a:lnTo>
                    <a:lnTo>
                      <a:pt x="6" y="38"/>
                    </a:lnTo>
                    <a:lnTo>
                      <a:pt x="3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60" name="Freeform 244"/>
              <p:cNvSpPr>
                <a:spLocks/>
              </p:cNvSpPr>
              <p:nvPr/>
            </p:nvSpPr>
            <p:spPr bwMode="auto">
              <a:xfrm>
                <a:off x="2566" y="2588"/>
                <a:ext cx="226" cy="275"/>
              </a:xfrm>
              <a:custGeom>
                <a:avLst/>
                <a:gdLst>
                  <a:gd name="T0" fmla="*/ 0 w 676"/>
                  <a:gd name="T1" fmla="*/ 0 h 826"/>
                  <a:gd name="T2" fmla="*/ 0 w 676"/>
                  <a:gd name="T3" fmla="*/ 0 h 826"/>
                  <a:gd name="T4" fmla="*/ 0 w 676"/>
                  <a:gd name="T5" fmla="*/ 0 h 826"/>
                  <a:gd name="T6" fmla="*/ 0 w 676"/>
                  <a:gd name="T7" fmla="*/ 0 h 826"/>
                  <a:gd name="T8" fmla="*/ 0 w 676"/>
                  <a:gd name="T9" fmla="*/ 0 h 826"/>
                  <a:gd name="T10" fmla="*/ 0 w 676"/>
                  <a:gd name="T11" fmla="*/ 0 h 826"/>
                  <a:gd name="T12" fmla="*/ 0 w 676"/>
                  <a:gd name="T13" fmla="*/ 0 h 826"/>
                  <a:gd name="T14" fmla="*/ 0 w 676"/>
                  <a:gd name="T15" fmla="*/ 0 h 826"/>
                  <a:gd name="T16" fmla="*/ 0 w 676"/>
                  <a:gd name="T17" fmla="*/ 0 h 826"/>
                  <a:gd name="T18" fmla="*/ 0 w 676"/>
                  <a:gd name="T19" fmla="*/ 0 h 826"/>
                  <a:gd name="T20" fmla="*/ 0 w 676"/>
                  <a:gd name="T21" fmla="*/ 0 h 826"/>
                  <a:gd name="T22" fmla="*/ 0 w 676"/>
                  <a:gd name="T23" fmla="*/ 0 h 826"/>
                  <a:gd name="T24" fmla="*/ 0 w 676"/>
                  <a:gd name="T25" fmla="*/ 0 h 826"/>
                  <a:gd name="T26" fmla="*/ 0 w 676"/>
                  <a:gd name="T27" fmla="*/ 0 h 826"/>
                  <a:gd name="T28" fmla="*/ 0 w 676"/>
                  <a:gd name="T29" fmla="*/ 0 h 826"/>
                  <a:gd name="T30" fmla="*/ 0 w 676"/>
                  <a:gd name="T31" fmla="*/ 0 h 826"/>
                  <a:gd name="T32" fmla="*/ 0 w 676"/>
                  <a:gd name="T33" fmla="*/ 0 h 826"/>
                  <a:gd name="T34" fmla="*/ 0 w 676"/>
                  <a:gd name="T35" fmla="*/ 0 h 826"/>
                  <a:gd name="T36" fmla="*/ 0 w 676"/>
                  <a:gd name="T37" fmla="*/ 0 h 826"/>
                  <a:gd name="T38" fmla="*/ 0 w 676"/>
                  <a:gd name="T39" fmla="*/ 0 h 826"/>
                  <a:gd name="T40" fmla="*/ 0 w 676"/>
                  <a:gd name="T41" fmla="*/ 0 h 826"/>
                  <a:gd name="T42" fmla="*/ 0 w 676"/>
                  <a:gd name="T43" fmla="*/ 0 h 826"/>
                  <a:gd name="T44" fmla="*/ 0 w 676"/>
                  <a:gd name="T45" fmla="*/ 0 h 826"/>
                  <a:gd name="T46" fmla="*/ 0 w 676"/>
                  <a:gd name="T47" fmla="*/ 0 h 826"/>
                  <a:gd name="T48" fmla="*/ 0 w 676"/>
                  <a:gd name="T49" fmla="*/ 0 h 826"/>
                  <a:gd name="T50" fmla="*/ 0 w 676"/>
                  <a:gd name="T51" fmla="*/ 0 h 826"/>
                  <a:gd name="T52" fmla="*/ 0 w 676"/>
                  <a:gd name="T53" fmla="*/ 0 h 826"/>
                  <a:gd name="T54" fmla="*/ 0 w 676"/>
                  <a:gd name="T55" fmla="*/ 0 h 826"/>
                  <a:gd name="T56" fmla="*/ 0 w 676"/>
                  <a:gd name="T57" fmla="*/ 0 h 826"/>
                  <a:gd name="T58" fmla="*/ 0 w 676"/>
                  <a:gd name="T59" fmla="*/ 0 h 826"/>
                  <a:gd name="T60" fmla="*/ 0 w 676"/>
                  <a:gd name="T61" fmla="*/ 0 h 826"/>
                  <a:gd name="T62" fmla="*/ 0 w 676"/>
                  <a:gd name="T63" fmla="*/ 0 h 826"/>
                  <a:gd name="T64" fmla="*/ 0 w 676"/>
                  <a:gd name="T65" fmla="*/ 0 h 826"/>
                  <a:gd name="T66" fmla="*/ 0 w 676"/>
                  <a:gd name="T67" fmla="*/ 0 h 826"/>
                  <a:gd name="T68" fmla="*/ 0 w 676"/>
                  <a:gd name="T69" fmla="*/ 0 h 826"/>
                  <a:gd name="T70" fmla="*/ 0 w 676"/>
                  <a:gd name="T71" fmla="*/ 0 h 826"/>
                  <a:gd name="T72" fmla="*/ 0 w 676"/>
                  <a:gd name="T73" fmla="*/ 0 h 826"/>
                  <a:gd name="T74" fmla="*/ 0 w 676"/>
                  <a:gd name="T75" fmla="*/ 0 h 826"/>
                  <a:gd name="T76" fmla="*/ 0 w 676"/>
                  <a:gd name="T77" fmla="*/ 0 h 826"/>
                  <a:gd name="T78" fmla="*/ 0 w 676"/>
                  <a:gd name="T79" fmla="*/ 0 h 826"/>
                  <a:gd name="T80" fmla="*/ 0 w 676"/>
                  <a:gd name="T81" fmla="*/ 0 h 826"/>
                  <a:gd name="T82" fmla="*/ 0 w 676"/>
                  <a:gd name="T83" fmla="*/ 0 h 826"/>
                  <a:gd name="T84" fmla="*/ 0 w 676"/>
                  <a:gd name="T85" fmla="*/ 0 h 826"/>
                  <a:gd name="T86" fmla="*/ 0 w 676"/>
                  <a:gd name="T87" fmla="*/ 0 h 826"/>
                  <a:gd name="T88" fmla="*/ 0 w 676"/>
                  <a:gd name="T89" fmla="*/ 0 h 826"/>
                  <a:gd name="T90" fmla="*/ 0 w 676"/>
                  <a:gd name="T91" fmla="*/ 0 h 826"/>
                  <a:gd name="T92" fmla="*/ 0 w 676"/>
                  <a:gd name="T93" fmla="*/ 0 h 826"/>
                  <a:gd name="T94" fmla="*/ 0 w 676"/>
                  <a:gd name="T95" fmla="*/ 0 h 826"/>
                  <a:gd name="T96" fmla="*/ 0 w 676"/>
                  <a:gd name="T97" fmla="*/ 0 h 826"/>
                  <a:gd name="T98" fmla="*/ 0 w 676"/>
                  <a:gd name="T99" fmla="*/ 0 h 826"/>
                  <a:gd name="T100" fmla="*/ 0 w 676"/>
                  <a:gd name="T101" fmla="*/ 0 h 826"/>
                  <a:gd name="T102" fmla="*/ 0 w 676"/>
                  <a:gd name="T103" fmla="*/ 0 h 826"/>
                  <a:gd name="T104" fmla="*/ 0 w 676"/>
                  <a:gd name="T105" fmla="*/ 0 h 82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76"/>
                  <a:gd name="T160" fmla="*/ 0 h 826"/>
                  <a:gd name="T161" fmla="*/ 676 w 676"/>
                  <a:gd name="T162" fmla="*/ 826 h 82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76" h="826">
                    <a:moveTo>
                      <a:pt x="117" y="824"/>
                    </a:moveTo>
                    <a:lnTo>
                      <a:pt x="103" y="824"/>
                    </a:lnTo>
                    <a:lnTo>
                      <a:pt x="91" y="820"/>
                    </a:lnTo>
                    <a:lnTo>
                      <a:pt x="80" y="813"/>
                    </a:lnTo>
                    <a:lnTo>
                      <a:pt x="70" y="803"/>
                    </a:lnTo>
                    <a:lnTo>
                      <a:pt x="59" y="789"/>
                    </a:lnTo>
                    <a:lnTo>
                      <a:pt x="50" y="774"/>
                    </a:lnTo>
                    <a:lnTo>
                      <a:pt x="34" y="740"/>
                    </a:lnTo>
                    <a:lnTo>
                      <a:pt x="22" y="703"/>
                    </a:lnTo>
                    <a:lnTo>
                      <a:pt x="12" y="667"/>
                    </a:lnTo>
                    <a:lnTo>
                      <a:pt x="9" y="651"/>
                    </a:lnTo>
                    <a:lnTo>
                      <a:pt x="5" y="636"/>
                    </a:lnTo>
                    <a:lnTo>
                      <a:pt x="2" y="625"/>
                    </a:lnTo>
                    <a:lnTo>
                      <a:pt x="1" y="616"/>
                    </a:lnTo>
                    <a:lnTo>
                      <a:pt x="0" y="587"/>
                    </a:lnTo>
                    <a:lnTo>
                      <a:pt x="1" y="558"/>
                    </a:lnTo>
                    <a:lnTo>
                      <a:pt x="6" y="506"/>
                    </a:lnTo>
                    <a:lnTo>
                      <a:pt x="16" y="458"/>
                    </a:lnTo>
                    <a:lnTo>
                      <a:pt x="31" y="415"/>
                    </a:lnTo>
                    <a:lnTo>
                      <a:pt x="47" y="375"/>
                    </a:lnTo>
                    <a:lnTo>
                      <a:pt x="65" y="340"/>
                    </a:lnTo>
                    <a:lnTo>
                      <a:pt x="85" y="310"/>
                    </a:lnTo>
                    <a:lnTo>
                      <a:pt x="104" y="284"/>
                    </a:lnTo>
                    <a:lnTo>
                      <a:pt x="107" y="278"/>
                    </a:lnTo>
                    <a:lnTo>
                      <a:pt x="110" y="270"/>
                    </a:lnTo>
                    <a:lnTo>
                      <a:pt x="117" y="262"/>
                    </a:lnTo>
                    <a:lnTo>
                      <a:pt x="125" y="252"/>
                    </a:lnTo>
                    <a:lnTo>
                      <a:pt x="135" y="242"/>
                    </a:lnTo>
                    <a:lnTo>
                      <a:pt x="146" y="231"/>
                    </a:lnTo>
                    <a:lnTo>
                      <a:pt x="158" y="219"/>
                    </a:lnTo>
                    <a:lnTo>
                      <a:pt x="173" y="206"/>
                    </a:lnTo>
                    <a:lnTo>
                      <a:pt x="205" y="180"/>
                    </a:lnTo>
                    <a:lnTo>
                      <a:pt x="242" y="154"/>
                    </a:lnTo>
                    <a:lnTo>
                      <a:pt x="281" y="127"/>
                    </a:lnTo>
                    <a:lnTo>
                      <a:pt x="324" y="100"/>
                    </a:lnTo>
                    <a:lnTo>
                      <a:pt x="368" y="75"/>
                    </a:lnTo>
                    <a:lnTo>
                      <a:pt x="414" y="53"/>
                    </a:lnTo>
                    <a:lnTo>
                      <a:pt x="459" y="33"/>
                    </a:lnTo>
                    <a:lnTo>
                      <a:pt x="503" y="17"/>
                    </a:lnTo>
                    <a:lnTo>
                      <a:pt x="525" y="11"/>
                    </a:lnTo>
                    <a:lnTo>
                      <a:pt x="547" y="6"/>
                    </a:lnTo>
                    <a:lnTo>
                      <a:pt x="567" y="2"/>
                    </a:lnTo>
                    <a:lnTo>
                      <a:pt x="588" y="1"/>
                    </a:lnTo>
                    <a:lnTo>
                      <a:pt x="606" y="0"/>
                    </a:lnTo>
                    <a:lnTo>
                      <a:pt x="625" y="1"/>
                    </a:lnTo>
                    <a:lnTo>
                      <a:pt x="642" y="5"/>
                    </a:lnTo>
                    <a:lnTo>
                      <a:pt x="658" y="10"/>
                    </a:lnTo>
                    <a:lnTo>
                      <a:pt x="666" y="12"/>
                    </a:lnTo>
                    <a:lnTo>
                      <a:pt x="671" y="16"/>
                    </a:lnTo>
                    <a:lnTo>
                      <a:pt x="675" y="21"/>
                    </a:lnTo>
                    <a:lnTo>
                      <a:pt x="676" y="27"/>
                    </a:lnTo>
                    <a:lnTo>
                      <a:pt x="675" y="34"/>
                    </a:lnTo>
                    <a:lnTo>
                      <a:pt x="674" y="42"/>
                    </a:lnTo>
                    <a:lnTo>
                      <a:pt x="666" y="57"/>
                    </a:lnTo>
                    <a:lnTo>
                      <a:pt x="657" y="73"/>
                    </a:lnTo>
                    <a:lnTo>
                      <a:pt x="644" y="88"/>
                    </a:lnTo>
                    <a:lnTo>
                      <a:pt x="633" y="99"/>
                    </a:lnTo>
                    <a:lnTo>
                      <a:pt x="625" y="107"/>
                    </a:lnTo>
                    <a:lnTo>
                      <a:pt x="612" y="126"/>
                    </a:lnTo>
                    <a:lnTo>
                      <a:pt x="600" y="142"/>
                    </a:lnTo>
                    <a:lnTo>
                      <a:pt x="589" y="157"/>
                    </a:lnTo>
                    <a:lnTo>
                      <a:pt x="578" y="172"/>
                    </a:lnTo>
                    <a:lnTo>
                      <a:pt x="557" y="196"/>
                    </a:lnTo>
                    <a:lnTo>
                      <a:pt x="550" y="207"/>
                    </a:lnTo>
                    <a:lnTo>
                      <a:pt x="543" y="220"/>
                    </a:lnTo>
                    <a:lnTo>
                      <a:pt x="538" y="231"/>
                    </a:lnTo>
                    <a:lnTo>
                      <a:pt x="534" y="243"/>
                    </a:lnTo>
                    <a:lnTo>
                      <a:pt x="533" y="256"/>
                    </a:lnTo>
                    <a:lnTo>
                      <a:pt x="534" y="269"/>
                    </a:lnTo>
                    <a:lnTo>
                      <a:pt x="538" y="284"/>
                    </a:lnTo>
                    <a:lnTo>
                      <a:pt x="545" y="301"/>
                    </a:lnTo>
                    <a:lnTo>
                      <a:pt x="555" y="320"/>
                    </a:lnTo>
                    <a:lnTo>
                      <a:pt x="568" y="340"/>
                    </a:lnTo>
                    <a:lnTo>
                      <a:pt x="572" y="351"/>
                    </a:lnTo>
                    <a:lnTo>
                      <a:pt x="578" y="361"/>
                    </a:lnTo>
                    <a:lnTo>
                      <a:pt x="595" y="384"/>
                    </a:lnTo>
                    <a:lnTo>
                      <a:pt x="612" y="408"/>
                    </a:lnTo>
                    <a:lnTo>
                      <a:pt x="619" y="421"/>
                    </a:lnTo>
                    <a:lnTo>
                      <a:pt x="624" y="433"/>
                    </a:lnTo>
                    <a:lnTo>
                      <a:pt x="621" y="464"/>
                    </a:lnTo>
                    <a:lnTo>
                      <a:pt x="615" y="493"/>
                    </a:lnTo>
                    <a:lnTo>
                      <a:pt x="605" y="519"/>
                    </a:lnTo>
                    <a:lnTo>
                      <a:pt x="592" y="543"/>
                    </a:lnTo>
                    <a:lnTo>
                      <a:pt x="576" y="566"/>
                    </a:lnTo>
                    <a:lnTo>
                      <a:pt x="558" y="585"/>
                    </a:lnTo>
                    <a:lnTo>
                      <a:pt x="538" y="604"/>
                    </a:lnTo>
                    <a:lnTo>
                      <a:pt x="516" y="622"/>
                    </a:lnTo>
                    <a:lnTo>
                      <a:pt x="468" y="655"/>
                    </a:lnTo>
                    <a:lnTo>
                      <a:pt x="417" y="684"/>
                    </a:lnTo>
                    <a:lnTo>
                      <a:pt x="368" y="711"/>
                    </a:lnTo>
                    <a:lnTo>
                      <a:pt x="345" y="726"/>
                    </a:lnTo>
                    <a:lnTo>
                      <a:pt x="323" y="740"/>
                    </a:lnTo>
                    <a:lnTo>
                      <a:pt x="322" y="740"/>
                    </a:lnTo>
                    <a:lnTo>
                      <a:pt x="315" y="742"/>
                    </a:lnTo>
                    <a:lnTo>
                      <a:pt x="307" y="747"/>
                    </a:lnTo>
                    <a:lnTo>
                      <a:pt x="295" y="753"/>
                    </a:lnTo>
                    <a:lnTo>
                      <a:pt x="280" y="760"/>
                    </a:lnTo>
                    <a:lnTo>
                      <a:pt x="264" y="768"/>
                    </a:lnTo>
                    <a:lnTo>
                      <a:pt x="228" y="787"/>
                    </a:lnTo>
                    <a:lnTo>
                      <a:pt x="191" y="803"/>
                    </a:lnTo>
                    <a:lnTo>
                      <a:pt x="174" y="811"/>
                    </a:lnTo>
                    <a:lnTo>
                      <a:pt x="158" y="818"/>
                    </a:lnTo>
                    <a:lnTo>
                      <a:pt x="144" y="823"/>
                    </a:lnTo>
                    <a:lnTo>
                      <a:pt x="131" y="825"/>
                    </a:lnTo>
                    <a:lnTo>
                      <a:pt x="123" y="826"/>
                    </a:lnTo>
                    <a:lnTo>
                      <a:pt x="117" y="824"/>
                    </a:lnTo>
                    <a:close/>
                  </a:path>
                </a:pathLst>
              </a:custGeom>
              <a:solidFill>
                <a:srgbClr val="FF0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61" name="Freeform 245"/>
              <p:cNvSpPr>
                <a:spLocks/>
              </p:cNvSpPr>
              <p:nvPr/>
            </p:nvSpPr>
            <p:spPr bwMode="auto">
              <a:xfrm>
                <a:off x="2461" y="2534"/>
                <a:ext cx="132" cy="319"/>
              </a:xfrm>
              <a:custGeom>
                <a:avLst/>
                <a:gdLst>
                  <a:gd name="T0" fmla="*/ 0 w 394"/>
                  <a:gd name="T1" fmla="*/ 0 h 957"/>
                  <a:gd name="T2" fmla="*/ 0 w 394"/>
                  <a:gd name="T3" fmla="*/ 0 h 957"/>
                  <a:gd name="T4" fmla="*/ 0 w 394"/>
                  <a:gd name="T5" fmla="*/ 0 h 957"/>
                  <a:gd name="T6" fmla="*/ 0 w 394"/>
                  <a:gd name="T7" fmla="*/ 0 h 957"/>
                  <a:gd name="T8" fmla="*/ 0 w 394"/>
                  <a:gd name="T9" fmla="*/ 0 h 957"/>
                  <a:gd name="T10" fmla="*/ 0 w 394"/>
                  <a:gd name="T11" fmla="*/ 0 h 957"/>
                  <a:gd name="T12" fmla="*/ 0 w 394"/>
                  <a:gd name="T13" fmla="*/ 0 h 957"/>
                  <a:gd name="T14" fmla="*/ 0 w 394"/>
                  <a:gd name="T15" fmla="*/ 0 h 957"/>
                  <a:gd name="T16" fmla="*/ 0 w 394"/>
                  <a:gd name="T17" fmla="*/ 0 h 957"/>
                  <a:gd name="T18" fmla="*/ 0 w 394"/>
                  <a:gd name="T19" fmla="*/ 0 h 957"/>
                  <a:gd name="T20" fmla="*/ 0 w 394"/>
                  <a:gd name="T21" fmla="*/ 0 h 957"/>
                  <a:gd name="T22" fmla="*/ 0 w 394"/>
                  <a:gd name="T23" fmla="*/ 0 h 957"/>
                  <a:gd name="T24" fmla="*/ 0 w 394"/>
                  <a:gd name="T25" fmla="*/ 0 h 957"/>
                  <a:gd name="T26" fmla="*/ 0 w 394"/>
                  <a:gd name="T27" fmla="*/ 0 h 957"/>
                  <a:gd name="T28" fmla="*/ 0 w 394"/>
                  <a:gd name="T29" fmla="*/ 0 h 957"/>
                  <a:gd name="T30" fmla="*/ 0 w 394"/>
                  <a:gd name="T31" fmla="*/ 0 h 957"/>
                  <a:gd name="T32" fmla="*/ 0 w 394"/>
                  <a:gd name="T33" fmla="*/ 0 h 957"/>
                  <a:gd name="T34" fmla="*/ 0 w 394"/>
                  <a:gd name="T35" fmla="*/ 0 h 957"/>
                  <a:gd name="T36" fmla="*/ 0 w 394"/>
                  <a:gd name="T37" fmla="*/ 0 h 957"/>
                  <a:gd name="T38" fmla="*/ 0 w 394"/>
                  <a:gd name="T39" fmla="*/ 0 h 957"/>
                  <a:gd name="T40" fmla="*/ 0 w 394"/>
                  <a:gd name="T41" fmla="*/ 0 h 957"/>
                  <a:gd name="T42" fmla="*/ 0 w 394"/>
                  <a:gd name="T43" fmla="*/ 0 h 957"/>
                  <a:gd name="T44" fmla="*/ 0 w 394"/>
                  <a:gd name="T45" fmla="*/ 0 h 957"/>
                  <a:gd name="T46" fmla="*/ 0 w 394"/>
                  <a:gd name="T47" fmla="*/ 0 h 957"/>
                  <a:gd name="T48" fmla="*/ 0 w 394"/>
                  <a:gd name="T49" fmla="*/ 0 h 957"/>
                  <a:gd name="T50" fmla="*/ 0 w 394"/>
                  <a:gd name="T51" fmla="*/ 0 h 957"/>
                  <a:gd name="T52" fmla="*/ 0 w 394"/>
                  <a:gd name="T53" fmla="*/ 0 h 957"/>
                  <a:gd name="T54" fmla="*/ 0 w 394"/>
                  <a:gd name="T55" fmla="*/ 0 h 957"/>
                  <a:gd name="T56" fmla="*/ 0 w 394"/>
                  <a:gd name="T57" fmla="*/ 0 h 957"/>
                  <a:gd name="T58" fmla="*/ 0 w 394"/>
                  <a:gd name="T59" fmla="*/ 0 h 957"/>
                  <a:gd name="T60" fmla="*/ 0 w 394"/>
                  <a:gd name="T61" fmla="*/ 0 h 957"/>
                  <a:gd name="T62" fmla="*/ 0 w 394"/>
                  <a:gd name="T63" fmla="*/ 0 h 957"/>
                  <a:gd name="T64" fmla="*/ 0 w 394"/>
                  <a:gd name="T65" fmla="*/ 0 h 957"/>
                  <a:gd name="T66" fmla="*/ 0 w 394"/>
                  <a:gd name="T67" fmla="*/ 0 h 957"/>
                  <a:gd name="T68" fmla="*/ 0 w 394"/>
                  <a:gd name="T69" fmla="*/ 0 h 957"/>
                  <a:gd name="T70" fmla="*/ 0 w 394"/>
                  <a:gd name="T71" fmla="*/ 0 h 957"/>
                  <a:gd name="T72" fmla="*/ 0 w 394"/>
                  <a:gd name="T73" fmla="*/ 0 h 957"/>
                  <a:gd name="T74" fmla="*/ 0 w 394"/>
                  <a:gd name="T75" fmla="*/ 0 h 957"/>
                  <a:gd name="T76" fmla="*/ 0 w 394"/>
                  <a:gd name="T77" fmla="*/ 0 h 957"/>
                  <a:gd name="T78" fmla="*/ 0 w 394"/>
                  <a:gd name="T79" fmla="*/ 0 h 957"/>
                  <a:gd name="T80" fmla="*/ 0 w 394"/>
                  <a:gd name="T81" fmla="*/ 0 h 957"/>
                  <a:gd name="T82" fmla="*/ 0 w 394"/>
                  <a:gd name="T83" fmla="*/ 0 h 957"/>
                  <a:gd name="T84" fmla="*/ 0 w 394"/>
                  <a:gd name="T85" fmla="*/ 0 h 957"/>
                  <a:gd name="T86" fmla="*/ 0 w 394"/>
                  <a:gd name="T87" fmla="*/ 0 h 95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94"/>
                  <a:gd name="T133" fmla="*/ 0 h 957"/>
                  <a:gd name="T134" fmla="*/ 394 w 394"/>
                  <a:gd name="T135" fmla="*/ 957 h 95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94" h="957">
                    <a:moveTo>
                      <a:pt x="55" y="692"/>
                    </a:moveTo>
                    <a:lnTo>
                      <a:pt x="49" y="682"/>
                    </a:lnTo>
                    <a:lnTo>
                      <a:pt x="43" y="671"/>
                    </a:lnTo>
                    <a:lnTo>
                      <a:pt x="30" y="645"/>
                    </a:lnTo>
                    <a:lnTo>
                      <a:pt x="22" y="614"/>
                    </a:lnTo>
                    <a:lnTo>
                      <a:pt x="13" y="581"/>
                    </a:lnTo>
                    <a:lnTo>
                      <a:pt x="7" y="545"/>
                    </a:lnTo>
                    <a:lnTo>
                      <a:pt x="2" y="505"/>
                    </a:lnTo>
                    <a:lnTo>
                      <a:pt x="0" y="465"/>
                    </a:lnTo>
                    <a:lnTo>
                      <a:pt x="0" y="423"/>
                    </a:lnTo>
                    <a:lnTo>
                      <a:pt x="2" y="379"/>
                    </a:lnTo>
                    <a:lnTo>
                      <a:pt x="7" y="337"/>
                    </a:lnTo>
                    <a:lnTo>
                      <a:pt x="14" y="294"/>
                    </a:lnTo>
                    <a:lnTo>
                      <a:pt x="25" y="253"/>
                    </a:lnTo>
                    <a:lnTo>
                      <a:pt x="39" y="214"/>
                    </a:lnTo>
                    <a:lnTo>
                      <a:pt x="56" y="178"/>
                    </a:lnTo>
                    <a:lnTo>
                      <a:pt x="76" y="143"/>
                    </a:lnTo>
                    <a:lnTo>
                      <a:pt x="100" y="113"/>
                    </a:lnTo>
                    <a:lnTo>
                      <a:pt x="126" y="80"/>
                    </a:lnTo>
                    <a:lnTo>
                      <a:pt x="152" y="51"/>
                    </a:lnTo>
                    <a:lnTo>
                      <a:pt x="181" y="25"/>
                    </a:lnTo>
                    <a:lnTo>
                      <a:pt x="197" y="12"/>
                    </a:lnTo>
                    <a:lnTo>
                      <a:pt x="214" y="0"/>
                    </a:lnTo>
                    <a:lnTo>
                      <a:pt x="223" y="1"/>
                    </a:lnTo>
                    <a:lnTo>
                      <a:pt x="230" y="5"/>
                    </a:lnTo>
                    <a:lnTo>
                      <a:pt x="235" y="10"/>
                    </a:lnTo>
                    <a:lnTo>
                      <a:pt x="240" y="17"/>
                    </a:lnTo>
                    <a:lnTo>
                      <a:pt x="245" y="36"/>
                    </a:lnTo>
                    <a:lnTo>
                      <a:pt x="246" y="59"/>
                    </a:lnTo>
                    <a:lnTo>
                      <a:pt x="245" y="83"/>
                    </a:lnTo>
                    <a:lnTo>
                      <a:pt x="241" y="105"/>
                    </a:lnTo>
                    <a:lnTo>
                      <a:pt x="238" y="125"/>
                    </a:lnTo>
                    <a:lnTo>
                      <a:pt x="235" y="132"/>
                    </a:lnTo>
                    <a:lnTo>
                      <a:pt x="234" y="138"/>
                    </a:lnTo>
                    <a:lnTo>
                      <a:pt x="228" y="162"/>
                    </a:lnTo>
                    <a:lnTo>
                      <a:pt x="227" y="183"/>
                    </a:lnTo>
                    <a:lnTo>
                      <a:pt x="230" y="203"/>
                    </a:lnTo>
                    <a:lnTo>
                      <a:pt x="236" y="220"/>
                    </a:lnTo>
                    <a:lnTo>
                      <a:pt x="246" y="235"/>
                    </a:lnTo>
                    <a:lnTo>
                      <a:pt x="257" y="248"/>
                    </a:lnTo>
                    <a:lnTo>
                      <a:pt x="271" y="262"/>
                    </a:lnTo>
                    <a:lnTo>
                      <a:pt x="286" y="274"/>
                    </a:lnTo>
                    <a:lnTo>
                      <a:pt x="317" y="297"/>
                    </a:lnTo>
                    <a:lnTo>
                      <a:pt x="347" y="319"/>
                    </a:lnTo>
                    <a:lnTo>
                      <a:pt x="360" y="330"/>
                    </a:lnTo>
                    <a:lnTo>
                      <a:pt x="371" y="342"/>
                    </a:lnTo>
                    <a:lnTo>
                      <a:pt x="380" y="356"/>
                    </a:lnTo>
                    <a:lnTo>
                      <a:pt x="385" y="371"/>
                    </a:lnTo>
                    <a:lnTo>
                      <a:pt x="390" y="385"/>
                    </a:lnTo>
                    <a:lnTo>
                      <a:pt x="392" y="399"/>
                    </a:lnTo>
                    <a:lnTo>
                      <a:pt x="394" y="411"/>
                    </a:lnTo>
                    <a:lnTo>
                      <a:pt x="394" y="423"/>
                    </a:lnTo>
                    <a:lnTo>
                      <a:pt x="391" y="434"/>
                    </a:lnTo>
                    <a:lnTo>
                      <a:pt x="389" y="445"/>
                    </a:lnTo>
                    <a:lnTo>
                      <a:pt x="385" y="458"/>
                    </a:lnTo>
                    <a:lnTo>
                      <a:pt x="379" y="474"/>
                    </a:lnTo>
                    <a:lnTo>
                      <a:pt x="373" y="483"/>
                    </a:lnTo>
                    <a:lnTo>
                      <a:pt x="365" y="494"/>
                    </a:lnTo>
                    <a:lnTo>
                      <a:pt x="357" y="509"/>
                    </a:lnTo>
                    <a:lnTo>
                      <a:pt x="347" y="528"/>
                    </a:lnTo>
                    <a:lnTo>
                      <a:pt x="337" y="549"/>
                    </a:lnTo>
                    <a:lnTo>
                      <a:pt x="327" y="572"/>
                    </a:lnTo>
                    <a:lnTo>
                      <a:pt x="319" y="599"/>
                    </a:lnTo>
                    <a:lnTo>
                      <a:pt x="310" y="629"/>
                    </a:lnTo>
                    <a:lnTo>
                      <a:pt x="304" y="661"/>
                    </a:lnTo>
                    <a:lnTo>
                      <a:pt x="300" y="697"/>
                    </a:lnTo>
                    <a:lnTo>
                      <a:pt x="300" y="734"/>
                    </a:lnTo>
                    <a:lnTo>
                      <a:pt x="303" y="775"/>
                    </a:lnTo>
                    <a:lnTo>
                      <a:pt x="309" y="817"/>
                    </a:lnTo>
                    <a:lnTo>
                      <a:pt x="319" y="861"/>
                    </a:lnTo>
                    <a:lnTo>
                      <a:pt x="326" y="884"/>
                    </a:lnTo>
                    <a:lnTo>
                      <a:pt x="335" y="908"/>
                    </a:lnTo>
                    <a:lnTo>
                      <a:pt x="344" y="933"/>
                    </a:lnTo>
                    <a:lnTo>
                      <a:pt x="356" y="957"/>
                    </a:lnTo>
                    <a:lnTo>
                      <a:pt x="332" y="947"/>
                    </a:lnTo>
                    <a:lnTo>
                      <a:pt x="309" y="935"/>
                    </a:lnTo>
                    <a:lnTo>
                      <a:pt x="284" y="920"/>
                    </a:lnTo>
                    <a:lnTo>
                      <a:pt x="259" y="902"/>
                    </a:lnTo>
                    <a:lnTo>
                      <a:pt x="234" y="883"/>
                    </a:lnTo>
                    <a:lnTo>
                      <a:pt x="209" y="862"/>
                    </a:lnTo>
                    <a:lnTo>
                      <a:pt x="162" y="819"/>
                    </a:lnTo>
                    <a:lnTo>
                      <a:pt x="141" y="797"/>
                    </a:lnTo>
                    <a:lnTo>
                      <a:pt x="120" y="776"/>
                    </a:lnTo>
                    <a:lnTo>
                      <a:pt x="101" y="756"/>
                    </a:lnTo>
                    <a:lnTo>
                      <a:pt x="87" y="737"/>
                    </a:lnTo>
                    <a:lnTo>
                      <a:pt x="73" y="721"/>
                    </a:lnTo>
                    <a:lnTo>
                      <a:pt x="63" y="709"/>
                    </a:lnTo>
                    <a:lnTo>
                      <a:pt x="57" y="698"/>
                    </a:lnTo>
                    <a:lnTo>
                      <a:pt x="55" y="692"/>
                    </a:lnTo>
                    <a:close/>
                  </a:path>
                </a:pathLst>
              </a:custGeom>
              <a:solidFill>
                <a:srgbClr val="9E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62" name="Freeform 246"/>
              <p:cNvSpPr>
                <a:spLocks/>
              </p:cNvSpPr>
              <p:nvPr/>
            </p:nvSpPr>
            <p:spPr bwMode="auto">
              <a:xfrm>
                <a:off x="2713" y="2743"/>
                <a:ext cx="33" cy="36"/>
              </a:xfrm>
              <a:custGeom>
                <a:avLst/>
                <a:gdLst>
                  <a:gd name="T0" fmla="*/ 0 w 101"/>
                  <a:gd name="T1" fmla="*/ 0 h 109"/>
                  <a:gd name="T2" fmla="*/ 0 w 101"/>
                  <a:gd name="T3" fmla="*/ 0 h 109"/>
                  <a:gd name="T4" fmla="*/ 0 w 101"/>
                  <a:gd name="T5" fmla="*/ 0 h 109"/>
                  <a:gd name="T6" fmla="*/ 0 w 101"/>
                  <a:gd name="T7" fmla="*/ 0 h 109"/>
                  <a:gd name="T8" fmla="*/ 0 w 101"/>
                  <a:gd name="T9" fmla="*/ 0 h 109"/>
                  <a:gd name="T10" fmla="*/ 0 w 101"/>
                  <a:gd name="T11" fmla="*/ 0 h 109"/>
                  <a:gd name="T12" fmla="*/ 0 w 101"/>
                  <a:gd name="T13" fmla="*/ 0 h 109"/>
                  <a:gd name="T14" fmla="*/ 0 w 101"/>
                  <a:gd name="T15" fmla="*/ 0 h 109"/>
                  <a:gd name="T16" fmla="*/ 0 w 101"/>
                  <a:gd name="T17" fmla="*/ 0 h 109"/>
                  <a:gd name="T18" fmla="*/ 0 w 101"/>
                  <a:gd name="T19" fmla="*/ 0 h 109"/>
                  <a:gd name="T20" fmla="*/ 0 w 101"/>
                  <a:gd name="T21" fmla="*/ 0 h 109"/>
                  <a:gd name="T22" fmla="*/ 0 w 101"/>
                  <a:gd name="T23" fmla="*/ 0 h 109"/>
                  <a:gd name="T24" fmla="*/ 0 w 101"/>
                  <a:gd name="T25" fmla="*/ 0 h 109"/>
                  <a:gd name="T26" fmla="*/ 0 w 101"/>
                  <a:gd name="T27" fmla="*/ 0 h 109"/>
                  <a:gd name="T28" fmla="*/ 0 w 101"/>
                  <a:gd name="T29" fmla="*/ 0 h 109"/>
                  <a:gd name="T30" fmla="*/ 0 w 101"/>
                  <a:gd name="T31" fmla="*/ 0 h 109"/>
                  <a:gd name="T32" fmla="*/ 0 w 101"/>
                  <a:gd name="T33" fmla="*/ 0 h 109"/>
                  <a:gd name="T34" fmla="*/ 0 w 101"/>
                  <a:gd name="T35" fmla="*/ 0 h 109"/>
                  <a:gd name="T36" fmla="*/ 0 w 101"/>
                  <a:gd name="T37" fmla="*/ 0 h 109"/>
                  <a:gd name="T38" fmla="*/ 0 w 101"/>
                  <a:gd name="T39" fmla="*/ 0 h 109"/>
                  <a:gd name="T40" fmla="*/ 0 w 101"/>
                  <a:gd name="T41" fmla="*/ 0 h 109"/>
                  <a:gd name="T42" fmla="*/ 0 w 101"/>
                  <a:gd name="T43" fmla="*/ 0 h 109"/>
                  <a:gd name="T44" fmla="*/ 0 w 101"/>
                  <a:gd name="T45" fmla="*/ 0 h 10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1"/>
                  <a:gd name="T70" fmla="*/ 0 h 109"/>
                  <a:gd name="T71" fmla="*/ 101 w 101"/>
                  <a:gd name="T72" fmla="*/ 109 h 10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1" h="109">
                    <a:moveTo>
                      <a:pt x="0" y="109"/>
                    </a:moveTo>
                    <a:lnTo>
                      <a:pt x="2" y="86"/>
                    </a:lnTo>
                    <a:lnTo>
                      <a:pt x="7" y="66"/>
                    </a:lnTo>
                    <a:lnTo>
                      <a:pt x="15" y="48"/>
                    </a:lnTo>
                    <a:lnTo>
                      <a:pt x="26" y="32"/>
                    </a:lnTo>
                    <a:lnTo>
                      <a:pt x="40" y="19"/>
                    </a:lnTo>
                    <a:lnTo>
                      <a:pt x="54" y="9"/>
                    </a:lnTo>
                    <a:lnTo>
                      <a:pt x="69" y="3"/>
                    </a:lnTo>
                    <a:lnTo>
                      <a:pt x="84" y="0"/>
                    </a:lnTo>
                    <a:lnTo>
                      <a:pt x="91" y="1"/>
                    </a:lnTo>
                    <a:lnTo>
                      <a:pt x="97" y="3"/>
                    </a:lnTo>
                    <a:lnTo>
                      <a:pt x="100" y="9"/>
                    </a:lnTo>
                    <a:lnTo>
                      <a:pt x="101" y="17"/>
                    </a:lnTo>
                    <a:lnTo>
                      <a:pt x="99" y="25"/>
                    </a:lnTo>
                    <a:lnTo>
                      <a:pt x="96" y="35"/>
                    </a:lnTo>
                    <a:lnTo>
                      <a:pt x="91" y="46"/>
                    </a:lnTo>
                    <a:lnTo>
                      <a:pt x="84" y="56"/>
                    </a:lnTo>
                    <a:lnTo>
                      <a:pt x="68" y="79"/>
                    </a:lnTo>
                    <a:lnTo>
                      <a:pt x="47" y="96"/>
                    </a:lnTo>
                    <a:lnTo>
                      <a:pt x="36" y="103"/>
                    </a:lnTo>
                    <a:lnTo>
                      <a:pt x="24" y="108"/>
                    </a:lnTo>
                    <a:lnTo>
                      <a:pt x="13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1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63" name="Freeform 247"/>
              <p:cNvSpPr>
                <a:spLocks/>
              </p:cNvSpPr>
              <p:nvPr/>
            </p:nvSpPr>
            <p:spPr bwMode="auto">
              <a:xfrm>
                <a:off x="2721" y="2746"/>
                <a:ext cx="22" cy="25"/>
              </a:xfrm>
              <a:custGeom>
                <a:avLst/>
                <a:gdLst>
                  <a:gd name="T0" fmla="*/ 0 w 65"/>
                  <a:gd name="T1" fmla="*/ 0 h 76"/>
                  <a:gd name="T2" fmla="*/ 0 w 65"/>
                  <a:gd name="T3" fmla="*/ 0 h 76"/>
                  <a:gd name="T4" fmla="*/ 0 w 65"/>
                  <a:gd name="T5" fmla="*/ 0 h 76"/>
                  <a:gd name="T6" fmla="*/ 0 w 65"/>
                  <a:gd name="T7" fmla="*/ 0 h 76"/>
                  <a:gd name="T8" fmla="*/ 0 w 65"/>
                  <a:gd name="T9" fmla="*/ 0 h 76"/>
                  <a:gd name="T10" fmla="*/ 0 w 65"/>
                  <a:gd name="T11" fmla="*/ 0 h 76"/>
                  <a:gd name="T12" fmla="*/ 0 w 65"/>
                  <a:gd name="T13" fmla="*/ 0 h 76"/>
                  <a:gd name="T14" fmla="*/ 0 w 65"/>
                  <a:gd name="T15" fmla="*/ 0 h 76"/>
                  <a:gd name="T16" fmla="*/ 0 w 65"/>
                  <a:gd name="T17" fmla="*/ 0 h 76"/>
                  <a:gd name="T18" fmla="*/ 0 w 65"/>
                  <a:gd name="T19" fmla="*/ 0 h 76"/>
                  <a:gd name="T20" fmla="*/ 0 w 65"/>
                  <a:gd name="T21" fmla="*/ 0 h 76"/>
                  <a:gd name="T22" fmla="*/ 0 w 65"/>
                  <a:gd name="T23" fmla="*/ 0 h 76"/>
                  <a:gd name="T24" fmla="*/ 0 w 65"/>
                  <a:gd name="T25" fmla="*/ 0 h 76"/>
                  <a:gd name="T26" fmla="*/ 0 w 65"/>
                  <a:gd name="T27" fmla="*/ 0 h 76"/>
                  <a:gd name="T28" fmla="*/ 0 w 65"/>
                  <a:gd name="T29" fmla="*/ 0 h 76"/>
                  <a:gd name="T30" fmla="*/ 0 w 65"/>
                  <a:gd name="T31" fmla="*/ 0 h 76"/>
                  <a:gd name="T32" fmla="*/ 0 w 65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76"/>
                  <a:gd name="T53" fmla="*/ 65 w 65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76">
                    <a:moveTo>
                      <a:pt x="0" y="76"/>
                    </a:moveTo>
                    <a:lnTo>
                      <a:pt x="1" y="66"/>
                    </a:lnTo>
                    <a:lnTo>
                      <a:pt x="6" y="55"/>
                    </a:lnTo>
                    <a:lnTo>
                      <a:pt x="15" y="42"/>
                    </a:lnTo>
                    <a:lnTo>
                      <a:pt x="25" y="30"/>
                    </a:lnTo>
                    <a:lnTo>
                      <a:pt x="36" y="19"/>
                    </a:lnTo>
                    <a:lnTo>
                      <a:pt x="47" y="9"/>
                    </a:lnTo>
                    <a:lnTo>
                      <a:pt x="57" y="3"/>
                    </a:lnTo>
                    <a:lnTo>
                      <a:pt x="65" y="0"/>
                    </a:lnTo>
                    <a:lnTo>
                      <a:pt x="63" y="11"/>
                    </a:lnTo>
                    <a:lnTo>
                      <a:pt x="58" y="22"/>
                    </a:lnTo>
                    <a:lnTo>
                      <a:pt x="52" y="35"/>
                    </a:lnTo>
                    <a:lnTo>
                      <a:pt x="43" y="47"/>
                    </a:lnTo>
                    <a:lnTo>
                      <a:pt x="33" y="58"/>
                    </a:lnTo>
                    <a:lnTo>
                      <a:pt x="22" y="67"/>
                    </a:lnTo>
                    <a:lnTo>
                      <a:pt x="11" y="73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64" name="Freeform 248"/>
              <p:cNvSpPr>
                <a:spLocks/>
              </p:cNvSpPr>
              <p:nvPr/>
            </p:nvSpPr>
            <p:spPr bwMode="auto">
              <a:xfrm>
                <a:off x="2565" y="2664"/>
                <a:ext cx="17" cy="38"/>
              </a:xfrm>
              <a:custGeom>
                <a:avLst/>
                <a:gdLst>
                  <a:gd name="T0" fmla="*/ 0 w 53"/>
                  <a:gd name="T1" fmla="*/ 0 h 115"/>
                  <a:gd name="T2" fmla="*/ 0 w 53"/>
                  <a:gd name="T3" fmla="*/ 0 h 115"/>
                  <a:gd name="T4" fmla="*/ 0 w 53"/>
                  <a:gd name="T5" fmla="*/ 0 h 115"/>
                  <a:gd name="T6" fmla="*/ 0 w 53"/>
                  <a:gd name="T7" fmla="*/ 0 h 115"/>
                  <a:gd name="T8" fmla="*/ 0 w 53"/>
                  <a:gd name="T9" fmla="*/ 0 h 115"/>
                  <a:gd name="T10" fmla="*/ 0 w 53"/>
                  <a:gd name="T11" fmla="*/ 0 h 115"/>
                  <a:gd name="T12" fmla="*/ 0 w 53"/>
                  <a:gd name="T13" fmla="*/ 0 h 115"/>
                  <a:gd name="T14" fmla="*/ 0 w 53"/>
                  <a:gd name="T15" fmla="*/ 0 h 115"/>
                  <a:gd name="T16" fmla="*/ 0 w 53"/>
                  <a:gd name="T17" fmla="*/ 0 h 115"/>
                  <a:gd name="T18" fmla="*/ 0 w 53"/>
                  <a:gd name="T19" fmla="*/ 0 h 115"/>
                  <a:gd name="T20" fmla="*/ 0 w 53"/>
                  <a:gd name="T21" fmla="*/ 0 h 115"/>
                  <a:gd name="T22" fmla="*/ 0 w 53"/>
                  <a:gd name="T23" fmla="*/ 0 h 115"/>
                  <a:gd name="T24" fmla="*/ 0 w 53"/>
                  <a:gd name="T25" fmla="*/ 0 h 115"/>
                  <a:gd name="T26" fmla="*/ 0 w 53"/>
                  <a:gd name="T27" fmla="*/ 0 h 115"/>
                  <a:gd name="T28" fmla="*/ 0 w 53"/>
                  <a:gd name="T29" fmla="*/ 0 h 115"/>
                  <a:gd name="T30" fmla="*/ 0 w 53"/>
                  <a:gd name="T31" fmla="*/ 0 h 115"/>
                  <a:gd name="T32" fmla="*/ 0 w 53"/>
                  <a:gd name="T33" fmla="*/ 0 h 115"/>
                  <a:gd name="T34" fmla="*/ 0 w 53"/>
                  <a:gd name="T35" fmla="*/ 0 h 115"/>
                  <a:gd name="T36" fmla="*/ 0 w 53"/>
                  <a:gd name="T37" fmla="*/ 0 h 115"/>
                  <a:gd name="T38" fmla="*/ 0 w 53"/>
                  <a:gd name="T39" fmla="*/ 0 h 115"/>
                  <a:gd name="T40" fmla="*/ 0 w 53"/>
                  <a:gd name="T41" fmla="*/ 0 h 115"/>
                  <a:gd name="T42" fmla="*/ 0 w 53"/>
                  <a:gd name="T43" fmla="*/ 0 h 115"/>
                  <a:gd name="T44" fmla="*/ 0 w 53"/>
                  <a:gd name="T45" fmla="*/ 0 h 115"/>
                  <a:gd name="T46" fmla="*/ 0 w 53"/>
                  <a:gd name="T47" fmla="*/ 0 h 115"/>
                  <a:gd name="T48" fmla="*/ 0 w 53"/>
                  <a:gd name="T49" fmla="*/ 0 h 115"/>
                  <a:gd name="T50" fmla="*/ 0 w 53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3"/>
                  <a:gd name="T79" fmla="*/ 0 h 115"/>
                  <a:gd name="T80" fmla="*/ 53 w 53"/>
                  <a:gd name="T81" fmla="*/ 115 h 11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3" h="115">
                    <a:moveTo>
                      <a:pt x="4" y="112"/>
                    </a:moveTo>
                    <a:lnTo>
                      <a:pt x="3" y="108"/>
                    </a:lnTo>
                    <a:lnTo>
                      <a:pt x="3" y="103"/>
                    </a:lnTo>
                    <a:lnTo>
                      <a:pt x="1" y="96"/>
                    </a:lnTo>
                    <a:lnTo>
                      <a:pt x="0" y="87"/>
                    </a:lnTo>
                    <a:lnTo>
                      <a:pt x="0" y="67"/>
                    </a:lnTo>
                    <a:lnTo>
                      <a:pt x="3" y="46"/>
                    </a:lnTo>
                    <a:lnTo>
                      <a:pt x="7" y="26"/>
                    </a:lnTo>
                    <a:lnTo>
                      <a:pt x="12" y="18"/>
                    </a:lnTo>
                    <a:lnTo>
                      <a:pt x="17" y="10"/>
                    </a:lnTo>
                    <a:lnTo>
                      <a:pt x="25" y="5"/>
                    </a:lnTo>
                    <a:lnTo>
                      <a:pt x="32" y="2"/>
                    </a:lnTo>
                    <a:lnTo>
                      <a:pt x="42" y="0"/>
                    </a:lnTo>
                    <a:lnTo>
                      <a:pt x="53" y="3"/>
                    </a:lnTo>
                    <a:lnTo>
                      <a:pt x="53" y="9"/>
                    </a:lnTo>
                    <a:lnTo>
                      <a:pt x="53" y="18"/>
                    </a:lnTo>
                    <a:lnTo>
                      <a:pt x="52" y="37"/>
                    </a:lnTo>
                    <a:lnTo>
                      <a:pt x="49" y="58"/>
                    </a:lnTo>
                    <a:lnTo>
                      <a:pt x="44" y="78"/>
                    </a:lnTo>
                    <a:lnTo>
                      <a:pt x="38" y="97"/>
                    </a:lnTo>
                    <a:lnTo>
                      <a:pt x="33" y="104"/>
                    </a:lnTo>
                    <a:lnTo>
                      <a:pt x="28" y="109"/>
                    </a:lnTo>
                    <a:lnTo>
                      <a:pt x="23" y="114"/>
                    </a:lnTo>
                    <a:lnTo>
                      <a:pt x="17" y="115"/>
                    </a:lnTo>
                    <a:lnTo>
                      <a:pt x="11" y="115"/>
                    </a:lnTo>
                    <a:lnTo>
                      <a:pt x="4" y="112"/>
                    </a:lnTo>
                    <a:close/>
                  </a:path>
                </a:pathLst>
              </a:custGeom>
              <a:solidFill>
                <a:srgbClr val="FF0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65" name="Freeform 249"/>
              <p:cNvSpPr>
                <a:spLocks/>
              </p:cNvSpPr>
              <p:nvPr/>
            </p:nvSpPr>
            <p:spPr bwMode="auto">
              <a:xfrm>
                <a:off x="2568" y="2668"/>
                <a:ext cx="10" cy="22"/>
              </a:xfrm>
              <a:custGeom>
                <a:avLst/>
                <a:gdLst>
                  <a:gd name="T0" fmla="*/ 0 w 29"/>
                  <a:gd name="T1" fmla="*/ 0 h 66"/>
                  <a:gd name="T2" fmla="*/ 0 w 29"/>
                  <a:gd name="T3" fmla="*/ 0 h 66"/>
                  <a:gd name="T4" fmla="*/ 0 w 29"/>
                  <a:gd name="T5" fmla="*/ 0 h 66"/>
                  <a:gd name="T6" fmla="*/ 0 w 29"/>
                  <a:gd name="T7" fmla="*/ 0 h 66"/>
                  <a:gd name="T8" fmla="*/ 0 w 29"/>
                  <a:gd name="T9" fmla="*/ 0 h 66"/>
                  <a:gd name="T10" fmla="*/ 0 w 29"/>
                  <a:gd name="T11" fmla="*/ 0 h 66"/>
                  <a:gd name="T12" fmla="*/ 0 w 29"/>
                  <a:gd name="T13" fmla="*/ 0 h 66"/>
                  <a:gd name="T14" fmla="*/ 0 w 29"/>
                  <a:gd name="T15" fmla="*/ 0 h 66"/>
                  <a:gd name="T16" fmla="*/ 0 w 29"/>
                  <a:gd name="T17" fmla="*/ 0 h 66"/>
                  <a:gd name="T18" fmla="*/ 0 w 29"/>
                  <a:gd name="T19" fmla="*/ 0 h 66"/>
                  <a:gd name="T20" fmla="*/ 0 w 29"/>
                  <a:gd name="T21" fmla="*/ 0 h 66"/>
                  <a:gd name="T22" fmla="*/ 0 w 29"/>
                  <a:gd name="T23" fmla="*/ 0 h 66"/>
                  <a:gd name="T24" fmla="*/ 0 w 29"/>
                  <a:gd name="T25" fmla="*/ 0 h 66"/>
                  <a:gd name="T26" fmla="*/ 0 w 29"/>
                  <a:gd name="T27" fmla="*/ 0 h 66"/>
                  <a:gd name="T28" fmla="*/ 0 w 29"/>
                  <a:gd name="T29" fmla="*/ 0 h 66"/>
                  <a:gd name="T30" fmla="*/ 0 w 29"/>
                  <a:gd name="T31" fmla="*/ 0 h 66"/>
                  <a:gd name="T32" fmla="*/ 0 w 29"/>
                  <a:gd name="T33" fmla="*/ 0 h 66"/>
                  <a:gd name="T34" fmla="*/ 0 w 29"/>
                  <a:gd name="T35" fmla="*/ 0 h 6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"/>
                  <a:gd name="T55" fmla="*/ 0 h 66"/>
                  <a:gd name="T56" fmla="*/ 29 w 29"/>
                  <a:gd name="T57" fmla="*/ 66 h 6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" h="66">
                    <a:moveTo>
                      <a:pt x="11" y="66"/>
                    </a:moveTo>
                    <a:lnTo>
                      <a:pt x="4" y="62"/>
                    </a:lnTo>
                    <a:lnTo>
                      <a:pt x="0" y="54"/>
                    </a:lnTo>
                    <a:lnTo>
                      <a:pt x="1" y="43"/>
                    </a:lnTo>
                    <a:lnTo>
                      <a:pt x="4" y="31"/>
                    </a:lnTo>
                    <a:lnTo>
                      <a:pt x="9" y="18"/>
                    </a:lnTo>
                    <a:lnTo>
                      <a:pt x="16" y="8"/>
                    </a:lnTo>
                    <a:lnTo>
                      <a:pt x="23" y="2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8" y="18"/>
                    </a:lnTo>
                    <a:lnTo>
                      <a:pt x="26" y="43"/>
                    </a:lnTo>
                    <a:lnTo>
                      <a:pt x="24" y="53"/>
                    </a:lnTo>
                    <a:lnTo>
                      <a:pt x="21" y="62"/>
                    </a:lnTo>
                    <a:lnTo>
                      <a:pt x="16" y="66"/>
                    </a:lnTo>
                    <a:lnTo>
                      <a:pt x="13" y="66"/>
                    </a:lnTo>
                    <a:lnTo>
                      <a:pt x="11" y="66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66" name="Freeform 250"/>
              <p:cNvSpPr>
                <a:spLocks/>
              </p:cNvSpPr>
              <p:nvPr/>
            </p:nvSpPr>
            <p:spPr bwMode="auto">
              <a:xfrm>
                <a:off x="2674" y="2630"/>
                <a:ext cx="59" cy="43"/>
              </a:xfrm>
              <a:custGeom>
                <a:avLst/>
                <a:gdLst>
                  <a:gd name="T0" fmla="*/ 0 w 176"/>
                  <a:gd name="T1" fmla="*/ 0 h 131"/>
                  <a:gd name="T2" fmla="*/ 0 w 176"/>
                  <a:gd name="T3" fmla="*/ 0 h 131"/>
                  <a:gd name="T4" fmla="*/ 0 w 176"/>
                  <a:gd name="T5" fmla="*/ 0 h 131"/>
                  <a:gd name="T6" fmla="*/ 0 w 176"/>
                  <a:gd name="T7" fmla="*/ 0 h 131"/>
                  <a:gd name="T8" fmla="*/ 0 w 176"/>
                  <a:gd name="T9" fmla="*/ 0 h 131"/>
                  <a:gd name="T10" fmla="*/ 0 w 176"/>
                  <a:gd name="T11" fmla="*/ 0 h 131"/>
                  <a:gd name="T12" fmla="*/ 0 w 176"/>
                  <a:gd name="T13" fmla="*/ 0 h 131"/>
                  <a:gd name="T14" fmla="*/ 0 w 176"/>
                  <a:gd name="T15" fmla="*/ 0 h 131"/>
                  <a:gd name="T16" fmla="*/ 0 w 176"/>
                  <a:gd name="T17" fmla="*/ 0 h 131"/>
                  <a:gd name="T18" fmla="*/ 0 w 176"/>
                  <a:gd name="T19" fmla="*/ 0 h 131"/>
                  <a:gd name="T20" fmla="*/ 0 w 176"/>
                  <a:gd name="T21" fmla="*/ 0 h 131"/>
                  <a:gd name="T22" fmla="*/ 0 w 176"/>
                  <a:gd name="T23" fmla="*/ 0 h 131"/>
                  <a:gd name="T24" fmla="*/ 0 w 176"/>
                  <a:gd name="T25" fmla="*/ 0 h 131"/>
                  <a:gd name="T26" fmla="*/ 0 w 176"/>
                  <a:gd name="T27" fmla="*/ 0 h 131"/>
                  <a:gd name="T28" fmla="*/ 0 w 176"/>
                  <a:gd name="T29" fmla="*/ 0 h 131"/>
                  <a:gd name="T30" fmla="*/ 0 w 176"/>
                  <a:gd name="T31" fmla="*/ 0 h 131"/>
                  <a:gd name="T32" fmla="*/ 0 w 176"/>
                  <a:gd name="T33" fmla="*/ 0 h 131"/>
                  <a:gd name="T34" fmla="*/ 0 w 176"/>
                  <a:gd name="T35" fmla="*/ 0 h 131"/>
                  <a:gd name="T36" fmla="*/ 0 w 176"/>
                  <a:gd name="T37" fmla="*/ 0 h 131"/>
                  <a:gd name="T38" fmla="*/ 0 w 176"/>
                  <a:gd name="T39" fmla="*/ 0 h 131"/>
                  <a:gd name="T40" fmla="*/ 0 w 176"/>
                  <a:gd name="T41" fmla="*/ 0 h 131"/>
                  <a:gd name="T42" fmla="*/ 0 w 176"/>
                  <a:gd name="T43" fmla="*/ 0 h 131"/>
                  <a:gd name="T44" fmla="*/ 0 w 176"/>
                  <a:gd name="T45" fmla="*/ 0 h 131"/>
                  <a:gd name="T46" fmla="*/ 0 w 176"/>
                  <a:gd name="T47" fmla="*/ 0 h 131"/>
                  <a:gd name="T48" fmla="*/ 0 w 176"/>
                  <a:gd name="T49" fmla="*/ 0 h 131"/>
                  <a:gd name="T50" fmla="*/ 0 w 176"/>
                  <a:gd name="T51" fmla="*/ 0 h 131"/>
                  <a:gd name="T52" fmla="*/ 0 w 176"/>
                  <a:gd name="T53" fmla="*/ 0 h 131"/>
                  <a:gd name="T54" fmla="*/ 0 w 176"/>
                  <a:gd name="T55" fmla="*/ 0 h 131"/>
                  <a:gd name="T56" fmla="*/ 0 w 176"/>
                  <a:gd name="T57" fmla="*/ 0 h 131"/>
                  <a:gd name="T58" fmla="*/ 0 w 176"/>
                  <a:gd name="T59" fmla="*/ 0 h 13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6"/>
                  <a:gd name="T91" fmla="*/ 0 h 131"/>
                  <a:gd name="T92" fmla="*/ 176 w 176"/>
                  <a:gd name="T93" fmla="*/ 131 h 13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6" h="131">
                    <a:moveTo>
                      <a:pt x="12" y="131"/>
                    </a:moveTo>
                    <a:lnTo>
                      <a:pt x="5" y="123"/>
                    </a:lnTo>
                    <a:lnTo>
                      <a:pt x="0" y="115"/>
                    </a:lnTo>
                    <a:lnTo>
                      <a:pt x="0" y="106"/>
                    </a:lnTo>
                    <a:lnTo>
                      <a:pt x="4" y="96"/>
                    </a:lnTo>
                    <a:lnTo>
                      <a:pt x="9" y="86"/>
                    </a:lnTo>
                    <a:lnTo>
                      <a:pt x="17" y="76"/>
                    </a:lnTo>
                    <a:lnTo>
                      <a:pt x="28" y="67"/>
                    </a:lnTo>
                    <a:lnTo>
                      <a:pt x="39" y="57"/>
                    </a:lnTo>
                    <a:lnTo>
                      <a:pt x="65" y="38"/>
                    </a:lnTo>
                    <a:lnTo>
                      <a:pt x="90" y="22"/>
                    </a:lnTo>
                    <a:lnTo>
                      <a:pt x="101" y="15"/>
                    </a:lnTo>
                    <a:lnTo>
                      <a:pt x="111" y="10"/>
                    </a:lnTo>
                    <a:lnTo>
                      <a:pt x="118" y="6"/>
                    </a:lnTo>
                    <a:lnTo>
                      <a:pt x="124" y="4"/>
                    </a:lnTo>
                    <a:lnTo>
                      <a:pt x="140" y="0"/>
                    </a:lnTo>
                    <a:lnTo>
                      <a:pt x="157" y="0"/>
                    </a:lnTo>
                    <a:lnTo>
                      <a:pt x="165" y="2"/>
                    </a:lnTo>
                    <a:lnTo>
                      <a:pt x="171" y="6"/>
                    </a:lnTo>
                    <a:lnTo>
                      <a:pt x="174" y="12"/>
                    </a:lnTo>
                    <a:lnTo>
                      <a:pt x="176" y="21"/>
                    </a:lnTo>
                    <a:lnTo>
                      <a:pt x="163" y="41"/>
                    </a:lnTo>
                    <a:lnTo>
                      <a:pt x="147" y="60"/>
                    </a:lnTo>
                    <a:lnTo>
                      <a:pt x="128" y="79"/>
                    </a:lnTo>
                    <a:lnTo>
                      <a:pt x="106" y="95"/>
                    </a:lnTo>
                    <a:lnTo>
                      <a:pt x="82" y="110"/>
                    </a:lnTo>
                    <a:lnTo>
                      <a:pt x="59" y="121"/>
                    </a:lnTo>
                    <a:lnTo>
                      <a:pt x="36" y="128"/>
                    </a:lnTo>
                    <a:lnTo>
                      <a:pt x="23" y="130"/>
                    </a:lnTo>
                    <a:lnTo>
                      <a:pt x="12" y="131"/>
                    </a:lnTo>
                    <a:close/>
                  </a:path>
                </a:pathLst>
              </a:custGeom>
              <a:solidFill>
                <a:srgbClr val="FF1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67" name="Freeform 251"/>
              <p:cNvSpPr>
                <a:spLocks/>
              </p:cNvSpPr>
              <p:nvPr/>
            </p:nvSpPr>
            <p:spPr bwMode="auto">
              <a:xfrm>
                <a:off x="2687" y="2632"/>
                <a:ext cx="43" cy="33"/>
              </a:xfrm>
              <a:custGeom>
                <a:avLst/>
                <a:gdLst>
                  <a:gd name="T0" fmla="*/ 0 w 130"/>
                  <a:gd name="T1" fmla="*/ 0 h 99"/>
                  <a:gd name="T2" fmla="*/ 0 w 130"/>
                  <a:gd name="T3" fmla="*/ 0 h 99"/>
                  <a:gd name="T4" fmla="*/ 0 w 130"/>
                  <a:gd name="T5" fmla="*/ 0 h 99"/>
                  <a:gd name="T6" fmla="*/ 0 w 130"/>
                  <a:gd name="T7" fmla="*/ 0 h 99"/>
                  <a:gd name="T8" fmla="*/ 0 w 130"/>
                  <a:gd name="T9" fmla="*/ 0 h 99"/>
                  <a:gd name="T10" fmla="*/ 0 w 130"/>
                  <a:gd name="T11" fmla="*/ 0 h 99"/>
                  <a:gd name="T12" fmla="*/ 0 w 130"/>
                  <a:gd name="T13" fmla="*/ 0 h 99"/>
                  <a:gd name="T14" fmla="*/ 0 w 130"/>
                  <a:gd name="T15" fmla="*/ 0 h 99"/>
                  <a:gd name="T16" fmla="*/ 0 w 130"/>
                  <a:gd name="T17" fmla="*/ 0 h 99"/>
                  <a:gd name="T18" fmla="*/ 0 w 130"/>
                  <a:gd name="T19" fmla="*/ 0 h 99"/>
                  <a:gd name="T20" fmla="*/ 0 w 130"/>
                  <a:gd name="T21" fmla="*/ 0 h 99"/>
                  <a:gd name="T22" fmla="*/ 0 w 130"/>
                  <a:gd name="T23" fmla="*/ 0 h 99"/>
                  <a:gd name="T24" fmla="*/ 0 w 130"/>
                  <a:gd name="T25" fmla="*/ 0 h 99"/>
                  <a:gd name="T26" fmla="*/ 0 w 130"/>
                  <a:gd name="T27" fmla="*/ 0 h 99"/>
                  <a:gd name="T28" fmla="*/ 0 w 130"/>
                  <a:gd name="T29" fmla="*/ 0 h 99"/>
                  <a:gd name="T30" fmla="*/ 0 w 130"/>
                  <a:gd name="T31" fmla="*/ 0 h 99"/>
                  <a:gd name="T32" fmla="*/ 0 w 130"/>
                  <a:gd name="T33" fmla="*/ 0 h 99"/>
                  <a:gd name="T34" fmla="*/ 0 w 130"/>
                  <a:gd name="T35" fmla="*/ 0 h 99"/>
                  <a:gd name="T36" fmla="*/ 0 w 130"/>
                  <a:gd name="T37" fmla="*/ 0 h 99"/>
                  <a:gd name="T38" fmla="*/ 0 w 130"/>
                  <a:gd name="T39" fmla="*/ 0 h 99"/>
                  <a:gd name="T40" fmla="*/ 0 w 130"/>
                  <a:gd name="T41" fmla="*/ 0 h 99"/>
                  <a:gd name="T42" fmla="*/ 0 w 130"/>
                  <a:gd name="T43" fmla="*/ 0 h 99"/>
                  <a:gd name="T44" fmla="*/ 0 w 130"/>
                  <a:gd name="T45" fmla="*/ 0 h 9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30"/>
                  <a:gd name="T70" fmla="*/ 0 h 99"/>
                  <a:gd name="T71" fmla="*/ 130 w 130"/>
                  <a:gd name="T72" fmla="*/ 99 h 9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30" h="99">
                    <a:moveTo>
                      <a:pt x="8" y="99"/>
                    </a:moveTo>
                    <a:lnTo>
                      <a:pt x="2" y="93"/>
                    </a:lnTo>
                    <a:lnTo>
                      <a:pt x="0" y="86"/>
                    </a:lnTo>
                    <a:lnTo>
                      <a:pt x="1" y="77"/>
                    </a:lnTo>
                    <a:lnTo>
                      <a:pt x="6" y="67"/>
                    </a:lnTo>
                    <a:lnTo>
                      <a:pt x="13" y="57"/>
                    </a:lnTo>
                    <a:lnTo>
                      <a:pt x="23" y="47"/>
                    </a:lnTo>
                    <a:lnTo>
                      <a:pt x="47" y="27"/>
                    </a:lnTo>
                    <a:lnTo>
                      <a:pt x="74" y="11"/>
                    </a:lnTo>
                    <a:lnTo>
                      <a:pt x="87" y="5"/>
                    </a:lnTo>
                    <a:lnTo>
                      <a:pt x="99" y="2"/>
                    </a:lnTo>
                    <a:lnTo>
                      <a:pt x="110" y="0"/>
                    </a:lnTo>
                    <a:lnTo>
                      <a:pt x="120" y="0"/>
                    </a:lnTo>
                    <a:lnTo>
                      <a:pt x="126" y="4"/>
                    </a:lnTo>
                    <a:lnTo>
                      <a:pt x="130" y="11"/>
                    </a:lnTo>
                    <a:lnTo>
                      <a:pt x="120" y="26"/>
                    </a:lnTo>
                    <a:lnTo>
                      <a:pt x="108" y="41"/>
                    </a:lnTo>
                    <a:lnTo>
                      <a:pt x="94" y="56"/>
                    </a:lnTo>
                    <a:lnTo>
                      <a:pt x="78" y="69"/>
                    </a:lnTo>
                    <a:lnTo>
                      <a:pt x="61" y="82"/>
                    </a:lnTo>
                    <a:lnTo>
                      <a:pt x="44" y="90"/>
                    </a:lnTo>
                    <a:lnTo>
                      <a:pt x="27" y="97"/>
                    </a:lnTo>
                    <a:lnTo>
                      <a:pt x="8" y="99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68" name="Freeform 252"/>
              <p:cNvSpPr>
                <a:spLocks/>
              </p:cNvSpPr>
              <p:nvPr/>
            </p:nvSpPr>
            <p:spPr bwMode="auto">
              <a:xfrm>
                <a:off x="2499" y="2587"/>
                <a:ext cx="24" cy="57"/>
              </a:xfrm>
              <a:custGeom>
                <a:avLst/>
                <a:gdLst>
                  <a:gd name="T0" fmla="*/ 0 w 74"/>
                  <a:gd name="T1" fmla="*/ 0 h 173"/>
                  <a:gd name="T2" fmla="*/ 0 w 74"/>
                  <a:gd name="T3" fmla="*/ 0 h 173"/>
                  <a:gd name="T4" fmla="*/ 0 w 74"/>
                  <a:gd name="T5" fmla="*/ 0 h 173"/>
                  <a:gd name="T6" fmla="*/ 0 w 74"/>
                  <a:gd name="T7" fmla="*/ 0 h 173"/>
                  <a:gd name="T8" fmla="*/ 0 w 74"/>
                  <a:gd name="T9" fmla="*/ 0 h 173"/>
                  <a:gd name="T10" fmla="*/ 0 w 74"/>
                  <a:gd name="T11" fmla="*/ 0 h 173"/>
                  <a:gd name="T12" fmla="*/ 0 w 74"/>
                  <a:gd name="T13" fmla="*/ 0 h 173"/>
                  <a:gd name="T14" fmla="*/ 0 w 74"/>
                  <a:gd name="T15" fmla="*/ 0 h 173"/>
                  <a:gd name="T16" fmla="*/ 0 w 74"/>
                  <a:gd name="T17" fmla="*/ 0 h 173"/>
                  <a:gd name="T18" fmla="*/ 0 w 74"/>
                  <a:gd name="T19" fmla="*/ 0 h 173"/>
                  <a:gd name="T20" fmla="*/ 0 w 74"/>
                  <a:gd name="T21" fmla="*/ 0 h 173"/>
                  <a:gd name="T22" fmla="*/ 0 w 74"/>
                  <a:gd name="T23" fmla="*/ 0 h 173"/>
                  <a:gd name="T24" fmla="*/ 0 w 74"/>
                  <a:gd name="T25" fmla="*/ 0 h 173"/>
                  <a:gd name="T26" fmla="*/ 0 w 74"/>
                  <a:gd name="T27" fmla="*/ 0 h 173"/>
                  <a:gd name="T28" fmla="*/ 0 w 74"/>
                  <a:gd name="T29" fmla="*/ 0 h 173"/>
                  <a:gd name="T30" fmla="*/ 0 w 74"/>
                  <a:gd name="T31" fmla="*/ 0 h 173"/>
                  <a:gd name="T32" fmla="*/ 0 w 74"/>
                  <a:gd name="T33" fmla="*/ 0 h 173"/>
                  <a:gd name="T34" fmla="*/ 0 w 74"/>
                  <a:gd name="T35" fmla="*/ 0 h 173"/>
                  <a:gd name="T36" fmla="*/ 0 w 74"/>
                  <a:gd name="T37" fmla="*/ 0 h 173"/>
                  <a:gd name="T38" fmla="*/ 0 w 74"/>
                  <a:gd name="T39" fmla="*/ 0 h 173"/>
                  <a:gd name="T40" fmla="*/ 0 w 74"/>
                  <a:gd name="T41" fmla="*/ 0 h 173"/>
                  <a:gd name="T42" fmla="*/ 0 w 74"/>
                  <a:gd name="T43" fmla="*/ 0 h 173"/>
                  <a:gd name="T44" fmla="*/ 0 w 74"/>
                  <a:gd name="T45" fmla="*/ 0 h 173"/>
                  <a:gd name="T46" fmla="*/ 0 w 74"/>
                  <a:gd name="T47" fmla="*/ 0 h 173"/>
                  <a:gd name="T48" fmla="*/ 0 w 74"/>
                  <a:gd name="T49" fmla="*/ 0 h 173"/>
                  <a:gd name="T50" fmla="*/ 0 w 74"/>
                  <a:gd name="T51" fmla="*/ 0 h 173"/>
                  <a:gd name="T52" fmla="*/ 0 w 74"/>
                  <a:gd name="T53" fmla="*/ 0 h 173"/>
                  <a:gd name="T54" fmla="*/ 0 w 74"/>
                  <a:gd name="T55" fmla="*/ 0 h 17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4"/>
                  <a:gd name="T85" fmla="*/ 0 h 173"/>
                  <a:gd name="T86" fmla="*/ 74 w 74"/>
                  <a:gd name="T87" fmla="*/ 173 h 17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4" h="173">
                    <a:moveTo>
                      <a:pt x="18" y="173"/>
                    </a:moveTo>
                    <a:lnTo>
                      <a:pt x="12" y="167"/>
                    </a:lnTo>
                    <a:lnTo>
                      <a:pt x="7" y="159"/>
                    </a:lnTo>
                    <a:lnTo>
                      <a:pt x="3" y="149"/>
                    </a:lnTo>
                    <a:lnTo>
                      <a:pt x="0" y="136"/>
                    </a:lnTo>
                    <a:lnTo>
                      <a:pt x="0" y="109"/>
                    </a:lnTo>
                    <a:lnTo>
                      <a:pt x="5" y="81"/>
                    </a:lnTo>
                    <a:lnTo>
                      <a:pt x="13" y="52"/>
                    </a:lnTo>
                    <a:lnTo>
                      <a:pt x="23" y="28"/>
                    </a:lnTo>
                    <a:lnTo>
                      <a:pt x="29" y="18"/>
                    </a:lnTo>
                    <a:lnTo>
                      <a:pt x="35" y="10"/>
                    </a:lnTo>
                    <a:lnTo>
                      <a:pt x="41" y="4"/>
                    </a:lnTo>
                    <a:lnTo>
                      <a:pt x="48" y="0"/>
                    </a:lnTo>
                    <a:lnTo>
                      <a:pt x="56" y="2"/>
                    </a:lnTo>
                    <a:lnTo>
                      <a:pt x="62" y="8"/>
                    </a:lnTo>
                    <a:lnTo>
                      <a:pt x="67" y="17"/>
                    </a:lnTo>
                    <a:lnTo>
                      <a:pt x="70" y="28"/>
                    </a:lnTo>
                    <a:lnTo>
                      <a:pt x="73" y="40"/>
                    </a:lnTo>
                    <a:lnTo>
                      <a:pt x="74" y="55"/>
                    </a:lnTo>
                    <a:lnTo>
                      <a:pt x="73" y="71"/>
                    </a:lnTo>
                    <a:lnTo>
                      <a:pt x="72" y="87"/>
                    </a:lnTo>
                    <a:lnTo>
                      <a:pt x="64" y="119"/>
                    </a:lnTo>
                    <a:lnTo>
                      <a:pt x="58" y="134"/>
                    </a:lnTo>
                    <a:lnTo>
                      <a:pt x="52" y="146"/>
                    </a:lnTo>
                    <a:lnTo>
                      <a:pt x="45" y="157"/>
                    </a:lnTo>
                    <a:lnTo>
                      <a:pt x="37" y="166"/>
                    </a:lnTo>
                    <a:lnTo>
                      <a:pt x="27" y="172"/>
                    </a:lnTo>
                    <a:lnTo>
                      <a:pt x="18" y="173"/>
                    </a:lnTo>
                    <a:close/>
                  </a:path>
                </a:pathLst>
              </a:custGeom>
              <a:solidFill>
                <a:srgbClr val="FF0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69" name="Freeform 253"/>
              <p:cNvSpPr>
                <a:spLocks/>
              </p:cNvSpPr>
              <p:nvPr/>
            </p:nvSpPr>
            <p:spPr bwMode="auto">
              <a:xfrm>
                <a:off x="2505" y="2596"/>
                <a:ext cx="14" cy="38"/>
              </a:xfrm>
              <a:custGeom>
                <a:avLst/>
                <a:gdLst>
                  <a:gd name="T0" fmla="*/ 0 w 42"/>
                  <a:gd name="T1" fmla="*/ 0 h 113"/>
                  <a:gd name="T2" fmla="*/ 0 w 42"/>
                  <a:gd name="T3" fmla="*/ 0 h 113"/>
                  <a:gd name="T4" fmla="*/ 0 w 42"/>
                  <a:gd name="T5" fmla="*/ 0 h 113"/>
                  <a:gd name="T6" fmla="*/ 0 w 42"/>
                  <a:gd name="T7" fmla="*/ 0 h 113"/>
                  <a:gd name="T8" fmla="*/ 0 w 42"/>
                  <a:gd name="T9" fmla="*/ 0 h 113"/>
                  <a:gd name="T10" fmla="*/ 0 w 42"/>
                  <a:gd name="T11" fmla="*/ 0 h 113"/>
                  <a:gd name="T12" fmla="*/ 0 w 42"/>
                  <a:gd name="T13" fmla="*/ 0 h 113"/>
                  <a:gd name="T14" fmla="*/ 0 w 42"/>
                  <a:gd name="T15" fmla="*/ 0 h 113"/>
                  <a:gd name="T16" fmla="*/ 0 w 42"/>
                  <a:gd name="T17" fmla="*/ 0 h 113"/>
                  <a:gd name="T18" fmla="*/ 0 w 42"/>
                  <a:gd name="T19" fmla="*/ 0 h 113"/>
                  <a:gd name="T20" fmla="*/ 0 w 42"/>
                  <a:gd name="T21" fmla="*/ 0 h 113"/>
                  <a:gd name="T22" fmla="*/ 0 w 42"/>
                  <a:gd name="T23" fmla="*/ 0 h 113"/>
                  <a:gd name="T24" fmla="*/ 0 w 42"/>
                  <a:gd name="T25" fmla="*/ 0 h 113"/>
                  <a:gd name="T26" fmla="*/ 0 w 42"/>
                  <a:gd name="T27" fmla="*/ 0 h 113"/>
                  <a:gd name="T28" fmla="*/ 0 w 42"/>
                  <a:gd name="T29" fmla="*/ 0 h 113"/>
                  <a:gd name="T30" fmla="*/ 0 w 42"/>
                  <a:gd name="T31" fmla="*/ 0 h 113"/>
                  <a:gd name="T32" fmla="*/ 0 w 42"/>
                  <a:gd name="T33" fmla="*/ 0 h 113"/>
                  <a:gd name="T34" fmla="*/ 0 w 42"/>
                  <a:gd name="T35" fmla="*/ 0 h 113"/>
                  <a:gd name="T36" fmla="*/ 0 w 42"/>
                  <a:gd name="T37" fmla="*/ 0 h 113"/>
                  <a:gd name="T38" fmla="*/ 0 w 42"/>
                  <a:gd name="T39" fmla="*/ 0 h 11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2"/>
                  <a:gd name="T61" fmla="*/ 0 h 113"/>
                  <a:gd name="T62" fmla="*/ 42 w 42"/>
                  <a:gd name="T63" fmla="*/ 113 h 11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2" h="113">
                    <a:moveTo>
                      <a:pt x="10" y="113"/>
                    </a:moveTo>
                    <a:lnTo>
                      <a:pt x="3" y="91"/>
                    </a:lnTo>
                    <a:lnTo>
                      <a:pt x="0" y="71"/>
                    </a:lnTo>
                    <a:lnTo>
                      <a:pt x="0" y="54"/>
                    </a:lnTo>
                    <a:lnTo>
                      <a:pt x="3" y="40"/>
                    </a:lnTo>
                    <a:lnTo>
                      <a:pt x="7" y="28"/>
                    </a:lnTo>
                    <a:lnTo>
                      <a:pt x="14" y="18"/>
                    </a:lnTo>
                    <a:lnTo>
                      <a:pt x="26" y="0"/>
                    </a:lnTo>
                    <a:lnTo>
                      <a:pt x="31" y="2"/>
                    </a:lnTo>
                    <a:lnTo>
                      <a:pt x="34" y="5"/>
                    </a:lnTo>
                    <a:lnTo>
                      <a:pt x="38" y="11"/>
                    </a:lnTo>
                    <a:lnTo>
                      <a:pt x="41" y="17"/>
                    </a:lnTo>
                    <a:lnTo>
                      <a:pt x="42" y="35"/>
                    </a:lnTo>
                    <a:lnTo>
                      <a:pt x="41" y="55"/>
                    </a:lnTo>
                    <a:lnTo>
                      <a:pt x="37" y="75"/>
                    </a:lnTo>
                    <a:lnTo>
                      <a:pt x="31" y="93"/>
                    </a:lnTo>
                    <a:lnTo>
                      <a:pt x="26" y="101"/>
                    </a:lnTo>
                    <a:lnTo>
                      <a:pt x="21" y="107"/>
                    </a:lnTo>
                    <a:lnTo>
                      <a:pt x="16" y="111"/>
                    </a:lnTo>
                    <a:lnTo>
                      <a:pt x="10" y="113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70" name="Freeform 254"/>
              <p:cNvSpPr>
                <a:spLocks/>
              </p:cNvSpPr>
              <p:nvPr/>
            </p:nvSpPr>
            <p:spPr bwMode="auto">
              <a:xfrm>
                <a:off x="2577" y="2645"/>
                <a:ext cx="94" cy="211"/>
              </a:xfrm>
              <a:custGeom>
                <a:avLst/>
                <a:gdLst>
                  <a:gd name="T0" fmla="*/ 0 w 282"/>
                  <a:gd name="T1" fmla="*/ 0 h 633"/>
                  <a:gd name="T2" fmla="*/ 0 w 282"/>
                  <a:gd name="T3" fmla="*/ 0 h 633"/>
                  <a:gd name="T4" fmla="*/ 0 w 282"/>
                  <a:gd name="T5" fmla="*/ 0 h 633"/>
                  <a:gd name="T6" fmla="*/ 0 w 282"/>
                  <a:gd name="T7" fmla="*/ 0 h 633"/>
                  <a:gd name="T8" fmla="*/ 0 w 282"/>
                  <a:gd name="T9" fmla="*/ 0 h 633"/>
                  <a:gd name="T10" fmla="*/ 0 w 282"/>
                  <a:gd name="T11" fmla="*/ 0 h 633"/>
                  <a:gd name="T12" fmla="*/ 0 w 282"/>
                  <a:gd name="T13" fmla="*/ 0 h 633"/>
                  <a:gd name="T14" fmla="*/ 0 w 282"/>
                  <a:gd name="T15" fmla="*/ 0 h 633"/>
                  <a:gd name="T16" fmla="*/ 0 w 282"/>
                  <a:gd name="T17" fmla="*/ 0 h 633"/>
                  <a:gd name="T18" fmla="*/ 0 w 282"/>
                  <a:gd name="T19" fmla="*/ 0 h 633"/>
                  <a:gd name="T20" fmla="*/ 0 w 282"/>
                  <a:gd name="T21" fmla="*/ 0 h 633"/>
                  <a:gd name="T22" fmla="*/ 0 w 282"/>
                  <a:gd name="T23" fmla="*/ 0 h 633"/>
                  <a:gd name="T24" fmla="*/ 0 w 282"/>
                  <a:gd name="T25" fmla="*/ 0 h 633"/>
                  <a:gd name="T26" fmla="*/ 0 w 282"/>
                  <a:gd name="T27" fmla="*/ 0 h 633"/>
                  <a:gd name="T28" fmla="*/ 0 w 282"/>
                  <a:gd name="T29" fmla="*/ 0 h 633"/>
                  <a:gd name="T30" fmla="*/ 0 w 282"/>
                  <a:gd name="T31" fmla="*/ 0 h 633"/>
                  <a:gd name="T32" fmla="*/ 0 w 282"/>
                  <a:gd name="T33" fmla="*/ 0 h 633"/>
                  <a:gd name="T34" fmla="*/ 0 w 282"/>
                  <a:gd name="T35" fmla="*/ 0 h 633"/>
                  <a:gd name="T36" fmla="*/ 0 w 282"/>
                  <a:gd name="T37" fmla="*/ 0 h 633"/>
                  <a:gd name="T38" fmla="*/ 0 w 282"/>
                  <a:gd name="T39" fmla="*/ 0 h 633"/>
                  <a:gd name="T40" fmla="*/ 0 w 282"/>
                  <a:gd name="T41" fmla="*/ 0 h 633"/>
                  <a:gd name="T42" fmla="*/ 0 w 282"/>
                  <a:gd name="T43" fmla="*/ 0 h 633"/>
                  <a:gd name="T44" fmla="*/ 0 w 282"/>
                  <a:gd name="T45" fmla="*/ 0 h 633"/>
                  <a:gd name="T46" fmla="*/ 0 w 282"/>
                  <a:gd name="T47" fmla="*/ 0 h 633"/>
                  <a:gd name="T48" fmla="*/ 0 w 282"/>
                  <a:gd name="T49" fmla="*/ 0 h 633"/>
                  <a:gd name="T50" fmla="*/ 0 w 282"/>
                  <a:gd name="T51" fmla="*/ 0 h 633"/>
                  <a:gd name="T52" fmla="*/ 0 w 282"/>
                  <a:gd name="T53" fmla="*/ 0 h 633"/>
                  <a:gd name="T54" fmla="*/ 0 w 282"/>
                  <a:gd name="T55" fmla="*/ 0 h 633"/>
                  <a:gd name="T56" fmla="*/ 0 w 282"/>
                  <a:gd name="T57" fmla="*/ 0 h 633"/>
                  <a:gd name="T58" fmla="*/ 0 w 282"/>
                  <a:gd name="T59" fmla="*/ 0 h 633"/>
                  <a:gd name="T60" fmla="*/ 0 w 282"/>
                  <a:gd name="T61" fmla="*/ 0 h 633"/>
                  <a:gd name="T62" fmla="*/ 0 w 282"/>
                  <a:gd name="T63" fmla="*/ 0 h 633"/>
                  <a:gd name="T64" fmla="*/ 0 w 282"/>
                  <a:gd name="T65" fmla="*/ 0 h 633"/>
                  <a:gd name="T66" fmla="*/ 0 w 282"/>
                  <a:gd name="T67" fmla="*/ 0 h 633"/>
                  <a:gd name="T68" fmla="*/ 0 w 282"/>
                  <a:gd name="T69" fmla="*/ 0 h 633"/>
                  <a:gd name="T70" fmla="*/ 0 w 282"/>
                  <a:gd name="T71" fmla="*/ 0 h 633"/>
                  <a:gd name="T72" fmla="*/ 0 w 282"/>
                  <a:gd name="T73" fmla="*/ 0 h 633"/>
                  <a:gd name="T74" fmla="*/ 0 w 282"/>
                  <a:gd name="T75" fmla="*/ 0 h 633"/>
                  <a:gd name="T76" fmla="*/ 0 w 282"/>
                  <a:gd name="T77" fmla="*/ 0 h 633"/>
                  <a:gd name="T78" fmla="*/ 0 w 282"/>
                  <a:gd name="T79" fmla="*/ 0 h 633"/>
                  <a:gd name="T80" fmla="*/ 0 w 282"/>
                  <a:gd name="T81" fmla="*/ 0 h 633"/>
                  <a:gd name="T82" fmla="*/ 0 w 282"/>
                  <a:gd name="T83" fmla="*/ 0 h 633"/>
                  <a:gd name="T84" fmla="*/ 0 w 282"/>
                  <a:gd name="T85" fmla="*/ 0 h 633"/>
                  <a:gd name="T86" fmla="*/ 0 w 282"/>
                  <a:gd name="T87" fmla="*/ 0 h 633"/>
                  <a:gd name="T88" fmla="*/ 0 w 282"/>
                  <a:gd name="T89" fmla="*/ 0 h 633"/>
                  <a:gd name="T90" fmla="*/ 0 w 282"/>
                  <a:gd name="T91" fmla="*/ 0 h 633"/>
                  <a:gd name="T92" fmla="*/ 0 w 282"/>
                  <a:gd name="T93" fmla="*/ 0 h 633"/>
                  <a:gd name="T94" fmla="*/ 0 w 282"/>
                  <a:gd name="T95" fmla="*/ 0 h 633"/>
                  <a:gd name="T96" fmla="*/ 0 w 282"/>
                  <a:gd name="T97" fmla="*/ 0 h 633"/>
                  <a:gd name="T98" fmla="*/ 0 w 282"/>
                  <a:gd name="T99" fmla="*/ 0 h 6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82"/>
                  <a:gd name="T151" fmla="*/ 0 h 633"/>
                  <a:gd name="T152" fmla="*/ 282 w 282"/>
                  <a:gd name="T153" fmla="*/ 633 h 6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82" h="633">
                    <a:moveTo>
                      <a:pt x="69" y="629"/>
                    </a:moveTo>
                    <a:lnTo>
                      <a:pt x="48" y="588"/>
                    </a:lnTo>
                    <a:lnTo>
                      <a:pt x="31" y="546"/>
                    </a:lnTo>
                    <a:lnTo>
                      <a:pt x="17" y="505"/>
                    </a:lnTo>
                    <a:lnTo>
                      <a:pt x="8" y="463"/>
                    </a:lnTo>
                    <a:lnTo>
                      <a:pt x="3" y="422"/>
                    </a:lnTo>
                    <a:lnTo>
                      <a:pt x="0" y="380"/>
                    </a:lnTo>
                    <a:lnTo>
                      <a:pt x="3" y="339"/>
                    </a:lnTo>
                    <a:lnTo>
                      <a:pt x="10" y="299"/>
                    </a:lnTo>
                    <a:lnTo>
                      <a:pt x="21" y="259"/>
                    </a:lnTo>
                    <a:lnTo>
                      <a:pt x="36" y="220"/>
                    </a:lnTo>
                    <a:lnTo>
                      <a:pt x="55" y="181"/>
                    </a:lnTo>
                    <a:lnTo>
                      <a:pt x="81" y="143"/>
                    </a:lnTo>
                    <a:lnTo>
                      <a:pt x="111" y="106"/>
                    </a:lnTo>
                    <a:lnTo>
                      <a:pt x="145" y="69"/>
                    </a:lnTo>
                    <a:lnTo>
                      <a:pt x="165" y="52"/>
                    </a:lnTo>
                    <a:lnTo>
                      <a:pt x="185" y="34"/>
                    </a:lnTo>
                    <a:lnTo>
                      <a:pt x="206" y="17"/>
                    </a:lnTo>
                    <a:lnTo>
                      <a:pt x="230" y="0"/>
                    </a:lnTo>
                    <a:lnTo>
                      <a:pt x="215" y="11"/>
                    </a:lnTo>
                    <a:lnTo>
                      <a:pt x="199" y="26"/>
                    </a:lnTo>
                    <a:lnTo>
                      <a:pt x="181" y="46"/>
                    </a:lnTo>
                    <a:lnTo>
                      <a:pt x="162" y="68"/>
                    </a:lnTo>
                    <a:lnTo>
                      <a:pt x="143" y="92"/>
                    </a:lnTo>
                    <a:lnTo>
                      <a:pt x="123" y="121"/>
                    </a:lnTo>
                    <a:lnTo>
                      <a:pt x="106" y="152"/>
                    </a:lnTo>
                    <a:lnTo>
                      <a:pt x="89" y="185"/>
                    </a:lnTo>
                    <a:lnTo>
                      <a:pt x="73" y="220"/>
                    </a:lnTo>
                    <a:lnTo>
                      <a:pt x="60" y="256"/>
                    </a:lnTo>
                    <a:lnTo>
                      <a:pt x="50" y="291"/>
                    </a:lnTo>
                    <a:lnTo>
                      <a:pt x="44" y="330"/>
                    </a:lnTo>
                    <a:lnTo>
                      <a:pt x="42" y="368"/>
                    </a:lnTo>
                    <a:lnTo>
                      <a:pt x="43" y="407"/>
                    </a:lnTo>
                    <a:lnTo>
                      <a:pt x="46" y="426"/>
                    </a:lnTo>
                    <a:lnTo>
                      <a:pt x="50" y="446"/>
                    </a:lnTo>
                    <a:lnTo>
                      <a:pt x="55" y="464"/>
                    </a:lnTo>
                    <a:lnTo>
                      <a:pt x="62" y="484"/>
                    </a:lnTo>
                    <a:lnTo>
                      <a:pt x="65" y="454"/>
                    </a:lnTo>
                    <a:lnTo>
                      <a:pt x="71" y="428"/>
                    </a:lnTo>
                    <a:lnTo>
                      <a:pt x="77" y="405"/>
                    </a:lnTo>
                    <a:lnTo>
                      <a:pt x="85" y="384"/>
                    </a:lnTo>
                    <a:lnTo>
                      <a:pt x="95" y="365"/>
                    </a:lnTo>
                    <a:lnTo>
                      <a:pt x="104" y="348"/>
                    </a:lnTo>
                    <a:lnTo>
                      <a:pt x="127" y="318"/>
                    </a:lnTo>
                    <a:lnTo>
                      <a:pt x="173" y="265"/>
                    </a:lnTo>
                    <a:lnTo>
                      <a:pt x="195" y="238"/>
                    </a:lnTo>
                    <a:lnTo>
                      <a:pt x="215" y="209"/>
                    </a:lnTo>
                    <a:lnTo>
                      <a:pt x="188" y="259"/>
                    </a:lnTo>
                    <a:lnTo>
                      <a:pt x="165" y="306"/>
                    </a:lnTo>
                    <a:lnTo>
                      <a:pt x="146" y="349"/>
                    </a:lnTo>
                    <a:lnTo>
                      <a:pt x="133" y="388"/>
                    </a:lnTo>
                    <a:lnTo>
                      <a:pt x="124" y="423"/>
                    </a:lnTo>
                    <a:lnTo>
                      <a:pt x="119" y="456"/>
                    </a:lnTo>
                    <a:lnTo>
                      <a:pt x="120" y="484"/>
                    </a:lnTo>
                    <a:lnTo>
                      <a:pt x="123" y="496"/>
                    </a:lnTo>
                    <a:lnTo>
                      <a:pt x="127" y="509"/>
                    </a:lnTo>
                    <a:lnTo>
                      <a:pt x="130" y="505"/>
                    </a:lnTo>
                    <a:lnTo>
                      <a:pt x="134" y="499"/>
                    </a:lnTo>
                    <a:lnTo>
                      <a:pt x="139" y="491"/>
                    </a:lnTo>
                    <a:lnTo>
                      <a:pt x="146" y="483"/>
                    </a:lnTo>
                    <a:lnTo>
                      <a:pt x="161" y="462"/>
                    </a:lnTo>
                    <a:lnTo>
                      <a:pt x="179" y="437"/>
                    </a:lnTo>
                    <a:lnTo>
                      <a:pt x="201" y="412"/>
                    </a:lnTo>
                    <a:lnTo>
                      <a:pt x="226" y="388"/>
                    </a:lnTo>
                    <a:lnTo>
                      <a:pt x="253" y="368"/>
                    </a:lnTo>
                    <a:lnTo>
                      <a:pt x="268" y="359"/>
                    </a:lnTo>
                    <a:lnTo>
                      <a:pt x="282" y="353"/>
                    </a:lnTo>
                    <a:lnTo>
                      <a:pt x="268" y="364"/>
                    </a:lnTo>
                    <a:lnTo>
                      <a:pt x="255" y="375"/>
                    </a:lnTo>
                    <a:lnTo>
                      <a:pt x="233" y="396"/>
                    </a:lnTo>
                    <a:lnTo>
                      <a:pt x="215" y="419"/>
                    </a:lnTo>
                    <a:lnTo>
                      <a:pt x="201" y="442"/>
                    </a:lnTo>
                    <a:lnTo>
                      <a:pt x="192" y="464"/>
                    </a:lnTo>
                    <a:lnTo>
                      <a:pt x="185" y="489"/>
                    </a:lnTo>
                    <a:lnTo>
                      <a:pt x="183" y="515"/>
                    </a:lnTo>
                    <a:lnTo>
                      <a:pt x="184" y="542"/>
                    </a:lnTo>
                    <a:lnTo>
                      <a:pt x="198" y="533"/>
                    </a:lnTo>
                    <a:lnTo>
                      <a:pt x="211" y="527"/>
                    </a:lnTo>
                    <a:lnTo>
                      <a:pt x="224" y="522"/>
                    </a:lnTo>
                    <a:lnTo>
                      <a:pt x="237" y="519"/>
                    </a:lnTo>
                    <a:lnTo>
                      <a:pt x="249" y="517"/>
                    </a:lnTo>
                    <a:lnTo>
                      <a:pt x="260" y="516"/>
                    </a:lnTo>
                    <a:lnTo>
                      <a:pt x="270" y="517"/>
                    </a:lnTo>
                    <a:lnTo>
                      <a:pt x="280" y="520"/>
                    </a:lnTo>
                    <a:lnTo>
                      <a:pt x="263" y="530"/>
                    </a:lnTo>
                    <a:lnTo>
                      <a:pt x="247" y="540"/>
                    </a:lnTo>
                    <a:lnTo>
                      <a:pt x="233" y="548"/>
                    </a:lnTo>
                    <a:lnTo>
                      <a:pt x="221" y="557"/>
                    </a:lnTo>
                    <a:lnTo>
                      <a:pt x="201" y="573"/>
                    </a:lnTo>
                    <a:lnTo>
                      <a:pt x="184" y="587"/>
                    </a:lnTo>
                    <a:lnTo>
                      <a:pt x="157" y="612"/>
                    </a:lnTo>
                    <a:lnTo>
                      <a:pt x="143" y="624"/>
                    </a:lnTo>
                    <a:lnTo>
                      <a:pt x="127" y="633"/>
                    </a:lnTo>
                    <a:lnTo>
                      <a:pt x="124" y="633"/>
                    </a:lnTo>
                    <a:lnTo>
                      <a:pt x="118" y="632"/>
                    </a:lnTo>
                    <a:lnTo>
                      <a:pt x="109" y="632"/>
                    </a:lnTo>
                    <a:lnTo>
                      <a:pt x="98" y="631"/>
                    </a:lnTo>
                    <a:lnTo>
                      <a:pt x="79" y="630"/>
                    </a:lnTo>
                    <a:lnTo>
                      <a:pt x="73" y="629"/>
                    </a:lnTo>
                    <a:lnTo>
                      <a:pt x="69" y="629"/>
                    </a:lnTo>
                    <a:close/>
                  </a:path>
                </a:pathLst>
              </a:custGeom>
              <a:solidFill>
                <a:srgbClr val="FF4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71" name="Freeform 255"/>
              <p:cNvSpPr>
                <a:spLocks/>
              </p:cNvSpPr>
              <p:nvPr/>
            </p:nvSpPr>
            <p:spPr bwMode="auto">
              <a:xfrm>
                <a:off x="2473" y="2618"/>
                <a:ext cx="95" cy="222"/>
              </a:xfrm>
              <a:custGeom>
                <a:avLst/>
                <a:gdLst>
                  <a:gd name="T0" fmla="*/ 0 w 285"/>
                  <a:gd name="T1" fmla="*/ 0 h 666"/>
                  <a:gd name="T2" fmla="*/ 0 w 285"/>
                  <a:gd name="T3" fmla="*/ 0 h 666"/>
                  <a:gd name="T4" fmla="*/ 0 w 285"/>
                  <a:gd name="T5" fmla="*/ 0 h 666"/>
                  <a:gd name="T6" fmla="*/ 0 w 285"/>
                  <a:gd name="T7" fmla="*/ 0 h 666"/>
                  <a:gd name="T8" fmla="*/ 0 w 285"/>
                  <a:gd name="T9" fmla="*/ 0 h 666"/>
                  <a:gd name="T10" fmla="*/ 0 w 285"/>
                  <a:gd name="T11" fmla="*/ 0 h 666"/>
                  <a:gd name="T12" fmla="*/ 0 w 285"/>
                  <a:gd name="T13" fmla="*/ 0 h 666"/>
                  <a:gd name="T14" fmla="*/ 0 w 285"/>
                  <a:gd name="T15" fmla="*/ 0 h 666"/>
                  <a:gd name="T16" fmla="*/ 0 w 285"/>
                  <a:gd name="T17" fmla="*/ 0 h 666"/>
                  <a:gd name="T18" fmla="*/ 0 w 285"/>
                  <a:gd name="T19" fmla="*/ 0 h 666"/>
                  <a:gd name="T20" fmla="*/ 0 w 285"/>
                  <a:gd name="T21" fmla="*/ 0 h 666"/>
                  <a:gd name="T22" fmla="*/ 0 w 285"/>
                  <a:gd name="T23" fmla="*/ 0 h 666"/>
                  <a:gd name="T24" fmla="*/ 0 w 285"/>
                  <a:gd name="T25" fmla="*/ 0 h 666"/>
                  <a:gd name="T26" fmla="*/ 0 w 285"/>
                  <a:gd name="T27" fmla="*/ 0 h 666"/>
                  <a:gd name="T28" fmla="*/ 0 w 285"/>
                  <a:gd name="T29" fmla="*/ 0 h 666"/>
                  <a:gd name="T30" fmla="*/ 0 w 285"/>
                  <a:gd name="T31" fmla="*/ 0 h 666"/>
                  <a:gd name="T32" fmla="*/ 0 w 285"/>
                  <a:gd name="T33" fmla="*/ 0 h 666"/>
                  <a:gd name="T34" fmla="*/ 0 w 285"/>
                  <a:gd name="T35" fmla="*/ 0 h 666"/>
                  <a:gd name="T36" fmla="*/ 0 w 285"/>
                  <a:gd name="T37" fmla="*/ 0 h 666"/>
                  <a:gd name="T38" fmla="*/ 0 w 285"/>
                  <a:gd name="T39" fmla="*/ 0 h 666"/>
                  <a:gd name="T40" fmla="*/ 0 w 285"/>
                  <a:gd name="T41" fmla="*/ 0 h 666"/>
                  <a:gd name="T42" fmla="*/ 0 w 285"/>
                  <a:gd name="T43" fmla="*/ 0 h 666"/>
                  <a:gd name="T44" fmla="*/ 0 w 285"/>
                  <a:gd name="T45" fmla="*/ 0 h 666"/>
                  <a:gd name="T46" fmla="*/ 0 w 285"/>
                  <a:gd name="T47" fmla="*/ 0 h 666"/>
                  <a:gd name="T48" fmla="*/ 0 w 285"/>
                  <a:gd name="T49" fmla="*/ 0 h 666"/>
                  <a:gd name="T50" fmla="*/ 0 w 285"/>
                  <a:gd name="T51" fmla="*/ 0 h 666"/>
                  <a:gd name="T52" fmla="*/ 0 w 285"/>
                  <a:gd name="T53" fmla="*/ 0 h 666"/>
                  <a:gd name="T54" fmla="*/ 0 w 285"/>
                  <a:gd name="T55" fmla="*/ 0 h 666"/>
                  <a:gd name="T56" fmla="*/ 0 w 285"/>
                  <a:gd name="T57" fmla="*/ 0 h 666"/>
                  <a:gd name="T58" fmla="*/ 0 w 285"/>
                  <a:gd name="T59" fmla="*/ 0 h 666"/>
                  <a:gd name="T60" fmla="*/ 0 w 285"/>
                  <a:gd name="T61" fmla="*/ 0 h 666"/>
                  <a:gd name="T62" fmla="*/ 0 w 285"/>
                  <a:gd name="T63" fmla="*/ 0 h 666"/>
                  <a:gd name="T64" fmla="*/ 0 w 285"/>
                  <a:gd name="T65" fmla="*/ 0 h 666"/>
                  <a:gd name="T66" fmla="*/ 0 w 285"/>
                  <a:gd name="T67" fmla="*/ 0 h 666"/>
                  <a:gd name="T68" fmla="*/ 0 w 285"/>
                  <a:gd name="T69" fmla="*/ 0 h 666"/>
                  <a:gd name="T70" fmla="*/ 0 w 285"/>
                  <a:gd name="T71" fmla="*/ 0 h 666"/>
                  <a:gd name="T72" fmla="*/ 0 w 285"/>
                  <a:gd name="T73" fmla="*/ 0 h 666"/>
                  <a:gd name="T74" fmla="*/ 0 w 285"/>
                  <a:gd name="T75" fmla="*/ 0 h 666"/>
                  <a:gd name="T76" fmla="*/ 0 w 285"/>
                  <a:gd name="T77" fmla="*/ 0 h 666"/>
                  <a:gd name="T78" fmla="*/ 0 w 285"/>
                  <a:gd name="T79" fmla="*/ 0 h 666"/>
                  <a:gd name="T80" fmla="*/ 0 w 285"/>
                  <a:gd name="T81" fmla="*/ 0 h 666"/>
                  <a:gd name="T82" fmla="*/ 0 w 285"/>
                  <a:gd name="T83" fmla="*/ 0 h 666"/>
                  <a:gd name="T84" fmla="*/ 0 w 285"/>
                  <a:gd name="T85" fmla="*/ 0 h 666"/>
                  <a:gd name="T86" fmla="*/ 0 w 285"/>
                  <a:gd name="T87" fmla="*/ 0 h 66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85"/>
                  <a:gd name="T133" fmla="*/ 0 h 666"/>
                  <a:gd name="T134" fmla="*/ 285 w 285"/>
                  <a:gd name="T135" fmla="*/ 666 h 66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85" h="666">
                    <a:moveTo>
                      <a:pt x="285" y="666"/>
                    </a:moveTo>
                    <a:lnTo>
                      <a:pt x="240" y="640"/>
                    </a:lnTo>
                    <a:lnTo>
                      <a:pt x="197" y="612"/>
                    </a:lnTo>
                    <a:lnTo>
                      <a:pt x="159" y="581"/>
                    </a:lnTo>
                    <a:lnTo>
                      <a:pt x="124" y="547"/>
                    </a:lnTo>
                    <a:lnTo>
                      <a:pt x="94" y="512"/>
                    </a:lnTo>
                    <a:lnTo>
                      <a:pt x="68" y="473"/>
                    </a:lnTo>
                    <a:lnTo>
                      <a:pt x="46" y="433"/>
                    </a:lnTo>
                    <a:lnTo>
                      <a:pt x="27" y="391"/>
                    </a:lnTo>
                    <a:lnTo>
                      <a:pt x="14" y="346"/>
                    </a:lnTo>
                    <a:lnTo>
                      <a:pt x="5" y="302"/>
                    </a:lnTo>
                    <a:lnTo>
                      <a:pt x="0" y="254"/>
                    </a:lnTo>
                    <a:lnTo>
                      <a:pt x="0" y="205"/>
                    </a:lnTo>
                    <a:lnTo>
                      <a:pt x="5" y="156"/>
                    </a:lnTo>
                    <a:lnTo>
                      <a:pt x="15" y="104"/>
                    </a:lnTo>
                    <a:lnTo>
                      <a:pt x="31" y="52"/>
                    </a:lnTo>
                    <a:lnTo>
                      <a:pt x="40" y="26"/>
                    </a:lnTo>
                    <a:lnTo>
                      <a:pt x="51" y="0"/>
                    </a:lnTo>
                    <a:lnTo>
                      <a:pt x="46" y="16"/>
                    </a:lnTo>
                    <a:lnTo>
                      <a:pt x="42" y="39"/>
                    </a:lnTo>
                    <a:lnTo>
                      <a:pt x="38" y="65"/>
                    </a:lnTo>
                    <a:lnTo>
                      <a:pt x="36" y="93"/>
                    </a:lnTo>
                    <a:lnTo>
                      <a:pt x="34" y="125"/>
                    </a:lnTo>
                    <a:lnTo>
                      <a:pt x="34" y="158"/>
                    </a:lnTo>
                    <a:lnTo>
                      <a:pt x="35" y="194"/>
                    </a:lnTo>
                    <a:lnTo>
                      <a:pt x="38" y="231"/>
                    </a:lnTo>
                    <a:lnTo>
                      <a:pt x="43" y="268"/>
                    </a:lnTo>
                    <a:lnTo>
                      <a:pt x="51" y="307"/>
                    </a:lnTo>
                    <a:lnTo>
                      <a:pt x="61" y="342"/>
                    </a:lnTo>
                    <a:lnTo>
                      <a:pt x="73" y="378"/>
                    </a:lnTo>
                    <a:lnTo>
                      <a:pt x="88" y="413"/>
                    </a:lnTo>
                    <a:lnTo>
                      <a:pt x="106" y="445"/>
                    </a:lnTo>
                    <a:lnTo>
                      <a:pt x="127" y="475"/>
                    </a:lnTo>
                    <a:lnTo>
                      <a:pt x="151" y="501"/>
                    </a:lnTo>
                    <a:lnTo>
                      <a:pt x="140" y="473"/>
                    </a:lnTo>
                    <a:lnTo>
                      <a:pt x="130" y="446"/>
                    </a:lnTo>
                    <a:lnTo>
                      <a:pt x="124" y="423"/>
                    </a:lnTo>
                    <a:lnTo>
                      <a:pt x="118" y="399"/>
                    </a:lnTo>
                    <a:lnTo>
                      <a:pt x="115" y="377"/>
                    </a:lnTo>
                    <a:lnTo>
                      <a:pt x="112" y="356"/>
                    </a:lnTo>
                    <a:lnTo>
                      <a:pt x="112" y="319"/>
                    </a:lnTo>
                    <a:lnTo>
                      <a:pt x="116" y="283"/>
                    </a:lnTo>
                    <a:lnTo>
                      <a:pt x="121" y="250"/>
                    </a:lnTo>
                    <a:lnTo>
                      <a:pt x="132" y="186"/>
                    </a:lnTo>
                    <a:lnTo>
                      <a:pt x="133" y="216"/>
                    </a:lnTo>
                    <a:lnTo>
                      <a:pt x="135" y="245"/>
                    </a:lnTo>
                    <a:lnTo>
                      <a:pt x="137" y="272"/>
                    </a:lnTo>
                    <a:lnTo>
                      <a:pt x="139" y="298"/>
                    </a:lnTo>
                    <a:lnTo>
                      <a:pt x="143" y="323"/>
                    </a:lnTo>
                    <a:lnTo>
                      <a:pt x="146" y="344"/>
                    </a:lnTo>
                    <a:lnTo>
                      <a:pt x="150" y="365"/>
                    </a:lnTo>
                    <a:lnTo>
                      <a:pt x="154" y="384"/>
                    </a:lnTo>
                    <a:lnTo>
                      <a:pt x="159" y="403"/>
                    </a:lnTo>
                    <a:lnTo>
                      <a:pt x="165" y="419"/>
                    </a:lnTo>
                    <a:lnTo>
                      <a:pt x="170" y="434"/>
                    </a:lnTo>
                    <a:lnTo>
                      <a:pt x="176" y="447"/>
                    </a:lnTo>
                    <a:lnTo>
                      <a:pt x="183" y="460"/>
                    </a:lnTo>
                    <a:lnTo>
                      <a:pt x="189" y="470"/>
                    </a:lnTo>
                    <a:lnTo>
                      <a:pt x="198" y="480"/>
                    </a:lnTo>
                    <a:lnTo>
                      <a:pt x="205" y="488"/>
                    </a:lnTo>
                    <a:lnTo>
                      <a:pt x="205" y="483"/>
                    </a:lnTo>
                    <a:lnTo>
                      <a:pt x="207" y="476"/>
                    </a:lnTo>
                    <a:lnTo>
                      <a:pt x="207" y="467"/>
                    </a:lnTo>
                    <a:lnTo>
                      <a:pt x="208" y="457"/>
                    </a:lnTo>
                    <a:lnTo>
                      <a:pt x="208" y="445"/>
                    </a:lnTo>
                    <a:lnTo>
                      <a:pt x="209" y="431"/>
                    </a:lnTo>
                    <a:lnTo>
                      <a:pt x="212" y="400"/>
                    </a:lnTo>
                    <a:lnTo>
                      <a:pt x="216" y="368"/>
                    </a:lnTo>
                    <a:lnTo>
                      <a:pt x="223" y="336"/>
                    </a:lnTo>
                    <a:lnTo>
                      <a:pt x="231" y="304"/>
                    </a:lnTo>
                    <a:lnTo>
                      <a:pt x="245" y="277"/>
                    </a:lnTo>
                    <a:lnTo>
                      <a:pt x="236" y="299"/>
                    </a:lnTo>
                    <a:lnTo>
                      <a:pt x="231" y="324"/>
                    </a:lnTo>
                    <a:lnTo>
                      <a:pt x="229" y="352"/>
                    </a:lnTo>
                    <a:lnTo>
                      <a:pt x="229" y="383"/>
                    </a:lnTo>
                    <a:lnTo>
                      <a:pt x="230" y="415"/>
                    </a:lnTo>
                    <a:lnTo>
                      <a:pt x="234" y="449"/>
                    </a:lnTo>
                    <a:lnTo>
                      <a:pt x="243" y="514"/>
                    </a:lnTo>
                    <a:lnTo>
                      <a:pt x="250" y="545"/>
                    </a:lnTo>
                    <a:lnTo>
                      <a:pt x="256" y="575"/>
                    </a:lnTo>
                    <a:lnTo>
                      <a:pt x="262" y="601"/>
                    </a:lnTo>
                    <a:lnTo>
                      <a:pt x="268" y="624"/>
                    </a:lnTo>
                    <a:lnTo>
                      <a:pt x="274" y="643"/>
                    </a:lnTo>
                    <a:lnTo>
                      <a:pt x="277" y="650"/>
                    </a:lnTo>
                    <a:lnTo>
                      <a:pt x="279" y="656"/>
                    </a:lnTo>
                    <a:lnTo>
                      <a:pt x="281" y="661"/>
                    </a:lnTo>
                    <a:lnTo>
                      <a:pt x="283" y="665"/>
                    </a:lnTo>
                    <a:lnTo>
                      <a:pt x="284" y="666"/>
                    </a:lnTo>
                    <a:lnTo>
                      <a:pt x="285" y="666"/>
                    </a:lnTo>
                    <a:close/>
                  </a:path>
                </a:pathLst>
              </a:custGeom>
              <a:solidFill>
                <a:srgbClr val="DE1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8443" name="Text Box 255"/>
            <p:cNvSpPr txBox="1">
              <a:spLocks noChangeArrowheads="1"/>
            </p:cNvSpPr>
            <p:nvPr/>
          </p:nvSpPr>
          <p:spPr bwMode="auto">
            <a:xfrm>
              <a:off x="975" y="981"/>
              <a:ext cx="861" cy="3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s-ES" altLang="en-US" sz="2400" b="1" kern="0">
                  <a:solidFill>
                    <a:srgbClr val="FFFFFF"/>
                  </a:solidFill>
                  <a:latin typeface="Arial" panose="020B0604020202020204" pitchFamily="34" charset="0"/>
                </a:rPr>
                <a:t>SUNNY</a:t>
              </a:r>
            </a:p>
          </p:txBody>
        </p:sp>
      </p:grpSp>
      <p:grpSp>
        <p:nvGrpSpPr>
          <p:cNvPr id="16" name="Group 287"/>
          <p:cNvGrpSpPr>
            <a:grpSpLocks/>
          </p:cNvGrpSpPr>
          <p:nvPr/>
        </p:nvGrpSpPr>
        <p:grpSpPr bwMode="auto">
          <a:xfrm>
            <a:off x="5003801" y="357188"/>
            <a:ext cx="1871663" cy="1354931"/>
            <a:chOff x="748" y="572"/>
            <a:chExt cx="1179" cy="1138"/>
          </a:xfrm>
        </p:grpSpPr>
        <p:grpSp>
          <p:nvGrpSpPr>
            <p:cNvPr id="33836" name="Group 228"/>
            <p:cNvGrpSpPr>
              <a:grpSpLocks noChangeAspect="1"/>
            </p:cNvGrpSpPr>
            <p:nvPr/>
          </p:nvGrpSpPr>
          <p:grpSpPr bwMode="auto">
            <a:xfrm>
              <a:off x="748" y="572"/>
              <a:ext cx="1179" cy="1138"/>
              <a:chOff x="2381" y="2523"/>
              <a:chExt cx="430" cy="415"/>
            </a:xfrm>
          </p:grpSpPr>
          <p:sp>
            <p:nvSpPr>
              <p:cNvPr id="58414" name="AutoShape 227"/>
              <p:cNvSpPr>
                <a:spLocks noChangeAspect="1" noChangeArrowheads="1" noTextEdit="1"/>
              </p:cNvSpPr>
              <p:nvPr/>
            </p:nvSpPr>
            <p:spPr bwMode="auto">
              <a:xfrm>
                <a:off x="2381" y="2523"/>
                <a:ext cx="430" cy="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15" name="Freeform 229"/>
              <p:cNvSpPr>
                <a:spLocks/>
              </p:cNvSpPr>
              <p:nvPr/>
            </p:nvSpPr>
            <p:spPr bwMode="auto">
              <a:xfrm>
                <a:off x="2442" y="2523"/>
                <a:ext cx="365" cy="403"/>
              </a:xfrm>
              <a:custGeom>
                <a:avLst/>
                <a:gdLst>
                  <a:gd name="T0" fmla="*/ 0 w 1096"/>
                  <a:gd name="T1" fmla="*/ 0 h 1208"/>
                  <a:gd name="T2" fmla="*/ 0 w 1096"/>
                  <a:gd name="T3" fmla="*/ 0 h 1208"/>
                  <a:gd name="T4" fmla="*/ 0 w 1096"/>
                  <a:gd name="T5" fmla="*/ 0 h 1208"/>
                  <a:gd name="T6" fmla="*/ 0 w 1096"/>
                  <a:gd name="T7" fmla="*/ 0 h 1208"/>
                  <a:gd name="T8" fmla="*/ 0 w 1096"/>
                  <a:gd name="T9" fmla="*/ 0 h 1208"/>
                  <a:gd name="T10" fmla="*/ 0 w 1096"/>
                  <a:gd name="T11" fmla="*/ 0 h 1208"/>
                  <a:gd name="T12" fmla="*/ 0 w 1096"/>
                  <a:gd name="T13" fmla="*/ 0 h 1208"/>
                  <a:gd name="T14" fmla="*/ 0 w 1096"/>
                  <a:gd name="T15" fmla="*/ 0 h 1208"/>
                  <a:gd name="T16" fmla="*/ 0 w 1096"/>
                  <a:gd name="T17" fmla="*/ 0 h 1208"/>
                  <a:gd name="T18" fmla="*/ 0 w 1096"/>
                  <a:gd name="T19" fmla="*/ 0 h 1208"/>
                  <a:gd name="T20" fmla="*/ 0 w 1096"/>
                  <a:gd name="T21" fmla="*/ 0 h 1208"/>
                  <a:gd name="T22" fmla="*/ 0 w 1096"/>
                  <a:gd name="T23" fmla="*/ 0 h 1208"/>
                  <a:gd name="T24" fmla="*/ 0 w 1096"/>
                  <a:gd name="T25" fmla="*/ 0 h 1208"/>
                  <a:gd name="T26" fmla="*/ 0 w 1096"/>
                  <a:gd name="T27" fmla="*/ 0 h 1208"/>
                  <a:gd name="T28" fmla="*/ 0 w 1096"/>
                  <a:gd name="T29" fmla="*/ 0 h 1208"/>
                  <a:gd name="T30" fmla="*/ 0 w 1096"/>
                  <a:gd name="T31" fmla="*/ 0 h 1208"/>
                  <a:gd name="T32" fmla="*/ 0 w 1096"/>
                  <a:gd name="T33" fmla="*/ 0 h 1208"/>
                  <a:gd name="T34" fmla="*/ 0 w 1096"/>
                  <a:gd name="T35" fmla="*/ 0 h 1208"/>
                  <a:gd name="T36" fmla="*/ 0 w 1096"/>
                  <a:gd name="T37" fmla="*/ 0 h 1208"/>
                  <a:gd name="T38" fmla="*/ 0 w 1096"/>
                  <a:gd name="T39" fmla="*/ 0 h 1208"/>
                  <a:gd name="T40" fmla="*/ 0 w 1096"/>
                  <a:gd name="T41" fmla="*/ 0 h 1208"/>
                  <a:gd name="T42" fmla="*/ 0 w 1096"/>
                  <a:gd name="T43" fmla="*/ 0 h 1208"/>
                  <a:gd name="T44" fmla="*/ 0 w 1096"/>
                  <a:gd name="T45" fmla="*/ 0 h 1208"/>
                  <a:gd name="T46" fmla="*/ 0 w 1096"/>
                  <a:gd name="T47" fmla="*/ 0 h 1208"/>
                  <a:gd name="T48" fmla="*/ 0 w 1096"/>
                  <a:gd name="T49" fmla="*/ 0 h 1208"/>
                  <a:gd name="T50" fmla="*/ 0 w 1096"/>
                  <a:gd name="T51" fmla="*/ 0 h 1208"/>
                  <a:gd name="T52" fmla="*/ 0 w 1096"/>
                  <a:gd name="T53" fmla="*/ 0 h 1208"/>
                  <a:gd name="T54" fmla="*/ 0 w 1096"/>
                  <a:gd name="T55" fmla="*/ 0 h 1208"/>
                  <a:gd name="T56" fmla="*/ 0 w 1096"/>
                  <a:gd name="T57" fmla="*/ 0 h 1208"/>
                  <a:gd name="T58" fmla="*/ 0 w 1096"/>
                  <a:gd name="T59" fmla="*/ 0 h 1208"/>
                  <a:gd name="T60" fmla="*/ 0 w 1096"/>
                  <a:gd name="T61" fmla="*/ 0 h 1208"/>
                  <a:gd name="T62" fmla="*/ 0 w 1096"/>
                  <a:gd name="T63" fmla="*/ 0 h 1208"/>
                  <a:gd name="T64" fmla="*/ 0 w 1096"/>
                  <a:gd name="T65" fmla="*/ 0 h 1208"/>
                  <a:gd name="T66" fmla="*/ 0 w 1096"/>
                  <a:gd name="T67" fmla="*/ 0 h 1208"/>
                  <a:gd name="T68" fmla="*/ 0 w 1096"/>
                  <a:gd name="T69" fmla="*/ 0 h 1208"/>
                  <a:gd name="T70" fmla="*/ 0 w 1096"/>
                  <a:gd name="T71" fmla="*/ 0 h 1208"/>
                  <a:gd name="T72" fmla="*/ 0 w 1096"/>
                  <a:gd name="T73" fmla="*/ 0 h 1208"/>
                  <a:gd name="T74" fmla="*/ 0 w 1096"/>
                  <a:gd name="T75" fmla="*/ 0 h 1208"/>
                  <a:gd name="T76" fmla="*/ 0 w 1096"/>
                  <a:gd name="T77" fmla="*/ 0 h 1208"/>
                  <a:gd name="T78" fmla="*/ 0 w 1096"/>
                  <a:gd name="T79" fmla="*/ 0 h 1208"/>
                  <a:gd name="T80" fmla="*/ 0 w 1096"/>
                  <a:gd name="T81" fmla="*/ 0 h 1208"/>
                  <a:gd name="T82" fmla="*/ 0 w 1096"/>
                  <a:gd name="T83" fmla="*/ 0 h 1208"/>
                  <a:gd name="T84" fmla="*/ 0 w 1096"/>
                  <a:gd name="T85" fmla="*/ 0 h 1208"/>
                  <a:gd name="T86" fmla="*/ 0 w 1096"/>
                  <a:gd name="T87" fmla="*/ 0 h 1208"/>
                  <a:gd name="T88" fmla="*/ 0 w 1096"/>
                  <a:gd name="T89" fmla="*/ 0 h 1208"/>
                  <a:gd name="T90" fmla="*/ 0 w 1096"/>
                  <a:gd name="T91" fmla="*/ 0 h 1208"/>
                  <a:gd name="T92" fmla="*/ 0 w 1096"/>
                  <a:gd name="T93" fmla="*/ 0 h 1208"/>
                  <a:gd name="T94" fmla="*/ 0 w 1096"/>
                  <a:gd name="T95" fmla="*/ 0 h 1208"/>
                  <a:gd name="T96" fmla="*/ 0 w 1096"/>
                  <a:gd name="T97" fmla="*/ 0 h 1208"/>
                  <a:gd name="T98" fmla="*/ 0 w 1096"/>
                  <a:gd name="T99" fmla="*/ 0 h 1208"/>
                  <a:gd name="T100" fmla="*/ 0 w 1096"/>
                  <a:gd name="T101" fmla="*/ 0 h 1208"/>
                  <a:gd name="T102" fmla="*/ 0 w 1096"/>
                  <a:gd name="T103" fmla="*/ 0 h 1208"/>
                  <a:gd name="T104" fmla="*/ 0 w 1096"/>
                  <a:gd name="T105" fmla="*/ 0 h 1208"/>
                  <a:gd name="T106" fmla="*/ 0 w 1096"/>
                  <a:gd name="T107" fmla="*/ 0 h 120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96"/>
                  <a:gd name="T163" fmla="*/ 0 h 1208"/>
                  <a:gd name="T164" fmla="*/ 1096 w 1096"/>
                  <a:gd name="T165" fmla="*/ 1208 h 120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96" h="1208">
                    <a:moveTo>
                      <a:pt x="0" y="1051"/>
                    </a:moveTo>
                    <a:lnTo>
                      <a:pt x="0" y="1066"/>
                    </a:lnTo>
                    <a:lnTo>
                      <a:pt x="66" y="1061"/>
                    </a:lnTo>
                    <a:lnTo>
                      <a:pt x="131" y="1054"/>
                    </a:lnTo>
                    <a:lnTo>
                      <a:pt x="160" y="1050"/>
                    </a:lnTo>
                    <a:lnTo>
                      <a:pt x="187" y="1046"/>
                    </a:lnTo>
                    <a:lnTo>
                      <a:pt x="212" y="1043"/>
                    </a:lnTo>
                    <a:lnTo>
                      <a:pt x="232" y="1041"/>
                    </a:lnTo>
                    <a:lnTo>
                      <a:pt x="246" y="1046"/>
                    </a:lnTo>
                    <a:lnTo>
                      <a:pt x="260" y="1050"/>
                    </a:lnTo>
                    <a:lnTo>
                      <a:pt x="272" y="1053"/>
                    </a:lnTo>
                    <a:lnTo>
                      <a:pt x="284" y="1053"/>
                    </a:lnTo>
                    <a:lnTo>
                      <a:pt x="298" y="1051"/>
                    </a:lnTo>
                    <a:lnTo>
                      <a:pt x="310" y="1049"/>
                    </a:lnTo>
                    <a:lnTo>
                      <a:pt x="324" y="1044"/>
                    </a:lnTo>
                    <a:lnTo>
                      <a:pt x="337" y="1037"/>
                    </a:lnTo>
                    <a:lnTo>
                      <a:pt x="348" y="1038"/>
                    </a:lnTo>
                    <a:lnTo>
                      <a:pt x="357" y="1043"/>
                    </a:lnTo>
                    <a:lnTo>
                      <a:pt x="365" y="1050"/>
                    </a:lnTo>
                    <a:lnTo>
                      <a:pt x="374" y="1057"/>
                    </a:lnTo>
                    <a:lnTo>
                      <a:pt x="399" y="1070"/>
                    </a:lnTo>
                    <a:lnTo>
                      <a:pt x="424" y="1078"/>
                    </a:lnTo>
                    <a:lnTo>
                      <a:pt x="451" y="1085"/>
                    </a:lnTo>
                    <a:lnTo>
                      <a:pt x="478" y="1088"/>
                    </a:lnTo>
                    <a:lnTo>
                      <a:pt x="482" y="1096"/>
                    </a:lnTo>
                    <a:lnTo>
                      <a:pt x="489" y="1104"/>
                    </a:lnTo>
                    <a:lnTo>
                      <a:pt x="502" y="1114"/>
                    </a:lnTo>
                    <a:lnTo>
                      <a:pt x="516" y="1125"/>
                    </a:lnTo>
                    <a:lnTo>
                      <a:pt x="534" y="1138"/>
                    </a:lnTo>
                    <a:lnTo>
                      <a:pt x="553" y="1149"/>
                    </a:lnTo>
                    <a:lnTo>
                      <a:pt x="595" y="1172"/>
                    </a:lnTo>
                    <a:lnTo>
                      <a:pt x="618" y="1182"/>
                    </a:lnTo>
                    <a:lnTo>
                      <a:pt x="640" y="1192"/>
                    </a:lnTo>
                    <a:lnTo>
                      <a:pt x="662" y="1200"/>
                    </a:lnTo>
                    <a:lnTo>
                      <a:pt x="683" y="1204"/>
                    </a:lnTo>
                    <a:lnTo>
                      <a:pt x="703" y="1208"/>
                    </a:lnTo>
                    <a:lnTo>
                      <a:pt x="720" y="1208"/>
                    </a:lnTo>
                    <a:lnTo>
                      <a:pt x="735" y="1206"/>
                    </a:lnTo>
                    <a:lnTo>
                      <a:pt x="747" y="1200"/>
                    </a:lnTo>
                    <a:lnTo>
                      <a:pt x="746" y="1188"/>
                    </a:lnTo>
                    <a:lnTo>
                      <a:pt x="741" y="1176"/>
                    </a:lnTo>
                    <a:lnTo>
                      <a:pt x="734" y="1165"/>
                    </a:lnTo>
                    <a:lnTo>
                      <a:pt x="723" y="1153"/>
                    </a:lnTo>
                    <a:lnTo>
                      <a:pt x="701" y="1132"/>
                    </a:lnTo>
                    <a:lnTo>
                      <a:pt x="689" y="1124"/>
                    </a:lnTo>
                    <a:lnTo>
                      <a:pt x="682" y="1118"/>
                    </a:lnTo>
                    <a:lnTo>
                      <a:pt x="715" y="1129"/>
                    </a:lnTo>
                    <a:lnTo>
                      <a:pt x="751" y="1141"/>
                    </a:lnTo>
                    <a:lnTo>
                      <a:pt x="790" y="1153"/>
                    </a:lnTo>
                    <a:lnTo>
                      <a:pt x="811" y="1156"/>
                    </a:lnTo>
                    <a:lnTo>
                      <a:pt x="832" y="1159"/>
                    </a:lnTo>
                    <a:lnTo>
                      <a:pt x="853" y="1159"/>
                    </a:lnTo>
                    <a:lnTo>
                      <a:pt x="874" y="1158"/>
                    </a:lnTo>
                    <a:lnTo>
                      <a:pt x="896" y="1153"/>
                    </a:lnTo>
                    <a:lnTo>
                      <a:pt x="917" y="1145"/>
                    </a:lnTo>
                    <a:lnTo>
                      <a:pt x="937" y="1135"/>
                    </a:lnTo>
                    <a:lnTo>
                      <a:pt x="957" y="1122"/>
                    </a:lnTo>
                    <a:lnTo>
                      <a:pt x="978" y="1104"/>
                    </a:lnTo>
                    <a:lnTo>
                      <a:pt x="998" y="1083"/>
                    </a:lnTo>
                    <a:lnTo>
                      <a:pt x="1002" y="1071"/>
                    </a:lnTo>
                    <a:lnTo>
                      <a:pt x="1006" y="1060"/>
                    </a:lnTo>
                    <a:lnTo>
                      <a:pt x="1007" y="1050"/>
                    </a:lnTo>
                    <a:lnTo>
                      <a:pt x="1009" y="1040"/>
                    </a:lnTo>
                    <a:lnTo>
                      <a:pt x="1006" y="1020"/>
                    </a:lnTo>
                    <a:lnTo>
                      <a:pt x="1004" y="1011"/>
                    </a:lnTo>
                    <a:lnTo>
                      <a:pt x="1001" y="998"/>
                    </a:lnTo>
                    <a:lnTo>
                      <a:pt x="999" y="990"/>
                    </a:lnTo>
                    <a:lnTo>
                      <a:pt x="995" y="982"/>
                    </a:lnTo>
                    <a:lnTo>
                      <a:pt x="989" y="975"/>
                    </a:lnTo>
                    <a:lnTo>
                      <a:pt x="980" y="967"/>
                    </a:lnTo>
                    <a:lnTo>
                      <a:pt x="969" y="961"/>
                    </a:lnTo>
                    <a:lnTo>
                      <a:pt x="956" y="956"/>
                    </a:lnTo>
                    <a:lnTo>
                      <a:pt x="940" y="951"/>
                    </a:lnTo>
                    <a:lnTo>
                      <a:pt x="921" y="948"/>
                    </a:lnTo>
                    <a:lnTo>
                      <a:pt x="901" y="945"/>
                    </a:lnTo>
                    <a:lnTo>
                      <a:pt x="877" y="944"/>
                    </a:lnTo>
                    <a:lnTo>
                      <a:pt x="851" y="944"/>
                    </a:lnTo>
                    <a:lnTo>
                      <a:pt x="823" y="946"/>
                    </a:lnTo>
                    <a:lnTo>
                      <a:pt x="791" y="950"/>
                    </a:lnTo>
                    <a:lnTo>
                      <a:pt x="757" y="955"/>
                    </a:lnTo>
                    <a:lnTo>
                      <a:pt x="720" y="962"/>
                    </a:lnTo>
                    <a:lnTo>
                      <a:pt x="681" y="972"/>
                    </a:lnTo>
                    <a:lnTo>
                      <a:pt x="683" y="970"/>
                    </a:lnTo>
                    <a:lnTo>
                      <a:pt x="689" y="965"/>
                    </a:lnTo>
                    <a:lnTo>
                      <a:pt x="702" y="957"/>
                    </a:lnTo>
                    <a:lnTo>
                      <a:pt x="715" y="948"/>
                    </a:lnTo>
                    <a:lnTo>
                      <a:pt x="734" y="936"/>
                    </a:lnTo>
                    <a:lnTo>
                      <a:pt x="753" y="923"/>
                    </a:lnTo>
                    <a:lnTo>
                      <a:pt x="796" y="896"/>
                    </a:lnTo>
                    <a:lnTo>
                      <a:pt x="840" y="866"/>
                    </a:lnTo>
                    <a:lnTo>
                      <a:pt x="863" y="851"/>
                    </a:lnTo>
                    <a:lnTo>
                      <a:pt x="882" y="839"/>
                    </a:lnTo>
                    <a:lnTo>
                      <a:pt x="899" y="827"/>
                    </a:lnTo>
                    <a:lnTo>
                      <a:pt x="915" y="817"/>
                    </a:lnTo>
                    <a:lnTo>
                      <a:pt x="926" y="808"/>
                    </a:lnTo>
                    <a:lnTo>
                      <a:pt x="934" y="802"/>
                    </a:lnTo>
                    <a:lnTo>
                      <a:pt x="955" y="775"/>
                    </a:lnTo>
                    <a:lnTo>
                      <a:pt x="973" y="751"/>
                    </a:lnTo>
                    <a:lnTo>
                      <a:pt x="989" y="729"/>
                    </a:lnTo>
                    <a:lnTo>
                      <a:pt x="1001" y="705"/>
                    </a:lnTo>
                    <a:lnTo>
                      <a:pt x="1010" y="682"/>
                    </a:lnTo>
                    <a:lnTo>
                      <a:pt x="1013" y="657"/>
                    </a:lnTo>
                    <a:lnTo>
                      <a:pt x="1013" y="642"/>
                    </a:lnTo>
                    <a:lnTo>
                      <a:pt x="1012" y="628"/>
                    </a:lnTo>
                    <a:lnTo>
                      <a:pt x="1009" y="612"/>
                    </a:lnTo>
                    <a:lnTo>
                      <a:pt x="1004" y="594"/>
                    </a:lnTo>
                    <a:lnTo>
                      <a:pt x="984" y="567"/>
                    </a:lnTo>
                    <a:lnTo>
                      <a:pt x="964" y="542"/>
                    </a:lnTo>
                    <a:lnTo>
                      <a:pt x="948" y="520"/>
                    </a:lnTo>
                    <a:lnTo>
                      <a:pt x="941" y="509"/>
                    </a:lnTo>
                    <a:lnTo>
                      <a:pt x="936" y="498"/>
                    </a:lnTo>
                    <a:lnTo>
                      <a:pt x="932" y="487"/>
                    </a:lnTo>
                    <a:lnTo>
                      <a:pt x="930" y="475"/>
                    </a:lnTo>
                    <a:lnTo>
                      <a:pt x="929" y="462"/>
                    </a:lnTo>
                    <a:lnTo>
                      <a:pt x="930" y="449"/>
                    </a:lnTo>
                    <a:lnTo>
                      <a:pt x="934" y="435"/>
                    </a:lnTo>
                    <a:lnTo>
                      <a:pt x="940" y="420"/>
                    </a:lnTo>
                    <a:lnTo>
                      <a:pt x="947" y="403"/>
                    </a:lnTo>
                    <a:lnTo>
                      <a:pt x="958" y="386"/>
                    </a:lnTo>
                    <a:lnTo>
                      <a:pt x="962" y="379"/>
                    </a:lnTo>
                    <a:lnTo>
                      <a:pt x="968" y="372"/>
                    </a:lnTo>
                    <a:lnTo>
                      <a:pt x="975" y="363"/>
                    </a:lnTo>
                    <a:lnTo>
                      <a:pt x="984" y="353"/>
                    </a:lnTo>
                    <a:lnTo>
                      <a:pt x="1004" y="330"/>
                    </a:lnTo>
                    <a:lnTo>
                      <a:pt x="1026" y="305"/>
                    </a:lnTo>
                    <a:lnTo>
                      <a:pt x="1048" y="282"/>
                    </a:lnTo>
                    <a:lnTo>
                      <a:pt x="1066" y="261"/>
                    </a:lnTo>
                    <a:lnTo>
                      <a:pt x="1074" y="253"/>
                    </a:lnTo>
                    <a:lnTo>
                      <a:pt x="1080" y="246"/>
                    </a:lnTo>
                    <a:lnTo>
                      <a:pt x="1083" y="242"/>
                    </a:lnTo>
                    <a:lnTo>
                      <a:pt x="1086" y="240"/>
                    </a:lnTo>
                    <a:lnTo>
                      <a:pt x="1093" y="219"/>
                    </a:lnTo>
                    <a:lnTo>
                      <a:pt x="1096" y="209"/>
                    </a:lnTo>
                    <a:lnTo>
                      <a:pt x="1096" y="199"/>
                    </a:lnTo>
                    <a:lnTo>
                      <a:pt x="1092" y="192"/>
                    </a:lnTo>
                    <a:lnTo>
                      <a:pt x="1087" y="186"/>
                    </a:lnTo>
                    <a:lnTo>
                      <a:pt x="1077" y="182"/>
                    </a:lnTo>
                    <a:lnTo>
                      <a:pt x="1065" y="181"/>
                    </a:lnTo>
                    <a:lnTo>
                      <a:pt x="1032" y="178"/>
                    </a:lnTo>
                    <a:lnTo>
                      <a:pt x="999" y="178"/>
                    </a:lnTo>
                    <a:lnTo>
                      <a:pt x="967" y="179"/>
                    </a:lnTo>
                    <a:lnTo>
                      <a:pt x="935" y="183"/>
                    </a:lnTo>
                    <a:lnTo>
                      <a:pt x="904" y="189"/>
                    </a:lnTo>
                    <a:lnTo>
                      <a:pt x="875" y="197"/>
                    </a:lnTo>
                    <a:lnTo>
                      <a:pt x="845" y="205"/>
                    </a:lnTo>
                    <a:lnTo>
                      <a:pt x="816" y="215"/>
                    </a:lnTo>
                    <a:lnTo>
                      <a:pt x="762" y="239"/>
                    </a:lnTo>
                    <a:lnTo>
                      <a:pt x="710" y="266"/>
                    </a:lnTo>
                    <a:lnTo>
                      <a:pt x="664" y="294"/>
                    </a:lnTo>
                    <a:lnTo>
                      <a:pt x="621" y="324"/>
                    </a:lnTo>
                    <a:lnTo>
                      <a:pt x="583" y="353"/>
                    </a:lnTo>
                    <a:lnTo>
                      <a:pt x="565" y="368"/>
                    </a:lnTo>
                    <a:lnTo>
                      <a:pt x="551" y="382"/>
                    </a:lnTo>
                    <a:lnTo>
                      <a:pt x="536" y="394"/>
                    </a:lnTo>
                    <a:lnTo>
                      <a:pt x="523" y="407"/>
                    </a:lnTo>
                    <a:lnTo>
                      <a:pt x="511" y="418"/>
                    </a:lnTo>
                    <a:lnTo>
                      <a:pt x="502" y="428"/>
                    </a:lnTo>
                    <a:lnTo>
                      <a:pt x="493" y="436"/>
                    </a:lnTo>
                    <a:lnTo>
                      <a:pt x="487" y="444"/>
                    </a:lnTo>
                    <a:lnTo>
                      <a:pt x="482" y="449"/>
                    </a:lnTo>
                    <a:lnTo>
                      <a:pt x="478" y="452"/>
                    </a:lnTo>
                    <a:lnTo>
                      <a:pt x="477" y="454"/>
                    </a:lnTo>
                    <a:lnTo>
                      <a:pt x="480" y="450"/>
                    </a:lnTo>
                    <a:lnTo>
                      <a:pt x="483" y="445"/>
                    </a:lnTo>
                    <a:lnTo>
                      <a:pt x="480" y="423"/>
                    </a:lnTo>
                    <a:lnTo>
                      <a:pt x="473" y="404"/>
                    </a:lnTo>
                    <a:lnTo>
                      <a:pt x="465" y="386"/>
                    </a:lnTo>
                    <a:lnTo>
                      <a:pt x="455" y="366"/>
                    </a:lnTo>
                    <a:lnTo>
                      <a:pt x="450" y="361"/>
                    </a:lnTo>
                    <a:lnTo>
                      <a:pt x="443" y="353"/>
                    </a:lnTo>
                    <a:lnTo>
                      <a:pt x="434" y="346"/>
                    </a:lnTo>
                    <a:lnTo>
                      <a:pt x="424" y="337"/>
                    </a:lnTo>
                    <a:lnTo>
                      <a:pt x="401" y="319"/>
                    </a:lnTo>
                    <a:lnTo>
                      <a:pt x="376" y="299"/>
                    </a:lnTo>
                    <a:lnTo>
                      <a:pt x="353" y="281"/>
                    </a:lnTo>
                    <a:lnTo>
                      <a:pt x="332" y="262"/>
                    </a:lnTo>
                    <a:lnTo>
                      <a:pt x="324" y="255"/>
                    </a:lnTo>
                    <a:lnTo>
                      <a:pt x="316" y="247"/>
                    </a:lnTo>
                    <a:lnTo>
                      <a:pt x="311" y="241"/>
                    </a:lnTo>
                    <a:lnTo>
                      <a:pt x="308" y="235"/>
                    </a:lnTo>
                    <a:lnTo>
                      <a:pt x="307" y="218"/>
                    </a:lnTo>
                    <a:lnTo>
                      <a:pt x="305" y="200"/>
                    </a:lnTo>
                    <a:lnTo>
                      <a:pt x="308" y="184"/>
                    </a:lnTo>
                    <a:lnTo>
                      <a:pt x="310" y="169"/>
                    </a:lnTo>
                    <a:lnTo>
                      <a:pt x="320" y="140"/>
                    </a:lnTo>
                    <a:lnTo>
                      <a:pt x="325" y="124"/>
                    </a:lnTo>
                    <a:lnTo>
                      <a:pt x="331" y="106"/>
                    </a:lnTo>
                    <a:lnTo>
                      <a:pt x="335" y="87"/>
                    </a:lnTo>
                    <a:lnTo>
                      <a:pt x="336" y="67"/>
                    </a:lnTo>
                    <a:lnTo>
                      <a:pt x="336" y="50"/>
                    </a:lnTo>
                    <a:lnTo>
                      <a:pt x="332" y="34"/>
                    </a:lnTo>
                    <a:lnTo>
                      <a:pt x="325" y="20"/>
                    </a:lnTo>
                    <a:lnTo>
                      <a:pt x="314" y="10"/>
                    </a:lnTo>
                    <a:lnTo>
                      <a:pt x="299" y="3"/>
                    </a:lnTo>
                    <a:lnTo>
                      <a:pt x="289" y="1"/>
                    </a:lnTo>
                    <a:lnTo>
                      <a:pt x="278" y="0"/>
                    </a:lnTo>
                    <a:lnTo>
                      <a:pt x="255" y="13"/>
                    </a:lnTo>
                    <a:lnTo>
                      <a:pt x="234" y="26"/>
                    </a:lnTo>
                    <a:lnTo>
                      <a:pt x="213" y="40"/>
                    </a:lnTo>
                    <a:lnTo>
                      <a:pt x="195" y="55"/>
                    </a:lnTo>
                    <a:lnTo>
                      <a:pt x="178" y="69"/>
                    </a:lnTo>
                    <a:lnTo>
                      <a:pt x="162" y="85"/>
                    </a:lnTo>
                    <a:lnTo>
                      <a:pt x="132" y="120"/>
                    </a:lnTo>
                    <a:lnTo>
                      <a:pt x="108" y="157"/>
                    </a:lnTo>
                    <a:lnTo>
                      <a:pt x="88" y="197"/>
                    </a:lnTo>
                    <a:lnTo>
                      <a:pt x="73" y="237"/>
                    </a:lnTo>
                    <a:lnTo>
                      <a:pt x="61" y="279"/>
                    </a:lnTo>
                    <a:lnTo>
                      <a:pt x="52" y="321"/>
                    </a:lnTo>
                    <a:lnTo>
                      <a:pt x="46" y="366"/>
                    </a:lnTo>
                    <a:lnTo>
                      <a:pt x="44" y="409"/>
                    </a:lnTo>
                    <a:lnTo>
                      <a:pt x="44" y="452"/>
                    </a:lnTo>
                    <a:lnTo>
                      <a:pt x="45" y="496"/>
                    </a:lnTo>
                    <a:lnTo>
                      <a:pt x="49" y="538"/>
                    </a:lnTo>
                    <a:lnTo>
                      <a:pt x="55" y="578"/>
                    </a:lnTo>
                    <a:lnTo>
                      <a:pt x="61" y="617"/>
                    </a:lnTo>
                    <a:lnTo>
                      <a:pt x="65" y="635"/>
                    </a:lnTo>
                    <a:lnTo>
                      <a:pt x="71" y="656"/>
                    </a:lnTo>
                    <a:lnTo>
                      <a:pt x="78" y="677"/>
                    </a:lnTo>
                    <a:lnTo>
                      <a:pt x="88" y="699"/>
                    </a:lnTo>
                    <a:lnTo>
                      <a:pt x="99" y="723"/>
                    </a:lnTo>
                    <a:lnTo>
                      <a:pt x="111" y="747"/>
                    </a:lnTo>
                    <a:lnTo>
                      <a:pt x="126" y="772"/>
                    </a:lnTo>
                    <a:lnTo>
                      <a:pt x="142" y="797"/>
                    </a:lnTo>
                    <a:lnTo>
                      <a:pt x="159" y="820"/>
                    </a:lnTo>
                    <a:lnTo>
                      <a:pt x="179" y="845"/>
                    </a:lnTo>
                    <a:lnTo>
                      <a:pt x="200" y="870"/>
                    </a:lnTo>
                    <a:lnTo>
                      <a:pt x="223" y="892"/>
                    </a:lnTo>
                    <a:lnTo>
                      <a:pt x="246" y="915"/>
                    </a:lnTo>
                    <a:lnTo>
                      <a:pt x="272" y="936"/>
                    </a:lnTo>
                    <a:lnTo>
                      <a:pt x="300" y="956"/>
                    </a:lnTo>
                    <a:lnTo>
                      <a:pt x="329" y="975"/>
                    </a:lnTo>
                    <a:lnTo>
                      <a:pt x="329" y="978"/>
                    </a:lnTo>
                    <a:lnTo>
                      <a:pt x="326" y="980"/>
                    </a:lnTo>
                    <a:lnTo>
                      <a:pt x="318" y="981"/>
                    </a:lnTo>
                    <a:lnTo>
                      <a:pt x="305" y="980"/>
                    </a:lnTo>
                    <a:lnTo>
                      <a:pt x="291" y="977"/>
                    </a:lnTo>
                    <a:lnTo>
                      <a:pt x="276" y="976"/>
                    </a:lnTo>
                    <a:lnTo>
                      <a:pt x="261" y="977"/>
                    </a:lnTo>
                    <a:lnTo>
                      <a:pt x="250" y="982"/>
                    </a:lnTo>
                    <a:lnTo>
                      <a:pt x="245" y="987"/>
                    </a:lnTo>
                    <a:lnTo>
                      <a:pt x="241" y="992"/>
                    </a:lnTo>
                    <a:lnTo>
                      <a:pt x="233" y="991"/>
                    </a:lnTo>
                    <a:lnTo>
                      <a:pt x="222" y="990"/>
                    </a:lnTo>
                    <a:lnTo>
                      <a:pt x="197" y="985"/>
                    </a:lnTo>
                    <a:lnTo>
                      <a:pt x="168" y="977"/>
                    </a:lnTo>
                    <a:lnTo>
                      <a:pt x="136" y="969"/>
                    </a:lnTo>
                    <a:lnTo>
                      <a:pt x="102" y="957"/>
                    </a:lnTo>
                    <a:lnTo>
                      <a:pt x="67" y="944"/>
                    </a:lnTo>
                    <a:lnTo>
                      <a:pt x="33" y="929"/>
                    </a:lnTo>
                    <a:lnTo>
                      <a:pt x="0" y="913"/>
                    </a:lnTo>
                    <a:lnTo>
                      <a:pt x="0" y="920"/>
                    </a:lnTo>
                    <a:lnTo>
                      <a:pt x="63" y="951"/>
                    </a:lnTo>
                    <a:lnTo>
                      <a:pt x="97" y="965"/>
                    </a:lnTo>
                    <a:lnTo>
                      <a:pt x="129" y="977"/>
                    </a:lnTo>
                    <a:lnTo>
                      <a:pt x="159" y="987"/>
                    </a:lnTo>
                    <a:lnTo>
                      <a:pt x="187" y="996"/>
                    </a:lnTo>
                    <a:lnTo>
                      <a:pt x="212" y="1002"/>
                    </a:lnTo>
                    <a:lnTo>
                      <a:pt x="232" y="1006"/>
                    </a:lnTo>
                    <a:lnTo>
                      <a:pt x="230" y="1011"/>
                    </a:lnTo>
                    <a:lnTo>
                      <a:pt x="229" y="1014"/>
                    </a:lnTo>
                    <a:lnTo>
                      <a:pt x="227" y="1019"/>
                    </a:lnTo>
                    <a:lnTo>
                      <a:pt x="219" y="1020"/>
                    </a:lnTo>
                    <a:lnTo>
                      <a:pt x="211" y="1023"/>
                    </a:lnTo>
                    <a:lnTo>
                      <a:pt x="189" y="1027"/>
                    </a:lnTo>
                    <a:lnTo>
                      <a:pt x="163" y="1030"/>
                    </a:lnTo>
                    <a:lnTo>
                      <a:pt x="133" y="1035"/>
                    </a:lnTo>
                    <a:lnTo>
                      <a:pt x="102" y="1040"/>
                    </a:lnTo>
                    <a:lnTo>
                      <a:pt x="68" y="1045"/>
                    </a:lnTo>
                    <a:lnTo>
                      <a:pt x="0" y="10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16" name="Freeform 230"/>
              <p:cNvSpPr>
                <a:spLocks/>
              </p:cNvSpPr>
              <p:nvPr/>
            </p:nvSpPr>
            <p:spPr bwMode="auto">
              <a:xfrm>
                <a:off x="2442" y="2840"/>
                <a:ext cx="21" cy="29"/>
              </a:xfrm>
              <a:custGeom>
                <a:avLst/>
                <a:gdLst>
                  <a:gd name="T0" fmla="*/ 0 w 63"/>
                  <a:gd name="T1" fmla="*/ 0 h 86"/>
                  <a:gd name="T2" fmla="*/ 0 w 63"/>
                  <a:gd name="T3" fmla="*/ 0 h 86"/>
                  <a:gd name="T4" fmla="*/ 0 w 63"/>
                  <a:gd name="T5" fmla="*/ 0 h 86"/>
                  <a:gd name="T6" fmla="*/ 0 w 63"/>
                  <a:gd name="T7" fmla="*/ 0 h 86"/>
                  <a:gd name="T8" fmla="*/ 0 w 63"/>
                  <a:gd name="T9" fmla="*/ 0 h 86"/>
                  <a:gd name="T10" fmla="*/ 0 w 63"/>
                  <a:gd name="T11" fmla="*/ 0 h 86"/>
                  <a:gd name="T12" fmla="*/ 0 w 63"/>
                  <a:gd name="T13" fmla="*/ 0 h 86"/>
                  <a:gd name="T14" fmla="*/ 0 w 63"/>
                  <a:gd name="T15" fmla="*/ 0 h 86"/>
                  <a:gd name="T16" fmla="*/ 0 w 63"/>
                  <a:gd name="T17" fmla="*/ 0 h 86"/>
                  <a:gd name="T18" fmla="*/ 0 w 63"/>
                  <a:gd name="T19" fmla="*/ 0 h 86"/>
                  <a:gd name="T20" fmla="*/ 0 w 63"/>
                  <a:gd name="T21" fmla="*/ 0 h 86"/>
                  <a:gd name="T22" fmla="*/ 0 w 63"/>
                  <a:gd name="T23" fmla="*/ 0 h 86"/>
                  <a:gd name="T24" fmla="*/ 0 w 63"/>
                  <a:gd name="T25" fmla="*/ 0 h 86"/>
                  <a:gd name="T26" fmla="*/ 0 w 63"/>
                  <a:gd name="T27" fmla="*/ 0 h 86"/>
                  <a:gd name="T28" fmla="*/ 0 w 63"/>
                  <a:gd name="T29" fmla="*/ 0 h 86"/>
                  <a:gd name="T30" fmla="*/ 0 w 63"/>
                  <a:gd name="T31" fmla="*/ 0 h 86"/>
                  <a:gd name="T32" fmla="*/ 0 w 63"/>
                  <a:gd name="T33" fmla="*/ 0 h 86"/>
                  <a:gd name="T34" fmla="*/ 0 w 63"/>
                  <a:gd name="T35" fmla="*/ 0 h 86"/>
                  <a:gd name="T36" fmla="*/ 0 w 63"/>
                  <a:gd name="T37" fmla="*/ 0 h 86"/>
                  <a:gd name="T38" fmla="*/ 0 w 63"/>
                  <a:gd name="T39" fmla="*/ 0 h 86"/>
                  <a:gd name="T40" fmla="*/ 0 w 63"/>
                  <a:gd name="T41" fmla="*/ 0 h 86"/>
                  <a:gd name="T42" fmla="*/ 0 w 63"/>
                  <a:gd name="T43" fmla="*/ 0 h 86"/>
                  <a:gd name="T44" fmla="*/ 0 w 63"/>
                  <a:gd name="T45" fmla="*/ 0 h 86"/>
                  <a:gd name="T46" fmla="*/ 0 w 63"/>
                  <a:gd name="T47" fmla="*/ 0 h 86"/>
                  <a:gd name="T48" fmla="*/ 0 w 63"/>
                  <a:gd name="T49" fmla="*/ 0 h 86"/>
                  <a:gd name="T50" fmla="*/ 0 w 63"/>
                  <a:gd name="T51" fmla="*/ 0 h 86"/>
                  <a:gd name="T52" fmla="*/ 0 w 63"/>
                  <a:gd name="T53" fmla="*/ 0 h 86"/>
                  <a:gd name="T54" fmla="*/ 0 w 63"/>
                  <a:gd name="T55" fmla="*/ 0 h 86"/>
                  <a:gd name="T56" fmla="*/ 0 w 63"/>
                  <a:gd name="T57" fmla="*/ 0 h 86"/>
                  <a:gd name="T58" fmla="*/ 0 w 63"/>
                  <a:gd name="T59" fmla="*/ 0 h 8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3"/>
                  <a:gd name="T91" fmla="*/ 0 h 86"/>
                  <a:gd name="T92" fmla="*/ 63 w 63"/>
                  <a:gd name="T93" fmla="*/ 86 h 8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3" h="86">
                    <a:moveTo>
                      <a:pt x="0" y="67"/>
                    </a:moveTo>
                    <a:lnTo>
                      <a:pt x="0" y="86"/>
                    </a:lnTo>
                    <a:lnTo>
                      <a:pt x="23" y="81"/>
                    </a:lnTo>
                    <a:lnTo>
                      <a:pt x="41" y="73"/>
                    </a:lnTo>
                    <a:lnTo>
                      <a:pt x="50" y="68"/>
                    </a:lnTo>
                    <a:lnTo>
                      <a:pt x="56" y="63"/>
                    </a:lnTo>
                    <a:lnTo>
                      <a:pt x="60" y="58"/>
                    </a:lnTo>
                    <a:lnTo>
                      <a:pt x="62" y="52"/>
                    </a:lnTo>
                    <a:lnTo>
                      <a:pt x="63" y="42"/>
                    </a:lnTo>
                    <a:lnTo>
                      <a:pt x="61" y="34"/>
                    </a:lnTo>
                    <a:lnTo>
                      <a:pt x="56" y="26"/>
                    </a:lnTo>
                    <a:lnTo>
                      <a:pt x="49" y="19"/>
                    </a:lnTo>
                    <a:lnTo>
                      <a:pt x="39" y="13"/>
                    </a:lnTo>
                    <a:lnTo>
                      <a:pt x="27" y="8"/>
                    </a:lnTo>
                    <a:lnTo>
                      <a:pt x="14" y="4"/>
                    </a:lnTo>
                    <a:lnTo>
                      <a:pt x="0" y="0"/>
                    </a:lnTo>
                    <a:lnTo>
                      <a:pt x="0" y="13"/>
                    </a:lnTo>
                    <a:lnTo>
                      <a:pt x="17" y="19"/>
                    </a:lnTo>
                    <a:lnTo>
                      <a:pt x="30" y="25"/>
                    </a:lnTo>
                    <a:lnTo>
                      <a:pt x="40" y="32"/>
                    </a:lnTo>
                    <a:lnTo>
                      <a:pt x="45" y="40"/>
                    </a:lnTo>
                    <a:lnTo>
                      <a:pt x="46" y="44"/>
                    </a:lnTo>
                    <a:lnTo>
                      <a:pt x="45" y="47"/>
                    </a:lnTo>
                    <a:lnTo>
                      <a:pt x="44" y="50"/>
                    </a:lnTo>
                    <a:lnTo>
                      <a:pt x="40" y="53"/>
                    </a:lnTo>
                    <a:lnTo>
                      <a:pt x="35" y="57"/>
                    </a:lnTo>
                    <a:lnTo>
                      <a:pt x="28" y="60"/>
                    </a:lnTo>
                    <a:lnTo>
                      <a:pt x="19" y="63"/>
                    </a:lnTo>
                    <a:lnTo>
                      <a:pt x="8" y="66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17" name="Freeform 231"/>
              <p:cNvSpPr>
                <a:spLocks/>
              </p:cNvSpPr>
              <p:nvPr/>
            </p:nvSpPr>
            <p:spPr bwMode="auto">
              <a:xfrm>
                <a:off x="2442" y="2852"/>
                <a:ext cx="1" cy="4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0 h 11"/>
                  <a:gd name="T4" fmla="*/ 1 w 2"/>
                  <a:gd name="T5" fmla="*/ 0 h 11"/>
                  <a:gd name="T6" fmla="*/ 1 w 2"/>
                  <a:gd name="T7" fmla="*/ 0 h 11"/>
                  <a:gd name="T8" fmla="*/ 1 w 2"/>
                  <a:gd name="T9" fmla="*/ 0 h 11"/>
                  <a:gd name="T10" fmla="*/ 0 w 2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1"/>
                  <a:gd name="T20" fmla="*/ 2 w 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1">
                    <a:moveTo>
                      <a:pt x="0" y="0"/>
                    </a:moveTo>
                    <a:lnTo>
                      <a:pt x="0" y="11"/>
                    </a:lnTo>
                    <a:lnTo>
                      <a:pt x="2" y="9"/>
                    </a:lnTo>
                    <a:lnTo>
                      <a:pt x="2" y="6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18" name="Freeform 232"/>
              <p:cNvSpPr>
                <a:spLocks/>
              </p:cNvSpPr>
              <p:nvPr/>
            </p:nvSpPr>
            <p:spPr bwMode="auto">
              <a:xfrm>
                <a:off x="2442" y="2780"/>
                <a:ext cx="36" cy="44"/>
              </a:xfrm>
              <a:custGeom>
                <a:avLst/>
                <a:gdLst>
                  <a:gd name="T0" fmla="*/ 0 w 109"/>
                  <a:gd name="T1" fmla="*/ 0 h 131"/>
                  <a:gd name="T2" fmla="*/ 0 w 109"/>
                  <a:gd name="T3" fmla="*/ 0 h 131"/>
                  <a:gd name="T4" fmla="*/ 0 w 109"/>
                  <a:gd name="T5" fmla="*/ 0 h 131"/>
                  <a:gd name="T6" fmla="*/ 0 w 109"/>
                  <a:gd name="T7" fmla="*/ 0 h 131"/>
                  <a:gd name="T8" fmla="*/ 0 w 109"/>
                  <a:gd name="T9" fmla="*/ 0 h 131"/>
                  <a:gd name="T10" fmla="*/ 0 w 109"/>
                  <a:gd name="T11" fmla="*/ 0 h 131"/>
                  <a:gd name="T12" fmla="*/ 0 w 109"/>
                  <a:gd name="T13" fmla="*/ 0 h 131"/>
                  <a:gd name="T14" fmla="*/ 0 w 109"/>
                  <a:gd name="T15" fmla="*/ 0 h 131"/>
                  <a:gd name="T16" fmla="*/ 0 w 109"/>
                  <a:gd name="T17" fmla="*/ 0 h 131"/>
                  <a:gd name="T18" fmla="*/ 0 w 109"/>
                  <a:gd name="T19" fmla="*/ 0 h 131"/>
                  <a:gd name="T20" fmla="*/ 0 w 109"/>
                  <a:gd name="T21" fmla="*/ 0 h 131"/>
                  <a:gd name="T22" fmla="*/ 0 w 109"/>
                  <a:gd name="T23" fmla="*/ 0 h 131"/>
                  <a:gd name="T24" fmla="*/ 0 w 109"/>
                  <a:gd name="T25" fmla="*/ 0 h 131"/>
                  <a:gd name="T26" fmla="*/ 0 w 109"/>
                  <a:gd name="T27" fmla="*/ 0 h 131"/>
                  <a:gd name="T28" fmla="*/ 0 w 109"/>
                  <a:gd name="T29" fmla="*/ 0 h 131"/>
                  <a:gd name="T30" fmla="*/ 0 w 109"/>
                  <a:gd name="T31" fmla="*/ 0 h 131"/>
                  <a:gd name="T32" fmla="*/ 0 w 109"/>
                  <a:gd name="T33" fmla="*/ 0 h 131"/>
                  <a:gd name="T34" fmla="*/ 0 w 109"/>
                  <a:gd name="T35" fmla="*/ 0 h 131"/>
                  <a:gd name="T36" fmla="*/ 0 w 109"/>
                  <a:gd name="T37" fmla="*/ 0 h 131"/>
                  <a:gd name="T38" fmla="*/ 0 w 109"/>
                  <a:gd name="T39" fmla="*/ 0 h 131"/>
                  <a:gd name="T40" fmla="*/ 0 w 109"/>
                  <a:gd name="T41" fmla="*/ 0 h 131"/>
                  <a:gd name="T42" fmla="*/ 0 w 109"/>
                  <a:gd name="T43" fmla="*/ 0 h 131"/>
                  <a:gd name="T44" fmla="*/ 0 w 109"/>
                  <a:gd name="T45" fmla="*/ 0 h 131"/>
                  <a:gd name="T46" fmla="*/ 0 w 109"/>
                  <a:gd name="T47" fmla="*/ 0 h 131"/>
                  <a:gd name="T48" fmla="*/ 0 w 109"/>
                  <a:gd name="T49" fmla="*/ 0 h 131"/>
                  <a:gd name="T50" fmla="*/ 0 w 109"/>
                  <a:gd name="T51" fmla="*/ 0 h 131"/>
                  <a:gd name="T52" fmla="*/ 0 w 109"/>
                  <a:gd name="T53" fmla="*/ 0 h 131"/>
                  <a:gd name="T54" fmla="*/ 0 w 109"/>
                  <a:gd name="T55" fmla="*/ 0 h 131"/>
                  <a:gd name="T56" fmla="*/ 0 w 109"/>
                  <a:gd name="T57" fmla="*/ 0 h 131"/>
                  <a:gd name="T58" fmla="*/ 0 w 109"/>
                  <a:gd name="T59" fmla="*/ 0 h 131"/>
                  <a:gd name="T60" fmla="*/ 0 w 109"/>
                  <a:gd name="T61" fmla="*/ 0 h 131"/>
                  <a:gd name="T62" fmla="*/ 0 w 109"/>
                  <a:gd name="T63" fmla="*/ 0 h 131"/>
                  <a:gd name="T64" fmla="*/ 0 w 109"/>
                  <a:gd name="T65" fmla="*/ 0 h 131"/>
                  <a:gd name="T66" fmla="*/ 0 w 109"/>
                  <a:gd name="T67" fmla="*/ 0 h 131"/>
                  <a:gd name="T68" fmla="*/ 0 w 109"/>
                  <a:gd name="T69" fmla="*/ 0 h 131"/>
                  <a:gd name="T70" fmla="*/ 0 w 109"/>
                  <a:gd name="T71" fmla="*/ 0 h 131"/>
                  <a:gd name="T72" fmla="*/ 0 w 109"/>
                  <a:gd name="T73" fmla="*/ 0 h 13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09"/>
                  <a:gd name="T112" fmla="*/ 0 h 131"/>
                  <a:gd name="T113" fmla="*/ 109 w 109"/>
                  <a:gd name="T114" fmla="*/ 131 h 13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09" h="131">
                    <a:moveTo>
                      <a:pt x="0" y="111"/>
                    </a:moveTo>
                    <a:lnTo>
                      <a:pt x="0" y="117"/>
                    </a:lnTo>
                    <a:lnTo>
                      <a:pt x="19" y="123"/>
                    </a:lnTo>
                    <a:lnTo>
                      <a:pt x="39" y="128"/>
                    </a:lnTo>
                    <a:lnTo>
                      <a:pt x="57" y="131"/>
                    </a:lnTo>
                    <a:lnTo>
                      <a:pt x="75" y="131"/>
                    </a:lnTo>
                    <a:lnTo>
                      <a:pt x="88" y="129"/>
                    </a:lnTo>
                    <a:lnTo>
                      <a:pt x="99" y="124"/>
                    </a:lnTo>
                    <a:lnTo>
                      <a:pt x="106" y="116"/>
                    </a:lnTo>
                    <a:lnTo>
                      <a:pt x="108" y="111"/>
                    </a:lnTo>
                    <a:lnTo>
                      <a:pt x="109" y="105"/>
                    </a:lnTo>
                    <a:lnTo>
                      <a:pt x="106" y="86"/>
                    </a:lnTo>
                    <a:lnTo>
                      <a:pt x="99" y="69"/>
                    </a:lnTo>
                    <a:lnTo>
                      <a:pt x="88" y="53"/>
                    </a:lnTo>
                    <a:lnTo>
                      <a:pt x="75" y="39"/>
                    </a:lnTo>
                    <a:lnTo>
                      <a:pt x="57" y="27"/>
                    </a:lnTo>
                    <a:lnTo>
                      <a:pt x="39" y="16"/>
                    </a:lnTo>
                    <a:lnTo>
                      <a:pt x="19" y="7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21" y="22"/>
                    </a:lnTo>
                    <a:lnTo>
                      <a:pt x="41" y="32"/>
                    </a:lnTo>
                    <a:lnTo>
                      <a:pt x="60" y="44"/>
                    </a:lnTo>
                    <a:lnTo>
                      <a:pt x="76" y="57"/>
                    </a:lnTo>
                    <a:lnTo>
                      <a:pt x="88" y="70"/>
                    </a:lnTo>
                    <a:lnTo>
                      <a:pt x="92" y="76"/>
                    </a:lnTo>
                    <a:lnTo>
                      <a:pt x="94" y="84"/>
                    </a:lnTo>
                    <a:lnTo>
                      <a:pt x="97" y="91"/>
                    </a:lnTo>
                    <a:lnTo>
                      <a:pt x="97" y="97"/>
                    </a:lnTo>
                    <a:lnTo>
                      <a:pt x="94" y="103"/>
                    </a:lnTo>
                    <a:lnTo>
                      <a:pt x="90" y="111"/>
                    </a:lnTo>
                    <a:lnTo>
                      <a:pt x="81" y="115"/>
                    </a:lnTo>
                    <a:lnTo>
                      <a:pt x="70" y="118"/>
                    </a:lnTo>
                    <a:lnTo>
                      <a:pt x="59" y="120"/>
                    </a:lnTo>
                    <a:lnTo>
                      <a:pt x="48" y="120"/>
                    </a:lnTo>
                    <a:lnTo>
                      <a:pt x="23" y="117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19" name="Freeform 233"/>
              <p:cNvSpPr>
                <a:spLocks/>
              </p:cNvSpPr>
              <p:nvPr/>
            </p:nvSpPr>
            <p:spPr bwMode="auto">
              <a:xfrm>
                <a:off x="2442" y="2791"/>
                <a:ext cx="16" cy="19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w 48"/>
                  <a:gd name="T15" fmla="*/ 0 h 56"/>
                  <a:gd name="T16" fmla="*/ 0 w 48"/>
                  <a:gd name="T17" fmla="*/ 0 h 56"/>
                  <a:gd name="T18" fmla="*/ 0 w 48"/>
                  <a:gd name="T19" fmla="*/ 0 h 56"/>
                  <a:gd name="T20" fmla="*/ 0 w 48"/>
                  <a:gd name="T21" fmla="*/ 0 h 56"/>
                  <a:gd name="T22" fmla="*/ 0 w 48"/>
                  <a:gd name="T23" fmla="*/ 0 h 56"/>
                  <a:gd name="T24" fmla="*/ 0 w 48"/>
                  <a:gd name="T25" fmla="*/ 0 h 56"/>
                  <a:gd name="T26" fmla="*/ 0 w 48"/>
                  <a:gd name="T27" fmla="*/ 0 h 56"/>
                  <a:gd name="T28" fmla="*/ 0 w 48"/>
                  <a:gd name="T29" fmla="*/ 0 h 56"/>
                  <a:gd name="T30" fmla="*/ 0 w 48"/>
                  <a:gd name="T31" fmla="*/ 0 h 56"/>
                  <a:gd name="T32" fmla="*/ 0 w 48"/>
                  <a:gd name="T33" fmla="*/ 0 h 56"/>
                  <a:gd name="T34" fmla="*/ 0 w 48"/>
                  <a:gd name="T35" fmla="*/ 0 h 56"/>
                  <a:gd name="T36" fmla="*/ 0 w 48"/>
                  <a:gd name="T37" fmla="*/ 0 h 56"/>
                  <a:gd name="T38" fmla="*/ 0 w 48"/>
                  <a:gd name="T39" fmla="*/ 0 h 56"/>
                  <a:gd name="T40" fmla="*/ 0 w 48"/>
                  <a:gd name="T41" fmla="*/ 0 h 56"/>
                  <a:gd name="T42" fmla="*/ 0 w 48"/>
                  <a:gd name="T43" fmla="*/ 0 h 56"/>
                  <a:gd name="T44" fmla="*/ 0 w 48"/>
                  <a:gd name="T45" fmla="*/ 0 h 56"/>
                  <a:gd name="T46" fmla="*/ 0 w 48"/>
                  <a:gd name="T47" fmla="*/ 0 h 56"/>
                  <a:gd name="T48" fmla="*/ 0 w 48"/>
                  <a:gd name="T49" fmla="*/ 0 h 56"/>
                  <a:gd name="T50" fmla="*/ 0 w 48"/>
                  <a:gd name="T51" fmla="*/ 0 h 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8"/>
                  <a:gd name="T79" fmla="*/ 0 h 56"/>
                  <a:gd name="T80" fmla="*/ 48 w 48"/>
                  <a:gd name="T81" fmla="*/ 56 h 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8" h="56">
                    <a:moveTo>
                      <a:pt x="0" y="28"/>
                    </a:moveTo>
                    <a:lnTo>
                      <a:pt x="0" y="53"/>
                    </a:lnTo>
                    <a:lnTo>
                      <a:pt x="13" y="56"/>
                    </a:lnTo>
                    <a:lnTo>
                      <a:pt x="25" y="56"/>
                    </a:lnTo>
                    <a:lnTo>
                      <a:pt x="35" y="54"/>
                    </a:lnTo>
                    <a:lnTo>
                      <a:pt x="43" y="49"/>
                    </a:lnTo>
                    <a:lnTo>
                      <a:pt x="48" y="45"/>
                    </a:lnTo>
                    <a:lnTo>
                      <a:pt x="48" y="40"/>
                    </a:lnTo>
                    <a:lnTo>
                      <a:pt x="46" y="36"/>
                    </a:lnTo>
                    <a:lnTo>
                      <a:pt x="45" y="31"/>
                    </a:lnTo>
                    <a:lnTo>
                      <a:pt x="41" y="25"/>
                    </a:lnTo>
                    <a:lnTo>
                      <a:pt x="35" y="19"/>
                    </a:lnTo>
                    <a:lnTo>
                      <a:pt x="29" y="11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8" y="16"/>
                    </a:lnTo>
                    <a:lnTo>
                      <a:pt x="16" y="20"/>
                    </a:lnTo>
                    <a:lnTo>
                      <a:pt x="21" y="24"/>
                    </a:lnTo>
                    <a:lnTo>
                      <a:pt x="23" y="27"/>
                    </a:lnTo>
                    <a:lnTo>
                      <a:pt x="25" y="33"/>
                    </a:lnTo>
                    <a:lnTo>
                      <a:pt x="27" y="38"/>
                    </a:lnTo>
                    <a:lnTo>
                      <a:pt x="25" y="43"/>
                    </a:lnTo>
                    <a:lnTo>
                      <a:pt x="19" y="45"/>
                    </a:lnTo>
                    <a:lnTo>
                      <a:pt x="12" y="45"/>
                    </a:lnTo>
                    <a:lnTo>
                      <a:pt x="7" y="3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20" name="Freeform 234"/>
              <p:cNvSpPr>
                <a:spLocks/>
              </p:cNvSpPr>
              <p:nvPr/>
            </p:nvSpPr>
            <p:spPr bwMode="auto">
              <a:xfrm>
                <a:off x="2405" y="2778"/>
                <a:ext cx="37" cy="52"/>
              </a:xfrm>
              <a:custGeom>
                <a:avLst/>
                <a:gdLst>
                  <a:gd name="T0" fmla="*/ 0 w 110"/>
                  <a:gd name="T1" fmla="*/ 0 h 156"/>
                  <a:gd name="T2" fmla="*/ 0 w 110"/>
                  <a:gd name="T3" fmla="*/ 0 h 156"/>
                  <a:gd name="T4" fmla="*/ 0 w 110"/>
                  <a:gd name="T5" fmla="*/ 0 h 156"/>
                  <a:gd name="T6" fmla="*/ 0 w 110"/>
                  <a:gd name="T7" fmla="*/ 0 h 156"/>
                  <a:gd name="T8" fmla="*/ 0 w 110"/>
                  <a:gd name="T9" fmla="*/ 0 h 156"/>
                  <a:gd name="T10" fmla="*/ 0 w 110"/>
                  <a:gd name="T11" fmla="*/ 0 h 156"/>
                  <a:gd name="T12" fmla="*/ 0 w 110"/>
                  <a:gd name="T13" fmla="*/ 0 h 156"/>
                  <a:gd name="T14" fmla="*/ 0 w 110"/>
                  <a:gd name="T15" fmla="*/ 0 h 156"/>
                  <a:gd name="T16" fmla="*/ 0 w 110"/>
                  <a:gd name="T17" fmla="*/ 0 h 156"/>
                  <a:gd name="T18" fmla="*/ 0 w 110"/>
                  <a:gd name="T19" fmla="*/ 0 h 156"/>
                  <a:gd name="T20" fmla="*/ 0 w 110"/>
                  <a:gd name="T21" fmla="*/ 0 h 156"/>
                  <a:gd name="T22" fmla="*/ 0 w 110"/>
                  <a:gd name="T23" fmla="*/ 0 h 156"/>
                  <a:gd name="T24" fmla="*/ 0 w 110"/>
                  <a:gd name="T25" fmla="*/ 0 h 156"/>
                  <a:gd name="T26" fmla="*/ 0 w 110"/>
                  <a:gd name="T27" fmla="*/ 0 h 156"/>
                  <a:gd name="T28" fmla="*/ 0 w 110"/>
                  <a:gd name="T29" fmla="*/ 0 h 156"/>
                  <a:gd name="T30" fmla="*/ 0 w 110"/>
                  <a:gd name="T31" fmla="*/ 0 h 156"/>
                  <a:gd name="T32" fmla="*/ 0 w 110"/>
                  <a:gd name="T33" fmla="*/ 0 h 156"/>
                  <a:gd name="T34" fmla="*/ 0 w 110"/>
                  <a:gd name="T35" fmla="*/ 0 h 156"/>
                  <a:gd name="T36" fmla="*/ 0 w 110"/>
                  <a:gd name="T37" fmla="*/ 0 h 156"/>
                  <a:gd name="T38" fmla="*/ 0 w 110"/>
                  <a:gd name="T39" fmla="*/ 0 h 156"/>
                  <a:gd name="T40" fmla="*/ 0 w 110"/>
                  <a:gd name="T41" fmla="*/ 0 h 156"/>
                  <a:gd name="T42" fmla="*/ 0 w 110"/>
                  <a:gd name="T43" fmla="*/ 0 h 156"/>
                  <a:gd name="T44" fmla="*/ 0 w 110"/>
                  <a:gd name="T45" fmla="*/ 0 h 156"/>
                  <a:gd name="T46" fmla="*/ 0 w 110"/>
                  <a:gd name="T47" fmla="*/ 0 h 156"/>
                  <a:gd name="T48" fmla="*/ 0 w 110"/>
                  <a:gd name="T49" fmla="*/ 0 h 156"/>
                  <a:gd name="T50" fmla="*/ 0 w 110"/>
                  <a:gd name="T51" fmla="*/ 0 h 156"/>
                  <a:gd name="T52" fmla="*/ 0 w 110"/>
                  <a:gd name="T53" fmla="*/ 0 h 156"/>
                  <a:gd name="T54" fmla="*/ 0 w 110"/>
                  <a:gd name="T55" fmla="*/ 0 h 156"/>
                  <a:gd name="T56" fmla="*/ 0 w 110"/>
                  <a:gd name="T57" fmla="*/ 0 h 156"/>
                  <a:gd name="T58" fmla="*/ 0 w 110"/>
                  <a:gd name="T59" fmla="*/ 0 h 156"/>
                  <a:gd name="T60" fmla="*/ 0 w 110"/>
                  <a:gd name="T61" fmla="*/ 0 h 156"/>
                  <a:gd name="T62" fmla="*/ 0 w 110"/>
                  <a:gd name="T63" fmla="*/ 0 h 156"/>
                  <a:gd name="T64" fmla="*/ 0 w 110"/>
                  <a:gd name="T65" fmla="*/ 0 h 156"/>
                  <a:gd name="T66" fmla="*/ 0 w 110"/>
                  <a:gd name="T67" fmla="*/ 0 h 15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0"/>
                  <a:gd name="T103" fmla="*/ 0 h 156"/>
                  <a:gd name="T104" fmla="*/ 110 w 110"/>
                  <a:gd name="T105" fmla="*/ 156 h 15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0" h="156">
                    <a:moveTo>
                      <a:pt x="110" y="21"/>
                    </a:moveTo>
                    <a:lnTo>
                      <a:pt x="110" y="6"/>
                    </a:lnTo>
                    <a:lnTo>
                      <a:pt x="88" y="1"/>
                    </a:lnTo>
                    <a:lnTo>
                      <a:pt x="65" y="0"/>
                    </a:lnTo>
                    <a:lnTo>
                      <a:pt x="46" y="1"/>
                    </a:lnTo>
                    <a:lnTo>
                      <a:pt x="29" y="6"/>
                    </a:lnTo>
                    <a:lnTo>
                      <a:pt x="15" y="14"/>
                    </a:lnTo>
                    <a:lnTo>
                      <a:pt x="5" y="27"/>
                    </a:lnTo>
                    <a:lnTo>
                      <a:pt x="2" y="34"/>
                    </a:lnTo>
                    <a:lnTo>
                      <a:pt x="0" y="44"/>
                    </a:lnTo>
                    <a:lnTo>
                      <a:pt x="0" y="54"/>
                    </a:lnTo>
                    <a:lnTo>
                      <a:pt x="2" y="65"/>
                    </a:lnTo>
                    <a:lnTo>
                      <a:pt x="5" y="75"/>
                    </a:lnTo>
                    <a:lnTo>
                      <a:pt x="13" y="86"/>
                    </a:lnTo>
                    <a:lnTo>
                      <a:pt x="23" y="97"/>
                    </a:lnTo>
                    <a:lnTo>
                      <a:pt x="36" y="108"/>
                    </a:lnTo>
                    <a:lnTo>
                      <a:pt x="52" y="121"/>
                    </a:lnTo>
                    <a:lnTo>
                      <a:pt x="69" y="133"/>
                    </a:lnTo>
                    <a:lnTo>
                      <a:pt x="89" y="144"/>
                    </a:lnTo>
                    <a:lnTo>
                      <a:pt x="110" y="156"/>
                    </a:lnTo>
                    <a:lnTo>
                      <a:pt x="110" y="149"/>
                    </a:lnTo>
                    <a:lnTo>
                      <a:pt x="83" y="133"/>
                    </a:lnTo>
                    <a:lnTo>
                      <a:pt x="59" y="116"/>
                    </a:lnTo>
                    <a:lnTo>
                      <a:pt x="40" y="97"/>
                    </a:lnTo>
                    <a:lnTo>
                      <a:pt x="31" y="87"/>
                    </a:lnTo>
                    <a:lnTo>
                      <a:pt x="24" y="77"/>
                    </a:lnTo>
                    <a:lnTo>
                      <a:pt x="26" y="81"/>
                    </a:lnTo>
                    <a:lnTo>
                      <a:pt x="32" y="86"/>
                    </a:lnTo>
                    <a:lnTo>
                      <a:pt x="40" y="92"/>
                    </a:lnTo>
                    <a:lnTo>
                      <a:pt x="51" y="98"/>
                    </a:lnTo>
                    <a:lnTo>
                      <a:pt x="64" y="106"/>
                    </a:lnTo>
                    <a:lnTo>
                      <a:pt x="78" y="112"/>
                    </a:lnTo>
                    <a:lnTo>
                      <a:pt x="110" y="123"/>
                    </a:lnTo>
                    <a:lnTo>
                      <a:pt x="110" y="117"/>
                    </a:lnTo>
                    <a:lnTo>
                      <a:pt x="85" y="108"/>
                    </a:lnTo>
                    <a:lnTo>
                      <a:pt x="63" y="98"/>
                    </a:lnTo>
                    <a:lnTo>
                      <a:pt x="45" y="87"/>
                    </a:lnTo>
                    <a:lnTo>
                      <a:pt x="36" y="82"/>
                    </a:lnTo>
                    <a:lnTo>
                      <a:pt x="30" y="77"/>
                    </a:lnTo>
                    <a:lnTo>
                      <a:pt x="27" y="67"/>
                    </a:lnTo>
                    <a:lnTo>
                      <a:pt x="26" y="60"/>
                    </a:lnTo>
                    <a:lnTo>
                      <a:pt x="26" y="53"/>
                    </a:lnTo>
                    <a:lnTo>
                      <a:pt x="29" y="48"/>
                    </a:lnTo>
                    <a:lnTo>
                      <a:pt x="36" y="40"/>
                    </a:lnTo>
                    <a:lnTo>
                      <a:pt x="48" y="38"/>
                    </a:lnTo>
                    <a:lnTo>
                      <a:pt x="63" y="38"/>
                    </a:lnTo>
                    <a:lnTo>
                      <a:pt x="79" y="40"/>
                    </a:lnTo>
                    <a:lnTo>
                      <a:pt x="95" y="45"/>
                    </a:lnTo>
                    <a:lnTo>
                      <a:pt x="110" y="51"/>
                    </a:lnTo>
                    <a:lnTo>
                      <a:pt x="110" y="39"/>
                    </a:lnTo>
                    <a:lnTo>
                      <a:pt x="96" y="35"/>
                    </a:lnTo>
                    <a:lnTo>
                      <a:pt x="84" y="33"/>
                    </a:lnTo>
                    <a:lnTo>
                      <a:pt x="63" y="29"/>
                    </a:lnTo>
                    <a:lnTo>
                      <a:pt x="47" y="30"/>
                    </a:lnTo>
                    <a:lnTo>
                      <a:pt x="34" y="34"/>
                    </a:lnTo>
                    <a:lnTo>
                      <a:pt x="25" y="40"/>
                    </a:lnTo>
                    <a:lnTo>
                      <a:pt x="19" y="49"/>
                    </a:lnTo>
                    <a:lnTo>
                      <a:pt x="16" y="59"/>
                    </a:lnTo>
                    <a:lnTo>
                      <a:pt x="15" y="71"/>
                    </a:lnTo>
                    <a:lnTo>
                      <a:pt x="13" y="60"/>
                    </a:lnTo>
                    <a:lnTo>
                      <a:pt x="11" y="50"/>
                    </a:lnTo>
                    <a:lnTo>
                      <a:pt x="13" y="42"/>
                    </a:lnTo>
                    <a:lnTo>
                      <a:pt x="14" y="34"/>
                    </a:lnTo>
                    <a:lnTo>
                      <a:pt x="23" y="22"/>
                    </a:lnTo>
                    <a:lnTo>
                      <a:pt x="35" y="14"/>
                    </a:lnTo>
                    <a:lnTo>
                      <a:pt x="51" y="12"/>
                    </a:lnTo>
                    <a:lnTo>
                      <a:pt x="69" y="12"/>
                    </a:lnTo>
                    <a:lnTo>
                      <a:pt x="89" y="14"/>
                    </a:lnTo>
                    <a:lnTo>
                      <a:pt x="11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21" name="Freeform 235"/>
              <p:cNvSpPr>
                <a:spLocks/>
              </p:cNvSpPr>
              <p:nvPr/>
            </p:nvSpPr>
            <p:spPr bwMode="auto">
              <a:xfrm>
                <a:off x="2427" y="2797"/>
                <a:ext cx="15" cy="12"/>
              </a:xfrm>
              <a:custGeom>
                <a:avLst/>
                <a:gdLst>
                  <a:gd name="T0" fmla="*/ 0 w 45"/>
                  <a:gd name="T1" fmla="*/ 0 h 34"/>
                  <a:gd name="T2" fmla="*/ 0 w 45"/>
                  <a:gd name="T3" fmla="*/ 0 h 34"/>
                  <a:gd name="T4" fmla="*/ 0 w 45"/>
                  <a:gd name="T5" fmla="*/ 0 h 34"/>
                  <a:gd name="T6" fmla="*/ 0 w 45"/>
                  <a:gd name="T7" fmla="*/ 0 h 34"/>
                  <a:gd name="T8" fmla="*/ 0 w 45"/>
                  <a:gd name="T9" fmla="*/ 0 h 34"/>
                  <a:gd name="T10" fmla="*/ 0 w 45"/>
                  <a:gd name="T11" fmla="*/ 0 h 34"/>
                  <a:gd name="T12" fmla="*/ 0 w 45"/>
                  <a:gd name="T13" fmla="*/ 0 h 34"/>
                  <a:gd name="T14" fmla="*/ 0 w 45"/>
                  <a:gd name="T15" fmla="*/ 0 h 34"/>
                  <a:gd name="T16" fmla="*/ 0 w 45"/>
                  <a:gd name="T17" fmla="*/ 0 h 34"/>
                  <a:gd name="T18" fmla="*/ 0 w 45"/>
                  <a:gd name="T19" fmla="*/ 0 h 34"/>
                  <a:gd name="T20" fmla="*/ 0 w 45"/>
                  <a:gd name="T21" fmla="*/ 0 h 34"/>
                  <a:gd name="T22" fmla="*/ 0 w 45"/>
                  <a:gd name="T23" fmla="*/ 0 h 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34"/>
                  <a:gd name="T38" fmla="*/ 45 w 45"/>
                  <a:gd name="T39" fmla="*/ 34 h 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34">
                    <a:moveTo>
                      <a:pt x="45" y="34"/>
                    </a:moveTo>
                    <a:lnTo>
                      <a:pt x="45" y="9"/>
                    </a:lnTo>
                    <a:lnTo>
                      <a:pt x="35" y="3"/>
                    </a:lnTo>
                    <a:lnTo>
                      <a:pt x="23" y="0"/>
                    </a:lnTo>
                    <a:lnTo>
                      <a:pt x="12" y="0"/>
                    </a:lnTo>
                    <a:lnTo>
                      <a:pt x="0" y="1"/>
                    </a:lnTo>
                    <a:lnTo>
                      <a:pt x="0" y="7"/>
                    </a:lnTo>
                    <a:lnTo>
                      <a:pt x="3" y="12"/>
                    </a:lnTo>
                    <a:lnTo>
                      <a:pt x="7" y="18"/>
                    </a:lnTo>
                    <a:lnTo>
                      <a:pt x="13" y="22"/>
                    </a:lnTo>
                    <a:lnTo>
                      <a:pt x="27" y="29"/>
                    </a:lnTo>
                    <a:lnTo>
                      <a:pt x="45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22" name="Freeform 236"/>
              <p:cNvSpPr>
                <a:spLocks/>
              </p:cNvSpPr>
              <p:nvPr/>
            </p:nvSpPr>
            <p:spPr bwMode="auto">
              <a:xfrm>
                <a:off x="2386" y="2839"/>
                <a:ext cx="56" cy="40"/>
              </a:xfrm>
              <a:custGeom>
                <a:avLst/>
                <a:gdLst>
                  <a:gd name="T0" fmla="*/ 0 w 168"/>
                  <a:gd name="T1" fmla="*/ 0 h 119"/>
                  <a:gd name="T2" fmla="*/ 0 w 168"/>
                  <a:gd name="T3" fmla="*/ 0 h 119"/>
                  <a:gd name="T4" fmla="*/ 0 w 168"/>
                  <a:gd name="T5" fmla="*/ 0 h 119"/>
                  <a:gd name="T6" fmla="*/ 0 w 168"/>
                  <a:gd name="T7" fmla="*/ 0 h 119"/>
                  <a:gd name="T8" fmla="*/ 0 w 168"/>
                  <a:gd name="T9" fmla="*/ 0 h 119"/>
                  <a:gd name="T10" fmla="*/ 0 w 168"/>
                  <a:gd name="T11" fmla="*/ 0 h 119"/>
                  <a:gd name="T12" fmla="*/ 0 w 168"/>
                  <a:gd name="T13" fmla="*/ 0 h 119"/>
                  <a:gd name="T14" fmla="*/ 0 w 168"/>
                  <a:gd name="T15" fmla="*/ 0 h 119"/>
                  <a:gd name="T16" fmla="*/ 0 w 168"/>
                  <a:gd name="T17" fmla="*/ 0 h 119"/>
                  <a:gd name="T18" fmla="*/ 0 w 168"/>
                  <a:gd name="T19" fmla="*/ 0 h 119"/>
                  <a:gd name="T20" fmla="*/ 0 w 168"/>
                  <a:gd name="T21" fmla="*/ 0 h 119"/>
                  <a:gd name="T22" fmla="*/ 0 w 168"/>
                  <a:gd name="T23" fmla="*/ 0 h 119"/>
                  <a:gd name="T24" fmla="*/ 0 w 168"/>
                  <a:gd name="T25" fmla="*/ 0 h 119"/>
                  <a:gd name="T26" fmla="*/ 0 w 168"/>
                  <a:gd name="T27" fmla="*/ 0 h 119"/>
                  <a:gd name="T28" fmla="*/ 0 w 168"/>
                  <a:gd name="T29" fmla="*/ 0 h 119"/>
                  <a:gd name="T30" fmla="*/ 0 w 168"/>
                  <a:gd name="T31" fmla="*/ 0 h 119"/>
                  <a:gd name="T32" fmla="*/ 0 w 168"/>
                  <a:gd name="T33" fmla="*/ 0 h 119"/>
                  <a:gd name="T34" fmla="*/ 0 w 168"/>
                  <a:gd name="T35" fmla="*/ 0 h 119"/>
                  <a:gd name="T36" fmla="*/ 0 w 168"/>
                  <a:gd name="T37" fmla="*/ 0 h 119"/>
                  <a:gd name="T38" fmla="*/ 0 w 168"/>
                  <a:gd name="T39" fmla="*/ 0 h 119"/>
                  <a:gd name="T40" fmla="*/ 0 w 168"/>
                  <a:gd name="T41" fmla="*/ 0 h 119"/>
                  <a:gd name="T42" fmla="*/ 0 w 168"/>
                  <a:gd name="T43" fmla="*/ 0 h 119"/>
                  <a:gd name="T44" fmla="*/ 0 w 168"/>
                  <a:gd name="T45" fmla="*/ 0 h 119"/>
                  <a:gd name="T46" fmla="*/ 0 w 168"/>
                  <a:gd name="T47" fmla="*/ 0 h 119"/>
                  <a:gd name="T48" fmla="*/ 0 w 168"/>
                  <a:gd name="T49" fmla="*/ 0 h 119"/>
                  <a:gd name="T50" fmla="*/ 0 w 168"/>
                  <a:gd name="T51" fmla="*/ 0 h 119"/>
                  <a:gd name="T52" fmla="*/ 0 w 168"/>
                  <a:gd name="T53" fmla="*/ 0 h 119"/>
                  <a:gd name="T54" fmla="*/ 0 w 168"/>
                  <a:gd name="T55" fmla="*/ 0 h 119"/>
                  <a:gd name="T56" fmla="*/ 0 w 168"/>
                  <a:gd name="T57" fmla="*/ 0 h 119"/>
                  <a:gd name="T58" fmla="*/ 0 w 168"/>
                  <a:gd name="T59" fmla="*/ 0 h 119"/>
                  <a:gd name="T60" fmla="*/ 0 w 168"/>
                  <a:gd name="T61" fmla="*/ 0 h 119"/>
                  <a:gd name="T62" fmla="*/ 0 w 168"/>
                  <a:gd name="T63" fmla="*/ 0 h 119"/>
                  <a:gd name="T64" fmla="*/ 0 w 168"/>
                  <a:gd name="T65" fmla="*/ 0 h 119"/>
                  <a:gd name="T66" fmla="*/ 0 w 168"/>
                  <a:gd name="T67" fmla="*/ 0 h 119"/>
                  <a:gd name="T68" fmla="*/ 0 w 168"/>
                  <a:gd name="T69" fmla="*/ 0 h 119"/>
                  <a:gd name="T70" fmla="*/ 0 w 168"/>
                  <a:gd name="T71" fmla="*/ 0 h 119"/>
                  <a:gd name="T72" fmla="*/ 0 w 168"/>
                  <a:gd name="T73" fmla="*/ 0 h 119"/>
                  <a:gd name="T74" fmla="*/ 0 w 168"/>
                  <a:gd name="T75" fmla="*/ 0 h 119"/>
                  <a:gd name="T76" fmla="*/ 0 w 168"/>
                  <a:gd name="T77" fmla="*/ 0 h 119"/>
                  <a:gd name="T78" fmla="*/ 0 w 168"/>
                  <a:gd name="T79" fmla="*/ 0 h 119"/>
                  <a:gd name="T80" fmla="*/ 0 w 168"/>
                  <a:gd name="T81" fmla="*/ 0 h 119"/>
                  <a:gd name="T82" fmla="*/ 0 w 168"/>
                  <a:gd name="T83" fmla="*/ 0 h 119"/>
                  <a:gd name="T84" fmla="*/ 0 w 168"/>
                  <a:gd name="T85" fmla="*/ 0 h 119"/>
                  <a:gd name="T86" fmla="*/ 0 w 168"/>
                  <a:gd name="T87" fmla="*/ 0 h 119"/>
                  <a:gd name="T88" fmla="*/ 0 w 168"/>
                  <a:gd name="T89" fmla="*/ 0 h 11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68"/>
                  <a:gd name="T136" fmla="*/ 0 h 119"/>
                  <a:gd name="T137" fmla="*/ 168 w 168"/>
                  <a:gd name="T138" fmla="*/ 119 h 11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68" h="119">
                    <a:moveTo>
                      <a:pt x="168" y="16"/>
                    </a:moveTo>
                    <a:lnTo>
                      <a:pt x="168" y="3"/>
                    </a:lnTo>
                    <a:lnTo>
                      <a:pt x="139" y="1"/>
                    </a:lnTo>
                    <a:lnTo>
                      <a:pt x="110" y="0"/>
                    </a:lnTo>
                    <a:lnTo>
                      <a:pt x="81" y="2"/>
                    </a:lnTo>
                    <a:lnTo>
                      <a:pt x="54" y="8"/>
                    </a:lnTo>
                    <a:lnTo>
                      <a:pt x="30" y="17"/>
                    </a:lnTo>
                    <a:lnTo>
                      <a:pt x="20" y="23"/>
                    </a:lnTo>
                    <a:lnTo>
                      <a:pt x="12" y="29"/>
                    </a:lnTo>
                    <a:lnTo>
                      <a:pt x="6" y="37"/>
                    </a:lnTo>
                    <a:lnTo>
                      <a:pt x="2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2" y="71"/>
                    </a:lnTo>
                    <a:lnTo>
                      <a:pt x="6" y="80"/>
                    </a:lnTo>
                    <a:lnTo>
                      <a:pt x="11" y="86"/>
                    </a:lnTo>
                    <a:lnTo>
                      <a:pt x="17" y="92"/>
                    </a:lnTo>
                    <a:lnTo>
                      <a:pt x="33" y="103"/>
                    </a:lnTo>
                    <a:lnTo>
                      <a:pt x="54" y="111"/>
                    </a:lnTo>
                    <a:lnTo>
                      <a:pt x="78" y="116"/>
                    </a:lnTo>
                    <a:lnTo>
                      <a:pt x="106" y="118"/>
                    </a:lnTo>
                    <a:lnTo>
                      <a:pt x="136" y="119"/>
                    </a:lnTo>
                    <a:lnTo>
                      <a:pt x="168" y="118"/>
                    </a:lnTo>
                    <a:lnTo>
                      <a:pt x="168" y="103"/>
                    </a:lnTo>
                    <a:lnTo>
                      <a:pt x="132" y="105"/>
                    </a:lnTo>
                    <a:lnTo>
                      <a:pt x="99" y="103"/>
                    </a:lnTo>
                    <a:lnTo>
                      <a:pt x="69" y="101"/>
                    </a:lnTo>
                    <a:lnTo>
                      <a:pt x="56" y="98"/>
                    </a:lnTo>
                    <a:lnTo>
                      <a:pt x="45" y="95"/>
                    </a:lnTo>
                    <a:lnTo>
                      <a:pt x="34" y="91"/>
                    </a:lnTo>
                    <a:lnTo>
                      <a:pt x="25" y="85"/>
                    </a:lnTo>
                    <a:lnTo>
                      <a:pt x="19" y="80"/>
                    </a:lnTo>
                    <a:lnTo>
                      <a:pt x="14" y="72"/>
                    </a:lnTo>
                    <a:lnTo>
                      <a:pt x="12" y="64"/>
                    </a:lnTo>
                    <a:lnTo>
                      <a:pt x="12" y="55"/>
                    </a:lnTo>
                    <a:lnTo>
                      <a:pt x="13" y="44"/>
                    </a:lnTo>
                    <a:lnTo>
                      <a:pt x="18" y="33"/>
                    </a:lnTo>
                    <a:lnTo>
                      <a:pt x="34" y="23"/>
                    </a:lnTo>
                    <a:lnTo>
                      <a:pt x="52" y="16"/>
                    </a:lnTo>
                    <a:lnTo>
                      <a:pt x="72" y="11"/>
                    </a:lnTo>
                    <a:lnTo>
                      <a:pt x="92" y="8"/>
                    </a:lnTo>
                    <a:lnTo>
                      <a:pt x="112" y="8"/>
                    </a:lnTo>
                    <a:lnTo>
                      <a:pt x="132" y="9"/>
                    </a:lnTo>
                    <a:lnTo>
                      <a:pt x="150" y="12"/>
                    </a:lnTo>
                    <a:lnTo>
                      <a:pt x="168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23" name="Freeform 237"/>
              <p:cNvSpPr>
                <a:spLocks/>
              </p:cNvSpPr>
              <p:nvPr/>
            </p:nvSpPr>
            <p:spPr bwMode="auto">
              <a:xfrm>
                <a:off x="2397" y="2845"/>
                <a:ext cx="45" cy="25"/>
              </a:xfrm>
              <a:custGeom>
                <a:avLst/>
                <a:gdLst>
                  <a:gd name="T0" fmla="*/ 0 w 134"/>
                  <a:gd name="T1" fmla="*/ 0 h 74"/>
                  <a:gd name="T2" fmla="*/ 0 w 134"/>
                  <a:gd name="T3" fmla="*/ 0 h 74"/>
                  <a:gd name="T4" fmla="*/ 0 w 134"/>
                  <a:gd name="T5" fmla="*/ 0 h 74"/>
                  <a:gd name="T6" fmla="*/ 0 w 134"/>
                  <a:gd name="T7" fmla="*/ 0 h 74"/>
                  <a:gd name="T8" fmla="*/ 0 w 134"/>
                  <a:gd name="T9" fmla="*/ 0 h 74"/>
                  <a:gd name="T10" fmla="*/ 0 w 134"/>
                  <a:gd name="T11" fmla="*/ 0 h 74"/>
                  <a:gd name="T12" fmla="*/ 0 w 134"/>
                  <a:gd name="T13" fmla="*/ 0 h 74"/>
                  <a:gd name="T14" fmla="*/ 0 w 134"/>
                  <a:gd name="T15" fmla="*/ 0 h 74"/>
                  <a:gd name="T16" fmla="*/ 0 w 134"/>
                  <a:gd name="T17" fmla="*/ 0 h 74"/>
                  <a:gd name="T18" fmla="*/ 0 w 134"/>
                  <a:gd name="T19" fmla="*/ 0 h 74"/>
                  <a:gd name="T20" fmla="*/ 0 w 134"/>
                  <a:gd name="T21" fmla="*/ 0 h 74"/>
                  <a:gd name="T22" fmla="*/ 0 w 134"/>
                  <a:gd name="T23" fmla="*/ 0 h 74"/>
                  <a:gd name="T24" fmla="*/ 0 w 134"/>
                  <a:gd name="T25" fmla="*/ 0 h 74"/>
                  <a:gd name="T26" fmla="*/ 0 w 134"/>
                  <a:gd name="T27" fmla="*/ 0 h 74"/>
                  <a:gd name="T28" fmla="*/ 0 w 134"/>
                  <a:gd name="T29" fmla="*/ 0 h 74"/>
                  <a:gd name="T30" fmla="*/ 0 w 134"/>
                  <a:gd name="T31" fmla="*/ 0 h 74"/>
                  <a:gd name="T32" fmla="*/ 0 w 134"/>
                  <a:gd name="T33" fmla="*/ 0 h 74"/>
                  <a:gd name="T34" fmla="*/ 0 w 134"/>
                  <a:gd name="T35" fmla="*/ 0 h 74"/>
                  <a:gd name="T36" fmla="*/ 0 w 134"/>
                  <a:gd name="T37" fmla="*/ 0 h 74"/>
                  <a:gd name="T38" fmla="*/ 0 w 134"/>
                  <a:gd name="T39" fmla="*/ 0 h 74"/>
                  <a:gd name="T40" fmla="*/ 0 w 134"/>
                  <a:gd name="T41" fmla="*/ 0 h 74"/>
                  <a:gd name="T42" fmla="*/ 0 w 134"/>
                  <a:gd name="T43" fmla="*/ 0 h 74"/>
                  <a:gd name="T44" fmla="*/ 0 w 134"/>
                  <a:gd name="T45" fmla="*/ 0 h 74"/>
                  <a:gd name="T46" fmla="*/ 0 w 134"/>
                  <a:gd name="T47" fmla="*/ 0 h 74"/>
                  <a:gd name="T48" fmla="*/ 0 w 134"/>
                  <a:gd name="T49" fmla="*/ 0 h 74"/>
                  <a:gd name="T50" fmla="*/ 0 w 134"/>
                  <a:gd name="T51" fmla="*/ 0 h 74"/>
                  <a:gd name="T52" fmla="*/ 0 w 134"/>
                  <a:gd name="T53" fmla="*/ 0 h 74"/>
                  <a:gd name="T54" fmla="*/ 0 w 134"/>
                  <a:gd name="T55" fmla="*/ 0 h 74"/>
                  <a:gd name="T56" fmla="*/ 0 w 134"/>
                  <a:gd name="T57" fmla="*/ 0 h 74"/>
                  <a:gd name="T58" fmla="*/ 0 w 134"/>
                  <a:gd name="T59" fmla="*/ 0 h 74"/>
                  <a:gd name="T60" fmla="*/ 0 w 134"/>
                  <a:gd name="T61" fmla="*/ 0 h 74"/>
                  <a:gd name="T62" fmla="*/ 0 w 134"/>
                  <a:gd name="T63" fmla="*/ 0 h 74"/>
                  <a:gd name="T64" fmla="*/ 0 w 134"/>
                  <a:gd name="T65" fmla="*/ 0 h 74"/>
                  <a:gd name="T66" fmla="*/ 0 w 134"/>
                  <a:gd name="T67" fmla="*/ 0 h 74"/>
                  <a:gd name="T68" fmla="*/ 0 w 134"/>
                  <a:gd name="T69" fmla="*/ 0 h 7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4"/>
                  <a:gd name="T106" fmla="*/ 0 h 74"/>
                  <a:gd name="T107" fmla="*/ 134 w 134"/>
                  <a:gd name="T108" fmla="*/ 74 h 7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4" h="74">
                    <a:moveTo>
                      <a:pt x="134" y="32"/>
                    </a:moveTo>
                    <a:lnTo>
                      <a:pt x="134" y="21"/>
                    </a:lnTo>
                    <a:lnTo>
                      <a:pt x="130" y="17"/>
                    </a:lnTo>
                    <a:lnTo>
                      <a:pt x="123" y="14"/>
                    </a:lnTo>
                    <a:lnTo>
                      <a:pt x="114" y="10"/>
                    </a:lnTo>
                    <a:lnTo>
                      <a:pt x="103" y="8"/>
                    </a:lnTo>
                    <a:lnTo>
                      <a:pt x="86" y="4"/>
                    </a:lnTo>
                    <a:lnTo>
                      <a:pt x="71" y="1"/>
                    </a:lnTo>
                    <a:lnTo>
                      <a:pt x="56" y="0"/>
                    </a:lnTo>
                    <a:lnTo>
                      <a:pt x="44" y="1"/>
                    </a:lnTo>
                    <a:lnTo>
                      <a:pt x="32" y="4"/>
                    </a:lnTo>
                    <a:lnTo>
                      <a:pt x="22" y="8"/>
                    </a:lnTo>
                    <a:lnTo>
                      <a:pt x="13" y="14"/>
                    </a:lnTo>
                    <a:lnTo>
                      <a:pt x="6" y="21"/>
                    </a:lnTo>
                    <a:lnTo>
                      <a:pt x="2" y="29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4" y="50"/>
                    </a:lnTo>
                    <a:lnTo>
                      <a:pt x="8" y="54"/>
                    </a:lnTo>
                    <a:lnTo>
                      <a:pt x="15" y="59"/>
                    </a:lnTo>
                    <a:lnTo>
                      <a:pt x="23" y="63"/>
                    </a:lnTo>
                    <a:lnTo>
                      <a:pt x="33" y="67"/>
                    </a:lnTo>
                    <a:lnTo>
                      <a:pt x="55" y="72"/>
                    </a:lnTo>
                    <a:lnTo>
                      <a:pt x="81" y="74"/>
                    </a:lnTo>
                    <a:lnTo>
                      <a:pt x="108" y="73"/>
                    </a:lnTo>
                    <a:lnTo>
                      <a:pt x="134" y="71"/>
                    </a:lnTo>
                    <a:lnTo>
                      <a:pt x="134" y="52"/>
                    </a:lnTo>
                    <a:lnTo>
                      <a:pt x="118" y="54"/>
                    </a:lnTo>
                    <a:lnTo>
                      <a:pt x="103" y="57"/>
                    </a:lnTo>
                    <a:lnTo>
                      <a:pt x="77" y="58"/>
                    </a:lnTo>
                    <a:lnTo>
                      <a:pt x="55" y="57"/>
                    </a:lnTo>
                    <a:lnTo>
                      <a:pt x="39" y="53"/>
                    </a:lnTo>
                    <a:lnTo>
                      <a:pt x="27" y="47"/>
                    </a:lnTo>
                    <a:lnTo>
                      <a:pt x="20" y="41"/>
                    </a:lnTo>
                    <a:lnTo>
                      <a:pt x="16" y="33"/>
                    </a:lnTo>
                    <a:lnTo>
                      <a:pt x="15" y="26"/>
                    </a:lnTo>
                    <a:lnTo>
                      <a:pt x="18" y="20"/>
                    </a:lnTo>
                    <a:lnTo>
                      <a:pt x="24" y="14"/>
                    </a:lnTo>
                    <a:lnTo>
                      <a:pt x="34" y="9"/>
                    </a:lnTo>
                    <a:lnTo>
                      <a:pt x="45" y="6"/>
                    </a:lnTo>
                    <a:lnTo>
                      <a:pt x="60" y="6"/>
                    </a:lnTo>
                    <a:lnTo>
                      <a:pt x="77" y="10"/>
                    </a:lnTo>
                    <a:lnTo>
                      <a:pt x="97" y="16"/>
                    </a:lnTo>
                    <a:lnTo>
                      <a:pt x="116" y="26"/>
                    </a:lnTo>
                    <a:lnTo>
                      <a:pt x="120" y="30"/>
                    </a:lnTo>
                    <a:lnTo>
                      <a:pt x="120" y="32"/>
                    </a:lnTo>
                    <a:lnTo>
                      <a:pt x="119" y="35"/>
                    </a:lnTo>
                    <a:lnTo>
                      <a:pt x="115" y="36"/>
                    </a:lnTo>
                    <a:lnTo>
                      <a:pt x="107" y="40"/>
                    </a:lnTo>
                    <a:lnTo>
                      <a:pt x="97" y="41"/>
                    </a:lnTo>
                    <a:lnTo>
                      <a:pt x="98" y="37"/>
                    </a:lnTo>
                    <a:lnTo>
                      <a:pt x="97" y="33"/>
                    </a:lnTo>
                    <a:lnTo>
                      <a:pt x="96" y="27"/>
                    </a:lnTo>
                    <a:lnTo>
                      <a:pt x="81" y="24"/>
                    </a:lnTo>
                    <a:lnTo>
                      <a:pt x="66" y="21"/>
                    </a:lnTo>
                    <a:lnTo>
                      <a:pt x="59" y="21"/>
                    </a:lnTo>
                    <a:lnTo>
                      <a:pt x="53" y="22"/>
                    </a:lnTo>
                    <a:lnTo>
                      <a:pt x="49" y="26"/>
                    </a:lnTo>
                    <a:lnTo>
                      <a:pt x="47" y="31"/>
                    </a:lnTo>
                    <a:lnTo>
                      <a:pt x="45" y="36"/>
                    </a:lnTo>
                    <a:lnTo>
                      <a:pt x="48" y="40"/>
                    </a:lnTo>
                    <a:lnTo>
                      <a:pt x="50" y="43"/>
                    </a:lnTo>
                    <a:lnTo>
                      <a:pt x="55" y="46"/>
                    </a:lnTo>
                    <a:lnTo>
                      <a:pt x="67" y="48"/>
                    </a:lnTo>
                    <a:lnTo>
                      <a:pt x="82" y="48"/>
                    </a:lnTo>
                    <a:lnTo>
                      <a:pt x="97" y="47"/>
                    </a:lnTo>
                    <a:lnTo>
                      <a:pt x="113" y="43"/>
                    </a:lnTo>
                    <a:lnTo>
                      <a:pt x="125" y="38"/>
                    </a:lnTo>
                    <a:lnTo>
                      <a:pt x="130" y="36"/>
                    </a:lnTo>
                    <a:lnTo>
                      <a:pt x="134" y="3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24" name="Freeform 238"/>
              <p:cNvSpPr>
                <a:spLocks/>
              </p:cNvSpPr>
              <p:nvPr/>
            </p:nvSpPr>
            <p:spPr bwMode="auto">
              <a:xfrm>
                <a:off x="2603" y="2871"/>
                <a:ext cx="76" cy="45"/>
              </a:xfrm>
              <a:custGeom>
                <a:avLst/>
                <a:gdLst>
                  <a:gd name="T0" fmla="*/ 0 w 230"/>
                  <a:gd name="T1" fmla="*/ 0 h 133"/>
                  <a:gd name="T2" fmla="*/ 0 w 230"/>
                  <a:gd name="T3" fmla="*/ 0 h 133"/>
                  <a:gd name="T4" fmla="*/ 0 w 230"/>
                  <a:gd name="T5" fmla="*/ 0 h 133"/>
                  <a:gd name="T6" fmla="*/ 0 w 230"/>
                  <a:gd name="T7" fmla="*/ 0 h 133"/>
                  <a:gd name="T8" fmla="*/ 0 w 230"/>
                  <a:gd name="T9" fmla="*/ 0 h 133"/>
                  <a:gd name="T10" fmla="*/ 0 w 230"/>
                  <a:gd name="T11" fmla="*/ 0 h 133"/>
                  <a:gd name="T12" fmla="*/ 0 w 230"/>
                  <a:gd name="T13" fmla="*/ 0 h 133"/>
                  <a:gd name="T14" fmla="*/ 0 w 230"/>
                  <a:gd name="T15" fmla="*/ 0 h 133"/>
                  <a:gd name="T16" fmla="*/ 0 w 230"/>
                  <a:gd name="T17" fmla="*/ 0 h 133"/>
                  <a:gd name="T18" fmla="*/ 0 w 230"/>
                  <a:gd name="T19" fmla="*/ 0 h 133"/>
                  <a:gd name="T20" fmla="*/ 0 w 230"/>
                  <a:gd name="T21" fmla="*/ 0 h 133"/>
                  <a:gd name="T22" fmla="*/ 0 w 230"/>
                  <a:gd name="T23" fmla="*/ 0 h 133"/>
                  <a:gd name="T24" fmla="*/ 0 w 230"/>
                  <a:gd name="T25" fmla="*/ 0 h 133"/>
                  <a:gd name="T26" fmla="*/ 0 w 230"/>
                  <a:gd name="T27" fmla="*/ 0 h 133"/>
                  <a:gd name="T28" fmla="*/ 0 w 230"/>
                  <a:gd name="T29" fmla="*/ 0 h 133"/>
                  <a:gd name="T30" fmla="*/ 0 w 230"/>
                  <a:gd name="T31" fmla="*/ 0 h 133"/>
                  <a:gd name="T32" fmla="*/ 0 w 230"/>
                  <a:gd name="T33" fmla="*/ 0 h 133"/>
                  <a:gd name="T34" fmla="*/ 0 w 230"/>
                  <a:gd name="T35" fmla="*/ 0 h 133"/>
                  <a:gd name="T36" fmla="*/ 0 w 230"/>
                  <a:gd name="T37" fmla="*/ 0 h 133"/>
                  <a:gd name="T38" fmla="*/ 0 w 230"/>
                  <a:gd name="T39" fmla="*/ 0 h 133"/>
                  <a:gd name="T40" fmla="*/ 0 w 230"/>
                  <a:gd name="T41" fmla="*/ 0 h 133"/>
                  <a:gd name="T42" fmla="*/ 0 w 230"/>
                  <a:gd name="T43" fmla="*/ 0 h 133"/>
                  <a:gd name="T44" fmla="*/ 0 w 230"/>
                  <a:gd name="T45" fmla="*/ 0 h 133"/>
                  <a:gd name="T46" fmla="*/ 0 w 230"/>
                  <a:gd name="T47" fmla="*/ 0 h 133"/>
                  <a:gd name="T48" fmla="*/ 0 w 230"/>
                  <a:gd name="T49" fmla="*/ 0 h 133"/>
                  <a:gd name="T50" fmla="*/ 0 w 230"/>
                  <a:gd name="T51" fmla="*/ 0 h 133"/>
                  <a:gd name="T52" fmla="*/ 0 w 230"/>
                  <a:gd name="T53" fmla="*/ 0 h 133"/>
                  <a:gd name="T54" fmla="*/ 0 w 230"/>
                  <a:gd name="T55" fmla="*/ 0 h 133"/>
                  <a:gd name="T56" fmla="*/ 0 w 230"/>
                  <a:gd name="T57" fmla="*/ 0 h 133"/>
                  <a:gd name="T58" fmla="*/ 0 w 230"/>
                  <a:gd name="T59" fmla="*/ 0 h 13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30"/>
                  <a:gd name="T91" fmla="*/ 0 h 133"/>
                  <a:gd name="T92" fmla="*/ 230 w 230"/>
                  <a:gd name="T93" fmla="*/ 133 h 13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30" h="133">
                    <a:moveTo>
                      <a:pt x="4" y="0"/>
                    </a:moveTo>
                    <a:lnTo>
                      <a:pt x="22" y="2"/>
                    </a:lnTo>
                    <a:lnTo>
                      <a:pt x="40" y="6"/>
                    </a:lnTo>
                    <a:lnTo>
                      <a:pt x="76" y="18"/>
                    </a:lnTo>
                    <a:lnTo>
                      <a:pt x="112" y="33"/>
                    </a:lnTo>
                    <a:lnTo>
                      <a:pt x="145" y="52"/>
                    </a:lnTo>
                    <a:lnTo>
                      <a:pt x="175" y="72"/>
                    </a:lnTo>
                    <a:lnTo>
                      <a:pt x="187" y="83"/>
                    </a:lnTo>
                    <a:lnTo>
                      <a:pt x="199" y="93"/>
                    </a:lnTo>
                    <a:lnTo>
                      <a:pt x="209" y="104"/>
                    </a:lnTo>
                    <a:lnTo>
                      <a:pt x="218" y="114"/>
                    </a:lnTo>
                    <a:lnTo>
                      <a:pt x="225" y="122"/>
                    </a:lnTo>
                    <a:lnTo>
                      <a:pt x="230" y="132"/>
                    </a:lnTo>
                    <a:lnTo>
                      <a:pt x="222" y="133"/>
                    </a:lnTo>
                    <a:lnTo>
                      <a:pt x="211" y="133"/>
                    </a:lnTo>
                    <a:lnTo>
                      <a:pt x="198" y="130"/>
                    </a:lnTo>
                    <a:lnTo>
                      <a:pt x="179" y="125"/>
                    </a:lnTo>
                    <a:lnTo>
                      <a:pt x="160" y="118"/>
                    </a:lnTo>
                    <a:lnTo>
                      <a:pt x="139" y="111"/>
                    </a:lnTo>
                    <a:lnTo>
                      <a:pt x="96" y="91"/>
                    </a:lnTo>
                    <a:lnTo>
                      <a:pt x="75" y="80"/>
                    </a:lnTo>
                    <a:lnTo>
                      <a:pt x="55" y="68"/>
                    </a:lnTo>
                    <a:lnTo>
                      <a:pt x="37" y="55"/>
                    </a:lnTo>
                    <a:lnTo>
                      <a:pt x="22" y="44"/>
                    </a:lnTo>
                    <a:lnTo>
                      <a:pt x="10" y="32"/>
                    </a:lnTo>
                    <a:lnTo>
                      <a:pt x="3" y="21"/>
                    </a:lnTo>
                    <a:lnTo>
                      <a:pt x="1" y="15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25" name="Freeform 239"/>
              <p:cNvSpPr>
                <a:spLocks/>
              </p:cNvSpPr>
              <p:nvPr/>
            </p:nvSpPr>
            <p:spPr bwMode="auto">
              <a:xfrm>
                <a:off x="2635" y="2845"/>
                <a:ext cx="138" cy="57"/>
              </a:xfrm>
              <a:custGeom>
                <a:avLst/>
                <a:gdLst>
                  <a:gd name="T0" fmla="*/ 0 w 414"/>
                  <a:gd name="T1" fmla="*/ 0 h 172"/>
                  <a:gd name="T2" fmla="*/ 0 w 414"/>
                  <a:gd name="T3" fmla="*/ 0 h 172"/>
                  <a:gd name="T4" fmla="*/ 0 w 414"/>
                  <a:gd name="T5" fmla="*/ 0 h 172"/>
                  <a:gd name="T6" fmla="*/ 0 w 414"/>
                  <a:gd name="T7" fmla="*/ 0 h 172"/>
                  <a:gd name="T8" fmla="*/ 0 w 414"/>
                  <a:gd name="T9" fmla="*/ 0 h 172"/>
                  <a:gd name="T10" fmla="*/ 0 w 414"/>
                  <a:gd name="T11" fmla="*/ 0 h 172"/>
                  <a:gd name="T12" fmla="*/ 0 w 414"/>
                  <a:gd name="T13" fmla="*/ 0 h 172"/>
                  <a:gd name="T14" fmla="*/ 0 w 414"/>
                  <a:gd name="T15" fmla="*/ 0 h 172"/>
                  <a:gd name="T16" fmla="*/ 0 w 414"/>
                  <a:gd name="T17" fmla="*/ 0 h 172"/>
                  <a:gd name="T18" fmla="*/ 0 w 414"/>
                  <a:gd name="T19" fmla="*/ 0 h 172"/>
                  <a:gd name="T20" fmla="*/ 0 w 414"/>
                  <a:gd name="T21" fmla="*/ 0 h 172"/>
                  <a:gd name="T22" fmla="*/ 0 w 414"/>
                  <a:gd name="T23" fmla="*/ 0 h 172"/>
                  <a:gd name="T24" fmla="*/ 0 w 414"/>
                  <a:gd name="T25" fmla="*/ 0 h 172"/>
                  <a:gd name="T26" fmla="*/ 0 w 414"/>
                  <a:gd name="T27" fmla="*/ 0 h 172"/>
                  <a:gd name="T28" fmla="*/ 0 w 414"/>
                  <a:gd name="T29" fmla="*/ 0 h 172"/>
                  <a:gd name="T30" fmla="*/ 0 w 414"/>
                  <a:gd name="T31" fmla="*/ 0 h 172"/>
                  <a:gd name="T32" fmla="*/ 0 w 414"/>
                  <a:gd name="T33" fmla="*/ 0 h 172"/>
                  <a:gd name="T34" fmla="*/ 0 w 414"/>
                  <a:gd name="T35" fmla="*/ 0 h 172"/>
                  <a:gd name="T36" fmla="*/ 0 w 414"/>
                  <a:gd name="T37" fmla="*/ 0 h 172"/>
                  <a:gd name="T38" fmla="*/ 0 w 414"/>
                  <a:gd name="T39" fmla="*/ 0 h 172"/>
                  <a:gd name="T40" fmla="*/ 0 w 414"/>
                  <a:gd name="T41" fmla="*/ 0 h 172"/>
                  <a:gd name="T42" fmla="*/ 0 w 414"/>
                  <a:gd name="T43" fmla="*/ 0 h 172"/>
                  <a:gd name="T44" fmla="*/ 0 w 414"/>
                  <a:gd name="T45" fmla="*/ 0 h 172"/>
                  <a:gd name="T46" fmla="*/ 0 w 414"/>
                  <a:gd name="T47" fmla="*/ 0 h 172"/>
                  <a:gd name="T48" fmla="*/ 0 w 414"/>
                  <a:gd name="T49" fmla="*/ 0 h 172"/>
                  <a:gd name="T50" fmla="*/ 0 w 414"/>
                  <a:gd name="T51" fmla="*/ 0 h 172"/>
                  <a:gd name="T52" fmla="*/ 0 w 414"/>
                  <a:gd name="T53" fmla="*/ 0 h 172"/>
                  <a:gd name="T54" fmla="*/ 0 w 414"/>
                  <a:gd name="T55" fmla="*/ 0 h 172"/>
                  <a:gd name="T56" fmla="*/ 0 w 414"/>
                  <a:gd name="T57" fmla="*/ 0 h 172"/>
                  <a:gd name="T58" fmla="*/ 0 w 414"/>
                  <a:gd name="T59" fmla="*/ 0 h 172"/>
                  <a:gd name="T60" fmla="*/ 0 w 414"/>
                  <a:gd name="T61" fmla="*/ 0 h 172"/>
                  <a:gd name="T62" fmla="*/ 0 w 414"/>
                  <a:gd name="T63" fmla="*/ 0 h 172"/>
                  <a:gd name="T64" fmla="*/ 0 w 414"/>
                  <a:gd name="T65" fmla="*/ 0 h 172"/>
                  <a:gd name="T66" fmla="*/ 0 w 414"/>
                  <a:gd name="T67" fmla="*/ 0 h 172"/>
                  <a:gd name="T68" fmla="*/ 0 w 414"/>
                  <a:gd name="T69" fmla="*/ 0 h 172"/>
                  <a:gd name="T70" fmla="*/ 0 w 414"/>
                  <a:gd name="T71" fmla="*/ 0 h 172"/>
                  <a:gd name="T72" fmla="*/ 0 w 414"/>
                  <a:gd name="T73" fmla="*/ 0 h 172"/>
                  <a:gd name="T74" fmla="*/ 0 w 414"/>
                  <a:gd name="T75" fmla="*/ 0 h 172"/>
                  <a:gd name="T76" fmla="*/ 0 w 414"/>
                  <a:gd name="T77" fmla="*/ 0 h 172"/>
                  <a:gd name="T78" fmla="*/ 0 w 414"/>
                  <a:gd name="T79" fmla="*/ 0 h 172"/>
                  <a:gd name="T80" fmla="*/ 0 w 414"/>
                  <a:gd name="T81" fmla="*/ 0 h 17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14"/>
                  <a:gd name="T124" fmla="*/ 0 h 172"/>
                  <a:gd name="T125" fmla="*/ 414 w 414"/>
                  <a:gd name="T126" fmla="*/ 172 h 17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14" h="172">
                    <a:moveTo>
                      <a:pt x="0" y="75"/>
                    </a:moveTo>
                    <a:lnTo>
                      <a:pt x="37" y="58"/>
                    </a:lnTo>
                    <a:lnTo>
                      <a:pt x="75" y="42"/>
                    </a:lnTo>
                    <a:lnTo>
                      <a:pt x="115" y="28"/>
                    </a:lnTo>
                    <a:lnTo>
                      <a:pt x="154" y="17"/>
                    </a:lnTo>
                    <a:lnTo>
                      <a:pt x="196" y="11"/>
                    </a:lnTo>
                    <a:lnTo>
                      <a:pt x="235" y="6"/>
                    </a:lnTo>
                    <a:lnTo>
                      <a:pt x="270" y="2"/>
                    </a:lnTo>
                    <a:lnTo>
                      <a:pt x="305" y="0"/>
                    </a:lnTo>
                    <a:lnTo>
                      <a:pt x="336" y="2"/>
                    </a:lnTo>
                    <a:lnTo>
                      <a:pt x="364" y="9"/>
                    </a:lnTo>
                    <a:lnTo>
                      <a:pt x="376" y="13"/>
                    </a:lnTo>
                    <a:lnTo>
                      <a:pt x="388" y="20"/>
                    </a:lnTo>
                    <a:lnTo>
                      <a:pt x="399" y="28"/>
                    </a:lnTo>
                    <a:lnTo>
                      <a:pt x="410" y="38"/>
                    </a:lnTo>
                    <a:lnTo>
                      <a:pt x="413" y="51"/>
                    </a:lnTo>
                    <a:lnTo>
                      <a:pt x="414" y="63"/>
                    </a:lnTo>
                    <a:lnTo>
                      <a:pt x="414" y="74"/>
                    </a:lnTo>
                    <a:lnTo>
                      <a:pt x="412" y="85"/>
                    </a:lnTo>
                    <a:lnTo>
                      <a:pt x="408" y="95"/>
                    </a:lnTo>
                    <a:lnTo>
                      <a:pt x="403" y="105"/>
                    </a:lnTo>
                    <a:lnTo>
                      <a:pt x="390" y="122"/>
                    </a:lnTo>
                    <a:lnTo>
                      <a:pt x="372" y="137"/>
                    </a:lnTo>
                    <a:lnTo>
                      <a:pt x="353" y="149"/>
                    </a:lnTo>
                    <a:lnTo>
                      <a:pt x="331" y="159"/>
                    </a:lnTo>
                    <a:lnTo>
                      <a:pt x="309" y="167"/>
                    </a:lnTo>
                    <a:lnTo>
                      <a:pt x="307" y="168"/>
                    </a:lnTo>
                    <a:lnTo>
                      <a:pt x="306" y="169"/>
                    </a:lnTo>
                    <a:lnTo>
                      <a:pt x="297" y="172"/>
                    </a:lnTo>
                    <a:lnTo>
                      <a:pt x="285" y="172"/>
                    </a:lnTo>
                    <a:lnTo>
                      <a:pt x="269" y="170"/>
                    </a:lnTo>
                    <a:lnTo>
                      <a:pt x="250" y="168"/>
                    </a:lnTo>
                    <a:lnTo>
                      <a:pt x="228" y="165"/>
                    </a:lnTo>
                    <a:lnTo>
                      <a:pt x="203" y="160"/>
                    </a:lnTo>
                    <a:lnTo>
                      <a:pt x="178" y="154"/>
                    </a:lnTo>
                    <a:lnTo>
                      <a:pt x="126" y="141"/>
                    </a:lnTo>
                    <a:lnTo>
                      <a:pt x="75" y="122"/>
                    </a:lnTo>
                    <a:lnTo>
                      <a:pt x="52" y="111"/>
                    </a:lnTo>
                    <a:lnTo>
                      <a:pt x="32" y="100"/>
                    </a:lnTo>
                    <a:lnTo>
                      <a:pt x="14" y="88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9E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26" name="Freeform 240"/>
              <p:cNvSpPr>
                <a:spLocks/>
              </p:cNvSpPr>
              <p:nvPr/>
            </p:nvSpPr>
            <p:spPr bwMode="auto">
              <a:xfrm>
                <a:off x="2696" y="2861"/>
                <a:ext cx="52" cy="31"/>
              </a:xfrm>
              <a:custGeom>
                <a:avLst/>
                <a:gdLst>
                  <a:gd name="T0" fmla="*/ 0 w 157"/>
                  <a:gd name="T1" fmla="*/ 0 h 93"/>
                  <a:gd name="T2" fmla="*/ 0 w 157"/>
                  <a:gd name="T3" fmla="*/ 0 h 93"/>
                  <a:gd name="T4" fmla="*/ 0 w 157"/>
                  <a:gd name="T5" fmla="*/ 0 h 93"/>
                  <a:gd name="T6" fmla="*/ 0 w 157"/>
                  <a:gd name="T7" fmla="*/ 0 h 93"/>
                  <a:gd name="T8" fmla="*/ 0 w 157"/>
                  <a:gd name="T9" fmla="*/ 0 h 93"/>
                  <a:gd name="T10" fmla="*/ 0 w 157"/>
                  <a:gd name="T11" fmla="*/ 0 h 93"/>
                  <a:gd name="T12" fmla="*/ 0 w 157"/>
                  <a:gd name="T13" fmla="*/ 0 h 93"/>
                  <a:gd name="T14" fmla="*/ 0 w 157"/>
                  <a:gd name="T15" fmla="*/ 0 h 93"/>
                  <a:gd name="T16" fmla="*/ 0 w 157"/>
                  <a:gd name="T17" fmla="*/ 0 h 93"/>
                  <a:gd name="T18" fmla="*/ 0 w 157"/>
                  <a:gd name="T19" fmla="*/ 0 h 93"/>
                  <a:gd name="T20" fmla="*/ 0 w 157"/>
                  <a:gd name="T21" fmla="*/ 0 h 93"/>
                  <a:gd name="T22" fmla="*/ 0 w 157"/>
                  <a:gd name="T23" fmla="*/ 0 h 93"/>
                  <a:gd name="T24" fmla="*/ 0 w 157"/>
                  <a:gd name="T25" fmla="*/ 0 h 93"/>
                  <a:gd name="T26" fmla="*/ 0 w 157"/>
                  <a:gd name="T27" fmla="*/ 0 h 93"/>
                  <a:gd name="T28" fmla="*/ 0 w 157"/>
                  <a:gd name="T29" fmla="*/ 0 h 93"/>
                  <a:gd name="T30" fmla="*/ 0 w 157"/>
                  <a:gd name="T31" fmla="*/ 0 h 93"/>
                  <a:gd name="T32" fmla="*/ 0 w 157"/>
                  <a:gd name="T33" fmla="*/ 0 h 93"/>
                  <a:gd name="T34" fmla="*/ 0 w 157"/>
                  <a:gd name="T35" fmla="*/ 0 h 93"/>
                  <a:gd name="T36" fmla="*/ 0 w 157"/>
                  <a:gd name="T37" fmla="*/ 0 h 93"/>
                  <a:gd name="T38" fmla="*/ 0 w 157"/>
                  <a:gd name="T39" fmla="*/ 0 h 93"/>
                  <a:gd name="T40" fmla="*/ 0 w 157"/>
                  <a:gd name="T41" fmla="*/ 0 h 93"/>
                  <a:gd name="T42" fmla="*/ 0 w 157"/>
                  <a:gd name="T43" fmla="*/ 0 h 93"/>
                  <a:gd name="T44" fmla="*/ 0 w 157"/>
                  <a:gd name="T45" fmla="*/ 0 h 93"/>
                  <a:gd name="T46" fmla="*/ 0 w 157"/>
                  <a:gd name="T47" fmla="*/ 0 h 93"/>
                  <a:gd name="T48" fmla="*/ 0 w 157"/>
                  <a:gd name="T49" fmla="*/ 0 h 93"/>
                  <a:gd name="T50" fmla="*/ 0 w 157"/>
                  <a:gd name="T51" fmla="*/ 0 h 93"/>
                  <a:gd name="T52" fmla="*/ 0 w 157"/>
                  <a:gd name="T53" fmla="*/ 0 h 93"/>
                  <a:gd name="T54" fmla="*/ 0 w 157"/>
                  <a:gd name="T55" fmla="*/ 0 h 9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57"/>
                  <a:gd name="T85" fmla="*/ 0 h 93"/>
                  <a:gd name="T86" fmla="*/ 157 w 157"/>
                  <a:gd name="T87" fmla="*/ 93 h 9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57" h="93">
                    <a:moveTo>
                      <a:pt x="78" y="93"/>
                    </a:moveTo>
                    <a:lnTo>
                      <a:pt x="48" y="83"/>
                    </a:lnTo>
                    <a:lnTo>
                      <a:pt x="33" y="75"/>
                    </a:lnTo>
                    <a:lnTo>
                      <a:pt x="20" y="68"/>
                    </a:lnTo>
                    <a:lnTo>
                      <a:pt x="10" y="59"/>
                    </a:lnTo>
                    <a:lnTo>
                      <a:pt x="4" y="49"/>
                    </a:lnTo>
                    <a:lnTo>
                      <a:pt x="0" y="40"/>
                    </a:lnTo>
                    <a:lnTo>
                      <a:pt x="1" y="33"/>
                    </a:lnTo>
                    <a:lnTo>
                      <a:pt x="2" y="27"/>
                    </a:lnTo>
                    <a:lnTo>
                      <a:pt x="18" y="17"/>
                    </a:lnTo>
                    <a:lnTo>
                      <a:pt x="33" y="10"/>
                    </a:lnTo>
                    <a:lnTo>
                      <a:pt x="48" y="5"/>
                    </a:lnTo>
                    <a:lnTo>
                      <a:pt x="61" y="1"/>
                    </a:lnTo>
                    <a:lnTo>
                      <a:pt x="74" y="0"/>
                    </a:lnTo>
                    <a:lnTo>
                      <a:pt x="86" y="0"/>
                    </a:lnTo>
                    <a:lnTo>
                      <a:pt x="108" y="5"/>
                    </a:lnTo>
                    <a:lnTo>
                      <a:pt x="126" y="14"/>
                    </a:lnTo>
                    <a:lnTo>
                      <a:pt x="141" y="24"/>
                    </a:lnTo>
                    <a:lnTo>
                      <a:pt x="152" y="32"/>
                    </a:lnTo>
                    <a:lnTo>
                      <a:pt x="157" y="40"/>
                    </a:lnTo>
                    <a:lnTo>
                      <a:pt x="157" y="56"/>
                    </a:lnTo>
                    <a:lnTo>
                      <a:pt x="152" y="68"/>
                    </a:lnTo>
                    <a:lnTo>
                      <a:pt x="146" y="78"/>
                    </a:lnTo>
                    <a:lnTo>
                      <a:pt x="137" y="84"/>
                    </a:lnTo>
                    <a:lnTo>
                      <a:pt x="125" y="88"/>
                    </a:lnTo>
                    <a:lnTo>
                      <a:pt x="112" y="90"/>
                    </a:lnTo>
                    <a:lnTo>
                      <a:pt x="97" y="91"/>
                    </a:lnTo>
                    <a:lnTo>
                      <a:pt x="78" y="93"/>
                    </a:lnTo>
                    <a:close/>
                  </a:path>
                </a:pathLst>
              </a:custGeom>
              <a:solidFill>
                <a:srgbClr val="FF0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27" name="Freeform 241"/>
              <p:cNvSpPr>
                <a:spLocks/>
              </p:cNvSpPr>
              <p:nvPr/>
            </p:nvSpPr>
            <p:spPr bwMode="auto">
              <a:xfrm>
                <a:off x="2711" y="2868"/>
                <a:ext cx="34" cy="20"/>
              </a:xfrm>
              <a:custGeom>
                <a:avLst/>
                <a:gdLst>
                  <a:gd name="T0" fmla="*/ 0 w 103"/>
                  <a:gd name="T1" fmla="*/ 0 h 60"/>
                  <a:gd name="T2" fmla="*/ 0 w 103"/>
                  <a:gd name="T3" fmla="*/ 0 h 60"/>
                  <a:gd name="T4" fmla="*/ 0 w 103"/>
                  <a:gd name="T5" fmla="*/ 0 h 60"/>
                  <a:gd name="T6" fmla="*/ 0 w 103"/>
                  <a:gd name="T7" fmla="*/ 0 h 60"/>
                  <a:gd name="T8" fmla="*/ 0 w 103"/>
                  <a:gd name="T9" fmla="*/ 0 h 60"/>
                  <a:gd name="T10" fmla="*/ 0 w 103"/>
                  <a:gd name="T11" fmla="*/ 0 h 60"/>
                  <a:gd name="T12" fmla="*/ 0 w 103"/>
                  <a:gd name="T13" fmla="*/ 0 h 60"/>
                  <a:gd name="T14" fmla="*/ 0 w 103"/>
                  <a:gd name="T15" fmla="*/ 0 h 60"/>
                  <a:gd name="T16" fmla="*/ 0 w 103"/>
                  <a:gd name="T17" fmla="*/ 0 h 60"/>
                  <a:gd name="T18" fmla="*/ 0 w 103"/>
                  <a:gd name="T19" fmla="*/ 0 h 60"/>
                  <a:gd name="T20" fmla="*/ 0 w 103"/>
                  <a:gd name="T21" fmla="*/ 0 h 60"/>
                  <a:gd name="T22" fmla="*/ 0 w 103"/>
                  <a:gd name="T23" fmla="*/ 0 h 60"/>
                  <a:gd name="T24" fmla="*/ 0 w 103"/>
                  <a:gd name="T25" fmla="*/ 0 h 60"/>
                  <a:gd name="T26" fmla="*/ 0 w 103"/>
                  <a:gd name="T27" fmla="*/ 0 h 60"/>
                  <a:gd name="T28" fmla="*/ 0 w 103"/>
                  <a:gd name="T29" fmla="*/ 0 h 60"/>
                  <a:gd name="T30" fmla="*/ 0 w 103"/>
                  <a:gd name="T31" fmla="*/ 0 h 60"/>
                  <a:gd name="T32" fmla="*/ 0 w 103"/>
                  <a:gd name="T33" fmla="*/ 0 h 60"/>
                  <a:gd name="T34" fmla="*/ 0 w 103"/>
                  <a:gd name="T35" fmla="*/ 0 h 60"/>
                  <a:gd name="T36" fmla="*/ 0 w 103"/>
                  <a:gd name="T37" fmla="*/ 0 h 60"/>
                  <a:gd name="T38" fmla="*/ 0 w 103"/>
                  <a:gd name="T39" fmla="*/ 0 h 60"/>
                  <a:gd name="T40" fmla="*/ 0 w 103"/>
                  <a:gd name="T41" fmla="*/ 0 h 60"/>
                  <a:gd name="T42" fmla="*/ 0 w 103"/>
                  <a:gd name="T43" fmla="*/ 0 h 60"/>
                  <a:gd name="T44" fmla="*/ 0 w 103"/>
                  <a:gd name="T45" fmla="*/ 0 h 60"/>
                  <a:gd name="T46" fmla="*/ 0 w 103"/>
                  <a:gd name="T47" fmla="*/ 0 h 6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3"/>
                  <a:gd name="T73" fmla="*/ 0 h 60"/>
                  <a:gd name="T74" fmla="*/ 103 w 103"/>
                  <a:gd name="T75" fmla="*/ 60 h 6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3" h="60">
                    <a:moveTo>
                      <a:pt x="0" y="29"/>
                    </a:moveTo>
                    <a:lnTo>
                      <a:pt x="4" y="20"/>
                    </a:lnTo>
                    <a:lnTo>
                      <a:pt x="9" y="12"/>
                    </a:lnTo>
                    <a:lnTo>
                      <a:pt x="15" y="7"/>
                    </a:lnTo>
                    <a:lnTo>
                      <a:pt x="21" y="2"/>
                    </a:lnTo>
                    <a:lnTo>
                      <a:pt x="30" y="0"/>
                    </a:lnTo>
                    <a:lnTo>
                      <a:pt x="38" y="0"/>
                    </a:lnTo>
                    <a:lnTo>
                      <a:pt x="56" y="1"/>
                    </a:lnTo>
                    <a:lnTo>
                      <a:pt x="73" y="6"/>
                    </a:lnTo>
                    <a:lnTo>
                      <a:pt x="87" y="15"/>
                    </a:lnTo>
                    <a:lnTo>
                      <a:pt x="94" y="21"/>
                    </a:lnTo>
                    <a:lnTo>
                      <a:pt x="98" y="26"/>
                    </a:lnTo>
                    <a:lnTo>
                      <a:pt x="101" y="32"/>
                    </a:lnTo>
                    <a:lnTo>
                      <a:pt x="103" y="37"/>
                    </a:lnTo>
                    <a:lnTo>
                      <a:pt x="100" y="43"/>
                    </a:lnTo>
                    <a:lnTo>
                      <a:pt x="96" y="48"/>
                    </a:lnTo>
                    <a:lnTo>
                      <a:pt x="84" y="55"/>
                    </a:lnTo>
                    <a:lnTo>
                      <a:pt x="68" y="60"/>
                    </a:lnTo>
                    <a:lnTo>
                      <a:pt x="51" y="60"/>
                    </a:lnTo>
                    <a:lnTo>
                      <a:pt x="33" y="57"/>
                    </a:lnTo>
                    <a:lnTo>
                      <a:pt x="19" y="50"/>
                    </a:lnTo>
                    <a:lnTo>
                      <a:pt x="6" y="42"/>
                    </a:lnTo>
                    <a:lnTo>
                      <a:pt x="3" y="3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28" name="Freeform 242"/>
              <p:cNvSpPr>
                <a:spLocks/>
              </p:cNvSpPr>
              <p:nvPr/>
            </p:nvSpPr>
            <p:spPr bwMode="auto">
              <a:xfrm>
                <a:off x="2563" y="2860"/>
                <a:ext cx="33" cy="20"/>
              </a:xfrm>
              <a:custGeom>
                <a:avLst/>
                <a:gdLst>
                  <a:gd name="T0" fmla="*/ 0 w 101"/>
                  <a:gd name="T1" fmla="*/ 0 h 62"/>
                  <a:gd name="T2" fmla="*/ 0 w 101"/>
                  <a:gd name="T3" fmla="*/ 0 h 62"/>
                  <a:gd name="T4" fmla="*/ 0 w 101"/>
                  <a:gd name="T5" fmla="*/ 0 h 62"/>
                  <a:gd name="T6" fmla="*/ 0 w 101"/>
                  <a:gd name="T7" fmla="*/ 0 h 62"/>
                  <a:gd name="T8" fmla="*/ 0 w 101"/>
                  <a:gd name="T9" fmla="*/ 0 h 62"/>
                  <a:gd name="T10" fmla="*/ 0 w 101"/>
                  <a:gd name="T11" fmla="*/ 0 h 62"/>
                  <a:gd name="T12" fmla="*/ 0 w 101"/>
                  <a:gd name="T13" fmla="*/ 0 h 62"/>
                  <a:gd name="T14" fmla="*/ 0 w 101"/>
                  <a:gd name="T15" fmla="*/ 0 h 62"/>
                  <a:gd name="T16" fmla="*/ 0 w 101"/>
                  <a:gd name="T17" fmla="*/ 0 h 62"/>
                  <a:gd name="T18" fmla="*/ 0 w 101"/>
                  <a:gd name="T19" fmla="*/ 0 h 62"/>
                  <a:gd name="T20" fmla="*/ 0 w 101"/>
                  <a:gd name="T21" fmla="*/ 0 h 62"/>
                  <a:gd name="T22" fmla="*/ 0 w 101"/>
                  <a:gd name="T23" fmla="*/ 0 h 62"/>
                  <a:gd name="T24" fmla="*/ 0 w 101"/>
                  <a:gd name="T25" fmla="*/ 0 h 62"/>
                  <a:gd name="T26" fmla="*/ 0 w 101"/>
                  <a:gd name="T27" fmla="*/ 0 h 62"/>
                  <a:gd name="T28" fmla="*/ 0 w 101"/>
                  <a:gd name="T29" fmla="*/ 0 h 62"/>
                  <a:gd name="T30" fmla="*/ 0 w 101"/>
                  <a:gd name="T31" fmla="*/ 0 h 62"/>
                  <a:gd name="T32" fmla="*/ 0 w 101"/>
                  <a:gd name="T33" fmla="*/ 0 h 62"/>
                  <a:gd name="T34" fmla="*/ 0 w 101"/>
                  <a:gd name="T35" fmla="*/ 0 h 62"/>
                  <a:gd name="T36" fmla="*/ 0 w 101"/>
                  <a:gd name="T37" fmla="*/ 0 h 62"/>
                  <a:gd name="T38" fmla="*/ 0 w 101"/>
                  <a:gd name="T39" fmla="*/ 0 h 62"/>
                  <a:gd name="T40" fmla="*/ 0 w 101"/>
                  <a:gd name="T41" fmla="*/ 0 h 62"/>
                  <a:gd name="T42" fmla="*/ 0 w 101"/>
                  <a:gd name="T43" fmla="*/ 0 h 62"/>
                  <a:gd name="T44" fmla="*/ 0 w 101"/>
                  <a:gd name="T45" fmla="*/ 0 h 62"/>
                  <a:gd name="T46" fmla="*/ 0 w 101"/>
                  <a:gd name="T47" fmla="*/ 0 h 62"/>
                  <a:gd name="T48" fmla="*/ 0 w 101"/>
                  <a:gd name="T49" fmla="*/ 0 h 6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1"/>
                  <a:gd name="T76" fmla="*/ 0 h 62"/>
                  <a:gd name="T77" fmla="*/ 101 w 101"/>
                  <a:gd name="T78" fmla="*/ 62 h 6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1" h="62">
                    <a:moveTo>
                      <a:pt x="0" y="19"/>
                    </a:moveTo>
                    <a:lnTo>
                      <a:pt x="0" y="13"/>
                    </a:lnTo>
                    <a:lnTo>
                      <a:pt x="4" y="7"/>
                    </a:lnTo>
                    <a:lnTo>
                      <a:pt x="9" y="3"/>
                    </a:lnTo>
                    <a:lnTo>
                      <a:pt x="16" y="0"/>
                    </a:lnTo>
                    <a:lnTo>
                      <a:pt x="25" y="0"/>
                    </a:lnTo>
                    <a:lnTo>
                      <a:pt x="34" y="0"/>
                    </a:lnTo>
                    <a:lnTo>
                      <a:pt x="54" y="5"/>
                    </a:lnTo>
                    <a:lnTo>
                      <a:pt x="75" y="15"/>
                    </a:lnTo>
                    <a:lnTo>
                      <a:pt x="83" y="21"/>
                    </a:lnTo>
                    <a:lnTo>
                      <a:pt x="91" y="28"/>
                    </a:lnTo>
                    <a:lnTo>
                      <a:pt x="97" y="35"/>
                    </a:lnTo>
                    <a:lnTo>
                      <a:pt x="99" y="42"/>
                    </a:lnTo>
                    <a:lnTo>
                      <a:pt x="101" y="51"/>
                    </a:lnTo>
                    <a:lnTo>
                      <a:pt x="99" y="60"/>
                    </a:lnTo>
                    <a:lnTo>
                      <a:pt x="94" y="62"/>
                    </a:lnTo>
                    <a:lnTo>
                      <a:pt x="90" y="62"/>
                    </a:lnTo>
                    <a:lnTo>
                      <a:pt x="76" y="61"/>
                    </a:lnTo>
                    <a:lnTo>
                      <a:pt x="60" y="56"/>
                    </a:lnTo>
                    <a:lnTo>
                      <a:pt x="43" y="47"/>
                    </a:lnTo>
                    <a:lnTo>
                      <a:pt x="27" y="39"/>
                    </a:lnTo>
                    <a:lnTo>
                      <a:pt x="13" y="30"/>
                    </a:lnTo>
                    <a:lnTo>
                      <a:pt x="4" y="24"/>
                    </a:lnTo>
                    <a:lnTo>
                      <a:pt x="1" y="21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29" name="Freeform 243"/>
              <p:cNvSpPr>
                <a:spLocks/>
              </p:cNvSpPr>
              <p:nvPr/>
            </p:nvSpPr>
            <p:spPr bwMode="auto">
              <a:xfrm>
                <a:off x="2527" y="2852"/>
                <a:ext cx="26" cy="17"/>
              </a:xfrm>
              <a:custGeom>
                <a:avLst/>
                <a:gdLst>
                  <a:gd name="T0" fmla="*/ 0 w 78"/>
                  <a:gd name="T1" fmla="*/ 0 h 51"/>
                  <a:gd name="T2" fmla="*/ 0 w 78"/>
                  <a:gd name="T3" fmla="*/ 0 h 51"/>
                  <a:gd name="T4" fmla="*/ 0 w 78"/>
                  <a:gd name="T5" fmla="*/ 0 h 51"/>
                  <a:gd name="T6" fmla="*/ 0 w 78"/>
                  <a:gd name="T7" fmla="*/ 0 h 51"/>
                  <a:gd name="T8" fmla="*/ 0 w 78"/>
                  <a:gd name="T9" fmla="*/ 0 h 51"/>
                  <a:gd name="T10" fmla="*/ 0 w 78"/>
                  <a:gd name="T11" fmla="*/ 0 h 51"/>
                  <a:gd name="T12" fmla="*/ 0 w 78"/>
                  <a:gd name="T13" fmla="*/ 0 h 51"/>
                  <a:gd name="T14" fmla="*/ 0 w 78"/>
                  <a:gd name="T15" fmla="*/ 0 h 51"/>
                  <a:gd name="T16" fmla="*/ 0 w 78"/>
                  <a:gd name="T17" fmla="*/ 0 h 51"/>
                  <a:gd name="T18" fmla="*/ 0 w 78"/>
                  <a:gd name="T19" fmla="*/ 0 h 51"/>
                  <a:gd name="T20" fmla="*/ 0 w 78"/>
                  <a:gd name="T21" fmla="*/ 0 h 51"/>
                  <a:gd name="T22" fmla="*/ 0 w 78"/>
                  <a:gd name="T23" fmla="*/ 0 h 51"/>
                  <a:gd name="T24" fmla="*/ 0 w 78"/>
                  <a:gd name="T25" fmla="*/ 0 h 51"/>
                  <a:gd name="T26" fmla="*/ 0 w 78"/>
                  <a:gd name="T27" fmla="*/ 0 h 51"/>
                  <a:gd name="T28" fmla="*/ 0 w 78"/>
                  <a:gd name="T29" fmla="*/ 0 h 51"/>
                  <a:gd name="T30" fmla="*/ 0 w 78"/>
                  <a:gd name="T31" fmla="*/ 0 h 51"/>
                  <a:gd name="T32" fmla="*/ 0 w 78"/>
                  <a:gd name="T33" fmla="*/ 0 h 51"/>
                  <a:gd name="T34" fmla="*/ 0 w 78"/>
                  <a:gd name="T35" fmla="*/ 0 h 51"/>
                  <a:gd name="T36" fmla="*/ 0 w 78"/>
                  <a:gd name="T37" fmla="*/ 0 h 5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8"/>
                  <a:gd name="T58" fmla="*/ 0 h 51"/>
                  <a:gd name="T59" fmla="*/ 78 w 78"/>
                  <a:gd name="T60" fmla="*/ 51 h 5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8" h="51">
                    <a:moveTo>
                      <a:pt x="0" y="23"/>
                    </a:moveTo>
                    <a:lnTo>
                      <a:pt x="4" y="16"/>
                    </a:lnTo>
                    <a:lnTo>
                      <a:pt x="9" y="9"/>
                    </a:lnTo>
                    <a:lnTo>
                      <a:pt x="16" y="4"/>
                    </a:lnTo>
                    <a:lnTo>
                      <a:pt x="25" y="1"/>
                    </a:lnTo>
                    <a:lnTo>
                      <a:pt x="35" y="0"/>
                    </a:lnTo>
                    <a:lnTo>
                      <a:pt x="48" y="2"/>
                    </a:lnTo>
                    <a:lnTo>
                      <a:pt x="62" y="7"/>
                    </a:lnTo>
                    <a:lnTo>
                      <a:pt x="78" y="15"/>
                    </a:lnTo>
                    <a:lnTo>
                      <a:pt x="78" y="22"/>
                    </a:lnTo>
                    <a:lnTo>
                      <a:pt x="75" y="28"/>
                    </a:lnTo>
                    <a:lnTo>
                      <a:pt x="66" y="38"/>
                    </a:lnTo>
                    <a:lnTo>
                      <a:pt x="55" y="46"/>
                    </a:lnTo>
                    <a:lnTo>
                      <a:pt x="42" y="51"/>
                    </a:lnTo>
                    <a:lnTo>
                      <a:pt x="28" y="51"/>
                    </a:lnTo>
                    <a:lnTo>
                      <a:pt x="16" y="47"/>
                    </a:lnTo>
                    <a:lnTo>
                      <a:pt x="6" y="38"/>
                    </a:lnTo>
                    <a:lnTo>
                      <a:pt x="3" y="3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30" name="Freeform 244"/>
              <p:cNvSpPr>
                <a:spLocks/>
              </p:cNvSpPr>
              <p:nvPr/>
            </p:nvSpPr>
            <p:spPr bwMode="auto">
              <a:xfrm>
                <a:off x="2566" y="2588"/>
                <a:ext cx="226" cy="275"/>
              </a:xfrm>
              <a:custGeom>
                <a:avLst/>
                <a:gdLst>
                  <a:gd name="T0" fmla="*/ 0 w 676"/>
                  <a:gd name="T1" fmla="*/ 0 h 826"/>
                  <a:gd name="T2" fmla="*/ 0 w 676"/>
                  <a:gd name="T3" fmla="*/ 0 h 826"/>
                  <a:gd name="T4" fmla="*/ 0 w 676"/>
                  <a:gd name="T5" fmla="*/ 0 h 826"/>
                  <a:gd name="T6" fmla="*/ 0 w 676"/>
                  <a:gd name="T7" fmla="*/ 0 h 826"/>
                  <a:gd name="T8" fmla="*/ 0 w 676"/>
                  <a:gd name="T9" fmla="*/ 0 h 826"/>
                  <a:gd name="T10" fmla="*/ 0 w 676"/>
                  <a:gd name="T11" fmla="*/ 0 h 826"/>
                  <a:gd name="T12" fmla="*/ 0 w 676"/>
                  <a:gd name="T13" fmla="*/ 0 h 826"/>
                  <a:gd name="T14" fmla="*/ 0 w 676"/>
                  <a:gd name="T15" fmla="*/ 0 h 826"/>
                  <a:gd name="T16" fmla="*/ 0 w 676"/>
                  <a:gd name="T17" fmla="*/ 0 h 826"/>
                  <a:gd name="T18" fmla="*/ 0 w 676"/>
                  <a:gd name="T19" fmla="*/ 0 h 826"/>
                  <a:gd name="T20" fmla="*/ 0 w 676"/>
                  <a:gd name="T21" fmla="*/ 0 h 826"/>
                  <a:gd name="T22" fmla="*/ 0 w 676"/>
                  <a:gd name="T23" fmla="*/ 0 h 826"/>
                  <a:gd name="T24" fmla="*/ 0 w 676"/>
                  <a:gd name="T25" fmla="*/ 0 h 826"/>
                  <a:gd name="T26" fmla="*/ 0 w 676"/>
                  <a:gd name="T27" fmla="*/ 0 h 826"/>
                  <a:gd name="T28" fmla="*/ 0 w 676"/>
                  <a:gd name="T29" fmla="*/ 0 h 826"/>
                  <a:gd name="T30" fmla="*/ 0 w 676"/>
                  <a:gd name="T31" fmla="*/ 0 h 826"/>
                  <a:gd name="T32" fmla="*/ 0 w 676"/>
                  <a:gd name="T33" fmla="*/ 0 h 826"/>
                  <a:gd name="T34" fmla="*/ 0 w 676"/>
                  <a:gd name="T35" fmla="*/ 0 h 826"/>
                  <a:gd name="T36" fmla="*/ 0 w 676"/>
                  <a:gd name="T37" fmla="*/ 0 h 826"/>
                  <a:gd name="T38" fmla="*/ 0 w 676"/>
                  <a:gd name="T39" fmla="*/ 0 h 826"/>
                  <a:gd name="T40" fmla="*/ 0 w 676"/>
                  <a:gd name="T41" fmla="*/ 0 h 826"/>
                  <a:gd name="T42" fmla="*/ 0 w 676"/>
                  <a:gd name="T43" fmla="*/ 0 h 826"/>
                  <a:gd name="T44" fmla="*/ 0 w 676"/>
                  <a:gd name="T45" fmla="*/ 0 h 826"/>
                  <a:gd name="T46" fmla="*/ 0 w 676"/>
                  <a:gd name="T47" fmla="*/ 0 h 826"/>
                  <a:gd name="T48" fmla="*/ 0 w 676"/>
                  <a:gd name="T49" fmla="*/ 0 h 826"/>
                  <a:gd name="T50" fmla="*/ 0 w 676"/>
                  <a:gd name="T51" fmla="*/ 0 h 826"/>
                  <a:gd name="T52" fmla="*/ 0 w 676"/>
                  <a:gd name="T53" fmla="*/ 0 h 826"/>
                  <a:gd name="T54" fmla="*/ 0 w 676"/>
                  <a:gd name="T55" fmla="*/ 0 h 826"/>
                  <a:gd name="T56" fmla="*/ 0 w 676"/>
                  <a:gd name="T57" fmla="*/ 0 h 826"/>
                  <a:gd name="T58" fmla="*/ 0 w 676"/>
                  <a:gd name="T59" fmla="*/ 0 h 826"/>
                  <a:gd name="T60" fmla="*/ 0 w 676"/>
                  <a:gd name="T61" fmla="*/ 0 h 826"/>
                  <a:gd name="T62" fmla="*/ 0 w 676"/>
                  <a:gd name="T63" fmla="*/ 0 h 826"/>
                  <a:gd name="T64" fmla="*/ 0 w 676"/>
                  <a:gd name="T65" fmla="*/ 0 h 826"/>
                  <a:gd name="T66" fmla="*/ 0 w 676"/>
                  <a:gd name="T67" fmla="*/ 0 h 826"/>
                  <a:gd name="T68" fmla="*/ 0 w 676"/>
                  <a:gd name="T69" fmla="*/ 0 h 826"/>
                  <a:gd name="T70" fmla="*/ 0 w 676"/>
                  <a:gd name="T71" fmla="*/ 0 h 826"/>
                  <a:gd name="T72" fmla="*/ 0 w 676"/>
                  <a:gd name="T73" fmla="*/ 0 h 826"/>
                  <a:gd name="T74" fmla="*/ 0 w 676"/>
                  <a:gd name="T75" fmla="*/ 0 h 826"/>
                  <a:gd name="T76" fmla="*/ 0 w 676"/>
                  <a:gd name="T77" fmla="*/ 0 h 826"/>
                  <a:gd name="T78" fmla="*/ 0 w 676"/>
                  <a:gd name="T79" fmla="*/ 0 h 826"/>
                  <a:gd name="T80" fmla="*/ 0 w 676"/>
                  <a:gd name="T81" fmla="*/ 0 h 826"/>
                  <a:gd name="T82" fmla="*/ 0 w 676"/>
                  <a:gd name="T83" fmla="*/ 0 h 826"/>
                  <a:gd name="T84" fmla="*/ 0 w 676"/>
                  <a:gd name="T85" fmla="*/ 0 h 826"/>
                  <a:gd name="T86" fmla="*/ 0 w 676"/>
                  <a:gd name="T87" fmla="*/ 0 h 826"/>
                  <a:gd name="T88" fmla="*/ 0 w 676"/>
                  <a:gd name="T89" fmla="*/ 0 h 826"/>
                  <a:gd name="T90" fmla="*/ 0 w 676"/>
                  <a:gd name="T91" fmla="*/ 0 h 826"/>
                  <a:gd name="T92" fmla="*/ 0 w 676"/>
                  <a:gd name="T93" fmla="*/ 0 h 826"/>
                  <a:gd name="T94" fmla="*/ 0 w 676"/>
                  <a:gd name="T95" fmla="*/ 0 h 826"/>
                  <a:gd name="T96" fmla="*/ 0 w 676"/>
                  <a:gd name="T97" fmla="*/ 0 h 826"/>
                  <a:gd name="T98" fmla="*/ 0 w 676"/>
                  <a:gd name="T99" fmla="*/ 0 h 826"/>
                  <a:gd name="T100" fmla="*/ 0 w 676"/>
                  <a:gd name="T101" fmla="*/ 0 h 826"/>
                  <a:gd name="T102" fmla="*/ 0 w 676"/>
                  <a:gd name="T103" fmla="*/ 0 h 826"/>
                  <a:gd name="T104" fmla="*/ 0 w 676"/>
                  <a:gd name="T105" fmla="*/ 0 h 82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76"/>
                  <a:gd name="T160" fmla="*/ 0 h 826"/>
                  <a:gd name="T161" fmla="*/ 676 w 676"/>
                  <a:gd name="T162" fmla="*/ 826 h 82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76" h="826">
                    <a:moveTo>
                      <a:pt x="117" y="824"/>
                    </a:moveTo>
                    <a:lnTo>
                      <a:pt x="103" y="824"/>
                    </a:lnTo>
                    <a:lnTo>
                      <a:pt x="91" y="820"/>
                    </a:lnTo>
                    <a:lnTo>
                      <a:pt x="80" y="813"/>
                    </a:lnTo>
                    <a:lnTo>
                      <a:pt x="70" y="803"/>
                    </a:lnTo>
                    <a:lnTo>
                      <a:pt x="59" y="789"/>
                    </a:lnTo>
                    <a:lnTo>
                      <a:pt x="50" y="774"/>
                    </a:lnTo>
                    <a:lnTo>
                      <a:pt x="34" y="740"/>
                    </a:lnTo>
                    <a:lnTo>
                      <a:pt x="22" y="703"/>
                    </a:lnTo>
                    <a:lnTo>
                      <a:pt x="12" y="667"/>
                    </a:lnTo>
                    <a:lnTo>
                      <a:pt x="9" y="651"/>
                    </a:lnTo>
                    <a:lnTo>
                      <a:pt x="5" y="636"/>
                    </a:lnTo>
                    <a:lnTo>
                      <a:pt x="2" y="625"/>
                    </a:lnTo>
                    <a:lnTo>
                      <a:pt x="1" y="616"/>
                    </a:lnTo>
                    <a:lnTo>
                      <a:pt x="0" y="587"/>
                    </a:lnTo>
                    <a:lnTo>
                      <a:pt x="1" y="558"/>
                    </a:lnTo>
                    <a:lnTo>
                      <a:pt x="6" y="506"/>
                    </a:lnTo>
                    <a:lnTo>
                      <a:pt x="16" y="458"/>
                    </a:lnTo>
                    <a:lnTo>
                      <a:pt x="31" y="415"/>
                    </a:lnTo>
                    <a:lnTo>
                      <a:pt x="47" y="375"/>
                    </a:lnTo>
                    <a:lnTo>
                      <a:pt x="65" y="340"/>
                    </a:lnTo>
                    <a:lnTo>
                      <a:pt x="85" y="310"/>
                    </a:lnTo>
                    <a:lnTo>
                      <a:pt x="104" y="284"/>
                    </a:lnTo>
                    <a:lnTo>
                      <a:pt x="107" y="278"/>
                    </a:lnTo>
                    <a:lnTo>
                      <a:pt x="110" y="270"/>
                    </a:lnTo>
                    <a:lnTo>
                      <a:pt x="117" y="262"/>
                    </a:lnTo>
                    <a:lnTo>
                      <a:pt x="125" y="252"/>
                    </a:lnTo>
                    <a:lnTo>
                      <a:pt x="135" y="242"/>
                    </a:lnTo>
                    <a:lnTo>
                      <a:pt x="146" y="231"/>
                    </a:lnTo>
                    <a:lnTo>
                      <a:pt x="158" y="219"/>
                    </a:lnTo>
                    <a:lnTo>
                      <a:pt x="173" y="206"/>
                    </a:lnTo>
                    <a:lnTo>
                      <a:pt x="205" y="180"/>
                    </a:lnTo>
                    <a:lnTo>
                      <a:pt x="242" y="154"/>
                    </a:lnTo>
                    <a:lnTo>
                      <a:pt x="281" y="127"/>
                    </a:lnTo>
                    <a:lnTo>
                      <a:pt x="324" y="100"/>
                    </a:lnTo>
                    <a:lnTo>
                      <a:pt x="368" y="75"/>
                    </a:lnTo>
                    <a:lnTo>
                      <a:pt x="414" y="53"/>
                    </a:lnTo>
                    <a:lnTo>
                      <a:pt x="459" y="33"/>
                    </a:lnTo>
                    <a:lnTo>
                      <a:pt x="503" y="17"/>
                    </a:lnTo>
                    <a:lnTo>
                      <a:pt x="525" y="11"/>
                    </a:lnTo>
                    <a:lnTo>
                      <a:pt x="547" y="6"/>
                    </a:lnTo>
                    <a:lnTo>
                      <a:pt x="567" y="2"/>
                    </a:lnTo>
                    <a:lnTo>
                      <a:pt x="588" y="1"/>
                    </a:lnTo>
                    <a:lnTo>
                      <a:pt x="606" y="0"/>
                    </a:lnTo>
                    <a:lnTo>
                      <a:pt x="625" y="1"/>
                    </a:lnTo>
                    <a:lnTo>
                      <a:pt x="642" y="5"/>
                    </a:lnTo>
                    <a:lnTo>
                      <a:pt x="658" y="10"/>
                    </a:lnTo>
                    <a:lnTo>
                      <a:pt x="666" y="12"/>
                    </a:lnTo>
                    <a:lnTo>
                      <a:pt x="671" y="16"/>
                    </a:lnTo>
                    <a:lnTo>
                      <a:pt x="675" y="21"/>
                    </a:lnTo>
                    <a:lnTo>
                      <a:pt x="676" y="27"/>
                    </a:lnTo>
                    <a:lnTo>
                      <a:pt x="675" y="34"/>
                    </a:lnTo>
                    <a:lnTo>
                      <a:pt x="674" y="42"/>
                    </a:lnTo>
                    <a:lnTo>
                      <a:pt x="666" y="57"/>
                    </a:lnTo>
                    <a:lnTo>
                      <a:pt x="657" y="73"/>
                    </a:lnTo>
                    <a:lnTo>
                      <a:pt x="644" y="88"/>
                    </a:lnTo>
                    <a:lnTo>
                      <a:pt x="633" y="99"/>
                    </a:lnTo>
                    <a:lnTo>
                      <a:pt x="625" y="107"/>
                    </a:lnTo>
                    <a:lnTo>
                      <a:pt x="612" y="126"/>
                    </a:lnTo>
                    <a:lnTo>
                      <a:pt x="600" y="142"/>
                    </a:lnTo>
                    <a:lnTo>
                      <a:pt x="589" y="157"/>
                    </a:lnTo>
                    <a:lnTo>
                      <a:pt x="578" y="172"/>
                    </a:lnTo>
                    <a:lnTo>
                      <a:pt x="557" y="196"/>
                    </a:lnTo>
                    <a:lnTo>
                      <a:pt x="550" y="207"/>
                    </a:lnTo>
                    <a:lnTo>
                      <a:pt x="543" y="220"/>
                    </a:lnTo>
                    <a:lnTo>
                      <a:pt x="538" y="231"/>
                    </a:lnTo>
                    <a:lnTo>
                      <a:pt x="534" y="243"/>
                    </a:lnTo>
                    <a:lnTo>
                      <a:pt x="533" y="256"/>
                    </a:lnTo>
                    <a:lnTo>
                      <a:pt x="534" y="269"/>
                    </a:lnTo>
                    <a:lnTo>
                      <a:pt x="538" y="284"/>
                    </a:lnTo>
                    <a:lnTo>
                      <a:pt x="545" y="301"/>
                    </a:lnTo>
                    <a:lnTo>
                      <a:pt x="555" y="320"/>
                    </a:lnTo>
                    <a:lnTo>
                      <a:pt x="568" y="340"/>
                    </a:lnTo>
                    <a:lnTo>
                      <a:pt x="572" y="351"/>
                    </a:lnTo>
                    <a:lnTo>
                      <a:pt x="578" y="361"/>
                    </a:lnTo>
                    <a:lnTo>
                      <a:pt x="595" y="384"/>
                    </a:lnTo>
                    <a:lnTo>
                      <a:pt x="612" y="408"/>
                    </a:lnTo>
                    <a:lnTo>
                      <a:pt x="619" y="421"/>
                    </a:lnTo>
                    <a:lnTo>
                      <a:pt x="624" y="433"/>
                    </a:lnTo>
                    <a:lnTo>
                      <a:pt x="621" y="464"/>
                    </a:lnTo>
                    <a:lnTo>
                      <a:pt x="615" y="493"/>
                    </a:lnTo>
                    <a:lnTo>
                      <a:pt x="605" y="519"/>
                    </a:lnTo>
                    <a:lnTo>
                      <a:pt x="592" y="543"/>
                    </a:lnTo>
                    <a:lnTo>
                      <a:pt x="576" y="566"/>
                    </a:lnTo>
                    <a:lnTo>
                      <a:pt x="558" y="585"/>
                    </a:lnTo>
                    <a:lnTo>
                      <a:pt x="538" y="604"/>
                    </a:lnTo>
                    <a:lnTo>
                      <a:pt x="516" y="622"/>
                    </a:lnTo>
                    <a:lnTo>
                      <a:pt x="468" y="655"/>
                    </a:lnTo>
                    <a:lnTo>
                      <a:pt x="417" y="684"/>
                    </a:lnTo>
                    <a:lnTo>
                      <a:pt x="368" y="711"/>
                    </a:lnTo>
                    <a:lnTo>
                      <a:pt x="345" y="726"/>
                    </a:lnTo>
                    <a:lnTo>
                      <a:pt x="323" y="740"/>
                    </a:lnTo>
                    <a:lnTo>
                      <a:pt x="322" y="740"/>
                    </a:lnTo>
                    <a:lnTo>
                      <a:pt x="315" y="742"/>
                    </a:lnTo>
                    <a:lnTo>
                      <a:pt x="307" y="747"/>
                    </a:lnTo>
                    <a:lnTo>
                      <a:pt x="295" y="753"/>
                    </a:lnTo>
                    <a:lnTo>
                      <a:pt x="280" y="760"/>
                    </a:lnTo>
                    <a:lnTo>
                      <a:pt x="264" y="768"/>
                    </a:lnTo>
                    <a:lnTo>
                      <a:pt x="228" y="787"/>
                    </a:lnTo>
                    <a:lnTo>
                      <a:pt x="191" y="803"/>
                    </a:lnTo>
                    <a:lnTo>
                      <a:pt x="174" y="811"/>
                    </a:lnTo>
                    <a:lnTo>
                      <a:pt x="158" y="818"/>
                    </a:lnTo>
                    <a:lnTo>
                      <a:pt x="144" y="823"/>
                    </a:lnTo>
                    <a:lnTo>
                      <a:pt x="131" y="825"/>
                    </a:lnTo>
                    <a:lnTo>
                      <a:pt x="123" y="826"/>
                    </a:lnTo>
                    <a:lnTo>
                      <a:pt x="117" y="824"/>
                    </a:lnTo>
                    <a:close/>
                  </a:path>
                </a:pathLst>
              </a:custGeom>
              <a:solidFill>
                <a:srgbClr val="FF0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31" name="Freeform 245"/>
              <p:cNvSpPr>
                <a:spLocks/>
              </p:cNvSpPr>
              <p:nvPr/>
            </p:nvSpPr>
            <p:spPr bwMode="auto">
              <a:xfrm>
                <a:off x="2461" y="2534"/>
                <a:ext cx="132" cy="319"/>
              </a:xfrm>
              <a:custGeom>
                <a:avLst/>
                <a:gdLst>
                  <a:gd name="T0" fmla="*/ 0 w 394"/>
                  <a:gd name="T1" fmla="*/ 0 h 957"/>
                  <a:gd name="T2" fmla="*/ 0 w 394"/>
                  <a:gd name="T3" fmla="*/ 0 h 957"/>
                  <a:gd name="T4" fmla="*/ 0 w 394"/>
                  <a:gd name="T5" fmla="*/ 0 h 957"/>
                  <a:gd name="T6" fmla="*/ 0 w 394"/>
                  <a:gd name="T7" fmla="*/ 0 h 957"/>
                  <a:gd name="T8" fmla="*/ 0 w 394"/>
                  <a:gd name="T9" fmla="*/ 0 h 957"/>
                  <a:gd name="T10" fmla="*/ 0 w 394"/>
                  <a:gd name="T11" fmla="*/ 0 h 957"/>
                  <a:gd name="T12" fmla="*/ 0 w 394"/>
                  <a:gd name="T13" fmla="*/ 0 h 957"/>
                  <a:gd name="T14" fmla="*/ 0 w 394"/>
                  <a:gd name="T15" fmla="*/ 0 h 957"/>
                  <a:gd name="T16" fmla="*/ 0 w 394"/>
                  <a:gd name="T17" fmla="*/ 0 h 957"/>
                  <a:gd name="T18" fmla="*/ 0 w 394"/>
                  <a:gd name="T19" fmla="*/ 0 h 957"/>
                  <a:gd name="T20" fmla="*/ 0 w 394"/>
                  <a:gd name="T21" fmla="*/ 0 h 957"/>
                  <a:gd name="T22" fmla="*/ 0 w 394"/>
                  <a:gd name="T23" fmla="*/ 0 h 957"/>
                  <a:gd name="T24" fmla="*/ 0 w 394"/>
                  <a:gd name="T25" fmla="*/ 0 h 957"/>
                  <a:gd name="T26" fmla="*/ 0 w 394"/>
                  <a:gd name="T27" fmla="*/ 0 h 957"/>
                  <a:gd name="T28" fmla="*/ 0 w 394"/>
                  <a:gd name="T29" fmla="*/ 0 h 957"/>
                  <a:gd name="T30" fmla="*/ 0 w 394"/>
                  <a:gd name="T31" fmla="*/ 0 h 957"/>
                  <a:gd name="T32" fmla="*/ 0 w 394"/>
                  <a:gd name="T33" fmla="*/ 0 h 957"/>
                  <a:gd name="T34" fmla="*/ 0 w 394"/>
                  <a:gd name="T35" fmla="*/ 0 h 957"/>
                  <a:gd name="T36" fmla="*/ 0 w 394"/>
                  <a:gd name="T37" fmla="*/ 0 h 957"/>
                  <a:gd name="T38" fmla="*/ 0 w 394"/>
                  <a:gd name="T39" fmla="*/ 0 h 957"/>
                  <a:gd name="T40" fmla="*/ 0 w 394"/>
                  <a:gd name="T41" fmla="*/ 0 h 957"/>
                  <a:gd name="T42" fmla="*/ 0 w 394"/>
                  <a:gd name="T43" fmla="*/ 0 h 957"/>
                  <a:gd name="T44" fmla="*/ 0 w 394"/>
                  <a:gd name="T45" fmla="*/ 0 h 957"/>
                  <a:gd name="T46" fmla="*/ 0 w 394"/>
                  <a:gd name="T47" fmla="*/ 0 h 957"/>
                  <a:gd name="T48" fmla="*/ 0 w 394"/>
                  <a:gd name="T49" fmla="*/ 0 h 957"/>
                  <a:gd name="T50" fmla="*/ 0 w 394"/>
                  <a:gd name="T51" fmla="*/ 0 h 957"/>
                  <a:gd name="T52" fmla="*/ 0 w 394"/>
                  <a:gd name="T53" fmla="*/ 0 h 957"/>
                  <a:gd name="T54" fmla="*/ 0 w 394"/>
                  <a:gd name="T55" fmla="*/ 0 h 957"/>
                  <a:gd name="T56" fmla="*/ 0 w 394"/>
                  <a:gd name="T57" fmla="*/ 0 h 957"/>
                  <a:gd name="T58" fmla="*/ 0 w 394"/>
                  <a:gd name="T59" fmla="*/ 0 h 957"/>
                  <a:gd name="T60" fmla="*/ 0 w 394"/>
                  <a:gd name="T61" fmla="*/ 0 h 957"/>
                  <a:gd name="T62" fmla="*/ 0 w 394"/>
                  <a:gd name="T63" fmla="*/ 0 h 957"/>
                  <a:gd name="T64" fmla="*/ 0 w 394"/>
                  <a:gd name="T65" fmla="*/ 0 h 957"/>
                  <a:gd name="T66" fmla="*/ 0 w 394"/>
                  <a:gd name="T67" fmla="*/ 0 h 957"/>
                  <a:gd name="T68" fmla="*/ 0 w 394"/>
                  <a:gd name="T69" fmla="*/ 0 h 957"/>
                  <a:gd name="T70" fmla="*/ 0 w 394"/>
                  <a:gd name="T71" fmla="*/ 0 h 957"/>
                  <a:gd name="T72" fmla="*/ 0 w 394"/>
                  <a:gd name="T73" fmla="*/ 0 h 957"/>
                  <a:gd name="T74" fmla="*/ 0 w 394"/>
                  <a:gd name="T75" fmla="*/ 0 h 957"/>
                  <a:gd name="T76" fmla="*/ 0 w 394"/>
                  <a:gd name="T77" fmla="*/ 0 h 957"/>
                  <a:gd name="T78" fmla="*/ 0 w 394"/>
                  <a:gd name="T79" fmla="*/ 0 h 957"/>
                  <a:gd name="T80" fmla="*/ 0 w 394"/>
                  <a:gd name="T81" fmla="*/ 0 h 957"/>
                  <a:gd name="T82" fmla="*/ 0 w 394"/>
                  <a:gd name="T83" fmla="*/ 0 h 957"/>
                  <a:gd name="T84" fmla="*/ 0 w 394"/>
                  <a:gd name="T85" fmla="*/ 0 h 957"/>
                  <a:gd name="T86" fmla="*/ 0 w 394"/>
                  <a:gd name="T87" fmla="*/ 0 h 95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94"/>
                  <a:gd name="T133" fmla="*/ 0 h 957"/>
                  <a:gd name="T134" fmla="*/ 394 w 394"/>
                  <a:gd name="T135" fmla="*/ 957 h 95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94" h="957">
                    <a:moveTo>
                      <a:pt x="55" y="692"/>
                    </a:moveTo>
                    <a:lnTo>
                      <a:pt x="49" y="682"/>
                    </a:lnTo>
                    <a:lnTo>
                      <a:pt x="43" y="671"/>
                    </a:lnTo>
                    <a:lnTo>
                      <a:pt x="30" y="645"/>
                    </a:lnTo>
                    <a:lnTo>
                      <a:pt x="22" y="614"/>
                    </a:lnTo>
                    <a:lnTo>
                      <a:pt x="13" y="581"/>
                    </a:lnTo>
                    <a:lnTo>
                      <a:pt x="7" y="545"/>
                    </a:lnTo>
                    <a:lnTo>
                      <a:pt x="2" y="505"/>
                    </a:lnTo>
                    <a:lnTo>
                      <a:pt x="0" y="465"/>
                    </a:lnTo>
                    <a:lnTo>
                      <a:pt x="0" y="423"/>
                    </a:lnTo>
                    <a:lnTo>
                      <a:pt x="2" y="379"/>
                    </a:lnTo>
                    <a:lnTo>
                      <a:pt x="7" y="337"/>
                    </a:lnTo>
                    <a:lnTo>
                      <a:pt x="14" y="294"/>
                    </a:lnTo>
                    <a:lnTo>
                      <a:pt x="25" y="253"/>
                    </a:lnTo>
                    <a:lnTo>
                      <a:pt x="39" y="214"/>
                    </a:lnTo>
                    <a:lnTo>
                      <a:pt x="56" y="178"/>
                    </a:lnTo>
                    <a:lnTo>
                      <a:pt x="76" y="143"/>
                    </a:lnTo>
                    <a:lnTo>
                      <a:pt x="100" y="113"/>
                    </a:lnTo>
                    <a:lnTo>
                      <a:pt x="126" y="80"/>
                    </a:lnTo>
                    <a:lnTo>
                      <a:pt x="152" y="51"/>
                    </a:lnTo>
                    <a:lnTo>
                      <a:pt x="181" y="25"/>
                    </a:lnTo>
                    <a:lnTo>
                      <a:pt x="197" y="12"/>
                    </a:lnTo>
                    <a:lnTo>
                      <a:pt x="214" y="0"/>
                    </a:lnTo>
                    <a:lnTo>
                      <a:pt x="223" y="1"/>
                    </a:lnTo>
                    <a:lnTo>
                      <a:pt x="230" y="5"/>
                    </a:lnTo>
                    <a:lnTo>
                      <a:pt x="235" y="10"/>
                    </a:lnTo>
                    <a:lnTo>
                      <a:pt x="240" y="17"/>
                    </a:lnTo>
                    <a:lnTo>
                      <a:pt x="245" y="36"/>
                    </a:lnTo>
                    <a:lnTo>
                      <a:pt x="246" y="59"/>
                    </a:lnTo>
                    <a:lnTo>
                      <a:pt x="245" y="83"/>
                    </a:lnTo>
                    <a:lnTo>
                      <a:pt x="241" y="105"/>
                    </a:lnTo>
                    <a:lnTo>
                      <a:pt x="238" y="125"/>
                    </a:lnTo>
                    <a:lnTo>
                      <a:pt x="235" y="132"/>
                    </a:lnTo>
                    <a:lnTo>
                      <a:pt x="234" y="138"/>
                    </a:lnTo>
                    <a:lnTo>
                      <a:pt x="228" y="162"/>
                    </a:lnTo>
                    <a:lnTo>
                      <a:pt x="227" y="183"/>
                    </a:lnTo>
                    <a:lnTo>
                      <a:pt x="230" y="203"/>
                    </a:lnTo>
                    <a:lnTo>
                      <a:pt x="236" y="220"/>
                    </a:lnTo>
                    <a:lnTo>
                      <a:pt x="246" y="235"/>
                    </a:lnTo>
                    <a:lnTo>
                      <a:pt x="257" y="248"/>
                    </a:lnTo>
                    <a:lnTo>
                      <a:pt x="271" y="262"/>
                    </a:lnTo>
                    <a:lnTo>
                      <a:pt x="286" y="274"/>
                    </a:lnTo>
                    <a:lnTo>
                      <a:pt x="317" y="297"/>
                    </a:lnTo>
                    <a:lnTo>
                      <a:pt x="347" y="319"/>
                    </a:lnTo>
                    <a:lnTo>
                      <a:pt x="360" y="330"/>
                    </a:lnTo>
                    <a:lnTo>
                      <a:pt x="371" y="342"/>
                    </a:lnTo>
                    <a:lnTo>
                      <a:pt x="380" y="356"/>
                    </a:lnTo>
                    <a:lnTo>
                      <a:pt x="385" y="371"/>
                    </a:lnTo>
                    <a:lnTo>
                      <a:pt x="390" y="385"/>
                    </a:lnTo>
                    <a:lnTo>
                      <a:pt x="392" y="399"/>
                    </a:lnTo>
                    <a:lnTo>
                      <a:pt x="394" y="411"/>
                    </a:lnTo>
                    <a:lnTo>
                      <a:pt x="394" y="423"/>
                    </a:lnTo>
                    <a:lnTo>
                      <a:pt x="391" y="434"/>
                    </a:lnTo>
                    <a:lnTo>
                      <a:pt x="389" y="445"/>
                    </a:lnTo>
                    <a:lnTo>
                      <a:pt x="385" y="458"/>
                    </a:lnTo>
                    <a:lnTo>
                      <a:pt x="379" y="474"/>
                    </a:lnTo>
                    <a:lnTo>
                      <a:pt x="373" y="483"/>
                    </a:lnTo>
                    <a:lnTo>
                      <a:pt x="365" y="494"/>
                    </a:lnTo>
                    <a:lnTo>
                      <a:pt x="357" y="509"/>
                    </a:lnTo>
                    <a:lnTo>
                      <a:pt x="347" y="528"/>
                    </a:lnTo>
                    <a:lnTo>
                      <a:pt x="337" y="549"/>
                    </a:lnTo>
                    <a:lnTo>
                      <a:pt x="327" y="572"/>
                    </a:lnTo>
                    <a:lnTo>
                      <a:pt x="319" y="599"/>
                    </a:lnTo>
                    <a:lnTo>
                      <a:pt x="310" y="629"/>
                    </a:lnTo>
                    <a:lnTo>
                      <a:pt x="304" y="661"/>
                    </a:lnTo>
                    <a:lnTo>
                      <a:pt x="300" y="697"/>
                    </a:lnTo>
                    <a:lnTo>
                      <a:pt x="300" y="734"/>
                    </a:lnTo>
                    <a:lnTo>
                      <a:pt x="303" y="775"/>
                    </a:lnTo>
                    <a:lnTo>
                      <a:pt x="309" y="817"/>
                    </a:lnTo>
                    <a:lnTo>
                      <a:pt x="319" y="861"/>
                    </a:lnTo>
                    <a:lnTo>
                      <a:pt x="326" y="884"/>
                    </a:lnTo>
                    <a:lnTo>
                      <a:pt x="335" y="908"/>
                    </a:lnTo>
                    <a:lnTo>
                      <a:pt x="344" y="933"/>
                    </a:lnTo>
                    <a:lnTo>
                      <a:pt x="356" y="957"/>
                    </a:lnTo>
                    <a:lnTo>
                      <a:pt x="332" y="947"/>
                    </a:lnTo>
                    <a:lnTo>
                      <a:pt x="309" y="935"/>
                    </a:lnTo>
                    <a:lnTo>
                      <a:pt x="284" y="920"/>
                    </a:lnTo>
                    <a:lnTo>
                      <a:pt x="259" y="902"/>
                    </a:lnTo>
                    <a:lnTo>
                      <a:pt x="234" y="883"/>
                    </a:lnTo>
                    <a:lnTo>
                      <a:pt x="209" y="862"/>
                    </a:lnTo>
                    <a:lnTo>
                      <a:pt x="162" y="819"/>
                    </a:lnTo>
                    <a:lnTo>
                      <a:pt x="141" y="797"/>
                    </a:lnTo>
                    <a:lnTo>
                      <a:pt x="120" y="776"/>
                    </a:lnTo>
                    <a:lnTo>
                      <a:pt x="101" y="756"/>
                    </a:lnTo>
                    <a:lnTo>
                      <a:pt x="87" y="737"/>
                    </a:lnTo>
                    <a:lnTo>
                      <a:pt x="73" y="721"/>
                    </a:lnTo>
                    <a:lnTo>
                      <a:pt x="63" y="709"/>
                    </a:lnTo>
                    <a:lnTo>
                      <a:pt x="57" y="698"/>
                    </a:lnTo>
                    <a:lnTo>
                      <a:pt x="55" y="692"/>
                    </a:lnTo>
                    <a:close/>
                  </a:path>
                </a:pathLst>
              </a:custGeom>
              <a:solidFill>
                <a:srgbClr val="9E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32" name="Freeform 246"/>
              <p:cNvSpPr>
                <a:spLocks/>
              </p:cNvSpPr>
              <p:nvPr/>
            </p:nvSpPr>
            <p:spPr bwMode="auto">
              <a:xfrm>
                <a:off x="2713" y="2743"/>
                <a:ext cx="33" cy="36"/>
              </a:xfrm>
              <a:custGeom>
                <a:avLst/>
                <a:gdLst>
                  <a:gd name="T0" fmla="*/ 0 w 101"/>
                  <a:gd name="T1" fmla="*/ 0 h 109"/>
                  <a:gd name="T2" fmla="*/ 0 w 101"/>
                  <a:gd name="T3" fmla="*/ 0 h 109"/>
                  <a:gd name="T4" fmla="*/ 0 w 101"/>
                  <a:gd name="T5" fmla="*/ 0 h 109"/>
                  <a:gd name="T6" fmla="*/ 0 w 101"/>
                  <a:gd name="T7" fmla="*/ 0 h 109"/>
                  <a:gd name="T8" fmla="*/ 0 w 101"/>
                  <a:gd name="T9" fmla="*/ 0 h 109"/>
                  <a:gd name="T10" fmla="*/ 0 w 101"/>
                  <a:gd name="T11" fmla="*/ 0 h 109"/>
                  <a:gd name="T12" fmla="*/ 0 w 101"/>
                  <a:gd name="T13" fmla="*/ 0 h 109"/>
                  <a:gd name="T14" fmla="*/ 0 w 101"/>
                  <a:gd name="T15" fmla="*/ 0 h 109"/>
                  <a:gd name="T16" fmla="*/ 0 w 101"/>
                  <a:gd name="T17" fmla="*/ 0 h 109"/>
                  <a:gd name="T18" fmla="*/ 0 w 101"/>
                  <a:gd name="T19" fmla="*/ 0 h 109"/>
                  <a:gd name="T20" fmla="*/ 0 w 101"/>
                  <a:gd name="T21" fmla="*/ 0 h 109"/>
                  <a:gd name="T22" fmla="*/ 0 w 101"/>
                  <a:gd name="T23" fmla="*/ 0 h 109"/>
                  <a:gd name="T24" fmla="*/ 0 w 101"/>
                  <a:gd name="T25" fmla="*/ 0 h 109"/>
                  <a:gd name="T26" fmla="*/ 0 w 101"/>
                  <a:gd name="T27" fmla="*/ 0 h 109"/>
                  <a:gd name="T28" fmla="*/ 0 w 101"/>
                  <a:gd name="T29" fmla="*/ 0 h 109"/>
                  <a:gd name="T30" fmla="*/ 0 w 101"/>
                  <a:gd name="T31" fmla="*/ 0 h 109"/>
                  <a:gd name="T32" fmla="*/ 0 w 101"/>
                  <a:gd name="T33" fmla="*/ 0 h 109"/>
                  <a:gd name="T34" fmla="*/ 0 w 101"/>
                  <a:gd name="T35" fmla="*/ 0 h 109"/>
                  <a:gd name="T36" fmla="*/ 0 w 101"/>
                  <a:gd name="T37" fmla="*/ 0 h 109"/>
                  <a:gd name="T38" fmla="*/ 0 w 101"/>
                  <a:gd name="T39" fmla="*/ 0 h 109"/>
                  <a:gd name="T40" fmla="*/ 0 w 101"/>
                  <a:gd name="T41" fmla="*/ 0 h 109"/>
                  <a:gd name="T42" fmla="*/ 0 w 101"/>
                  <a:gd name="T43" fmla="*/ 0 h 109"/>
                  <a:gd name="T44" fmla="*/ 0 w 101"/>
                  <a:gd name="T45" fmla="*/ 0 h 10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1"/>
                  <a:gd name="T70" fmla="*/ 0 h 109"/>
                  <a:gd name="T71" fmla="*/ 101 w 101"/>
                  <a:gd name="T72" fmla="*/ 109 h 10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1" h="109">
                    <a:moveTo>
                      <a:pt x="0" y="109"/>
                    </a:moveTo>
                    <a:lnTo>
                      <a:pt x="2" y="86"/>
                    </a:lnTo>
                    <a:lnTo>
                      <a:pt x="7" y="66"/>
                    </a:lnTo>
                    <a:lnTo>
                      <a:pt x="15" y="48"/>
                    </a:lnTo>
                    <a:lnTo>
                      <a:pt x="26" y="32"/>
                    </a:lnTo>
                    <a:lnTo>
                      <a:pt x="40" y="19"/>
                    </a:lnTo>
                    <a:lnTo>
                      <a:pt x="54" y="9"/>
                    </a:lnTo>
                    <a:lnTo>
                      <a:pt x="69" y="3"/>
                    </a:lnTo>
                    <a:lnTo>
                      <a:pt x="84" y="0"/>
                    </a:lnTo>
                    <a:lnTo>
                      <a:pt x="91" y="1"/>
                    </a:lnTo>
                    <a:lnTo>
                      <a:pt x="97" y="3"/>
                    </a:lnTo>
                    <a:lnTo>
                      <a:pt x="100" y="9"/>
                    </a:lnTo>
                    <a:lnTo>
                      <a:pt x="101" y="17"/>
                    </a:lnTo>
                    <a:lnTo>
                      <a:pt x="99" y="25"/>
                    </a:lnTo>
                    <a:lnTo>
                      <a:pt x="96" y="35"/>
                    </a:lnTo>
                    <a:lnTo>
                      <a:pt x="91" y="46"/>
                    </a:lnTo>
                    <a:lnTo>
                      <a:pt x="84" y="56"/>
                    </a:lnTo>
                    <a:lnTo>
                      <a:pt x="68" y="79"/>
                    </a:lnTo>
                    <a:lnTo>
                      <a:pt x="47" y="96"/>
                    </a:lnTo>
                    <a:lnTo>
                      <a:pt x="36" y="103"/>
                    </a:lnTo>
                    <a:lnTo>
                      <a:pt x="24" y="108"/>
                    </a:lnTo>
                    <a:lnTo>
                      <a:pt x="13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1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33" name="Freeform 247"/>
              <p:cNvSpPr>
                <a:spLocks/>
              </p:cNvSpPr>
              <p:nvPr/>
            </p:nvSpPr>
            <p:spPr bwMode="auto">
              <a:xfrm>
                <a:off x="2721" y="2746"/>
                <a:ext cx="22" cy="25"/>
              </a:xfrm>
              <a:custGeom>
                <a:avLst/>
                <a:gdLst>
                  <a:gd name="T0" fmla="*/ 0 w 65"/>
                  <a:gd name="T1" fmla="*/ 0 h 76"/>
                  <a:gd name="T2" fmla="*/ 0 w 65"/>
                  <a:gd name="T3" fmla="*/ 0 h 76"/>
                  <a:gd name="T4" fmla="*/ 0 w 65"/>
                  <a:gd name="T5" fmla="*/ 0 h 76"/>
                  <a:gd name="T6" fmla="*/ 0 w 65"/>
                  <a:gd name="T7" fmla="*/ 0 h 76"/>
                  <a:gd name="T8" fmla="*/ 0 w 65"/>
                  <a:gd name="T9" fmla="*/ 0 h 76"/>
                  <a:gd name="T10" fmla="*/ 0 w 65"/>
                  <a:gd name="T11" fmla="*/ 0 h 76"/>
                  <a:gd name="T12" fmla="*/ 0 w 65"/>
                  <a:gd name="T13" fmla="*/ 0 h 76"/>
                  <a:gd name="T14" fmla="*/ 0 w 65"/>
                  <a:gd name="T15" fmla="*/ 0 h 76"/>
                  <a:gd name="T16" fmla="*/ 0 w 65"/>
                  <a:gd name="T17" fmla="*/ 0 h 76"/>
                  <a:gd name="T18" fmla="*/ 0 w 65"/>
                  <a:gd name="T19" fmla="*/ 0 h 76"/>
                  <a:gd name="T20" fmla="*/ 0 w 65"/>
                  <a:gd name="T21" fmla="*/ 0 h 76"/>
                  <a:gd name="T22" fmla="*/ 0 w 65"/>
                  <a:gd name="T23" fmla="*/ 0 h 76"/>
                  <a:gd name="T24" fmla="*/ 0 w 65"/>
                  <a:gd name="T25" fmla="*/ 0 h 76"/>
                  <a:gd name="T26" fmla="*/ 0 w 65"/>
                  <a:gd name="T27" fmla="*/ 0 h 76"/>
                  <a:gd name="T28" fmla="*/ 0 w 65"/>
                  <a:gd name="T29" fmla="*/ 0 h 76"/>
                  <a:gd name="T30" fmla="*/ 0 w 65"/>
                  <a:gd name="T31" fmla="*/ 0 h 76"/>
                  <a:gd name="T32" fmla="*/ 0 w 65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"/>
                  <a:gd name="T52" fmla="*/ 0 h 76"/>
                  <a:gd name="T53" fmla="*/ 65 w 65"/>
                  <a:gd name="T54" fmla="*/ 76 h 7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" h="76">
                    <a:moveTo>
                      <a:pt x="0" y="76"/>
                    </a:moveTo>
                    <a:lnTo>
                      <a:pt x="1" y="66"/>
                    </a:lnTo>
                    <a:lnTo>
                      <a:pt x="6" y="55"/>
                    </a:lnTo>
                    <a:lnTo>
                      <a:pt x="15" y="42"/>
                    </a:lnTo>
                    <a:lnTo>
                      <a:pt x="25" y="30"/>
                    </a:lnTo>
                    <a:lnTo>
                      <a:pt x="36" y="19"/>
                    </a:lnTo>
                    <a:lnTo>
                      <a:pt x="47" y="9"/>
                    </a:lnTo>
                    <a:lnTo>
                      <a:pt x="57" y="3"/>
                    </a:lnTo>
                    <a:lnTo>
                      <a:pt x="65" y="0"/>
                    </a:lnTo>
                    <a:lnTo>
                      <a:pt x="63" y="11"/>
                    </a:lnTo>
                    <a:lnTo>
                      <a:pt x="58" y="22"/>
                    </a:lnTo>
                    <a:lnTo>
                      <a:pt x="52" y="35"/>
                    </a:lnTo>
                    <a:lnTo>
                      <a:pt x="43" y="47"/>
                    </a:lnTo>
                    <a:lnTo>
                      <a:pt x="33" y="58"/>
                    </a:lnTo>
                    <a:lnTo>
                      <a:pt x="22" y="67"/>
                    </a:lnTo>
                    <a:lnTo>
                      <a:pt x="11" y="73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34" name="Freeform 248"/>
              <p:cNvSpPr>
                <a:spLocks/>
              </p:cNvSpPr>
              <p:nvPr/>
            </p:nvSpPr>
            <p:spPr bwMode="auto">
              <a:xfrm>
                <a:off x="2565" y="2664"/>
                <a:ext cx="17" cy="38"/>
              </a:xfrm>
              <a:custGeom>
                <a:avLst/>
                <a:gdLst>
                  <a:gd name="T0" fmla="*/ 0 w 53"/>
                  <a:gd name="T1" fmla="*/ 0 h 115"/>
                  <a:gd name="T2" fmla="*/ 0 w 53"/>
                  <a:gd name="T3" fmla="*/ 0 h 115"/>
                  <a:gd name="T4" fmla="*/ 0 w 53"/>
                  <a:gd name="T5" fmla="*/ 0 h 115"/>
                  <a:gd name="T6" fmla="*/ 0 w 53"/>
                  <a:gd name="T7" fmla="*/ 0 h 115"/>
                  <a:gd name="T8" fmla="*/ 0 w 53"/>
                  <a:gd name="T9" fmla="*/ 0 h 115"/>
                  <a:gd name="T10" fmla="*/ 0 w 53"/>
                  <a:gd name="T11" fmla="*/ 0 h 115"/>
                  <a:gd name="T12" fmla="*/ 0 w 53"/>
                  <a:gd name="T13" fmla="*/ 0 h 115"/>
                  <a:gd name="T14" fmla="*/ 0 w 53"/>
                  <a:gd name="T15" fmla="*/ 0 h 115"/>
                  <a:gd name="T16" fmla="*/ 0 w 53"/>
                  <a:gd name="T17" fmla="*/ 0 h 115"/>
                  <a:gd name="T18" fmla="*/ 0 w 53"/>
                  <a:gd name="T19" fmla="*/ 0 h 115"/>
                  <a:gd name="T20" fmla="*/ 0 w 53"/>
                  <a:gd name="T21" fmla="*/ 0 h 115"/>
                  <a:gd name="T22" fmla="*/ 0 w 53"/>
                  <a:gd name="T23" fmla="*/ 0 h 115"/>
                  <a:gd name="T24" fmla="*/ 0 w 53"/>
                  <a:gd name="T25" fmla="*/ 0 h 115"/>
                  <a:gd name="T26" fmla="*/ 0 w 53"/>
                  <a:gd name="T27" fmla="*/ 0 h 115"/>
                  <a:gd name="T28" fmla="*/ 0 w 53"/>
                  <a:gd name="T29" fmla="*/ 0 h 115"/>
                  <a:gd name="T30" fmla="*/ 0 w 53"/>
                  <a:gd name="T31" fmla="*/ 0 h 115"/>
                  <a:gd name="T32" fmla="*/ 0 w 53"/>
                  <a:gd name="T33" fmla="*/ 0 h 115"/>
                  <a:gd name="T34" fmla="*/ 0 w 53"/>
                  <a:gd name="T35" fmla="*/ 0 h 115"/>
                  <a:gd name="T36" fmla="*/ 0 w 53"/>
                  <a:gd name="T37" fmla="*/ 0 h 115"/>
                  <a:gd name="T38" fmla="*/ 0 w 53"/>
                  <a:gd name="T39" fmla="*/ 0 h 115"/>
                  <a:gd name="T40" fmla="*/ 0 w 53"/>
                  <a:gd name="T41" fmla="*/ 0 h 115"/>
                  <a:gd name="T42" fmla="*/ 0 w 53"/>
                  <a:gd name="T43" fmla="*/ 0 h 115"/>
                  <a:gd name="T44" fmla="*/ 0 w 53"/>
                  <a:gd name="T45" fmla="*/ 0 h 115"/>
                  <a:gd name="T46" fmla="*/ 0 w 53"/>
                  <a:gd name="T47" fmla="*/ 0 h 115"/>
                  <a:gd name="T48" fmla="*/ 0 w 53"/>
                  <a:gd name="T49" fmla="*/ 0 h 115"/>
                  <a:gd name="T50" fmla="*/ 0 w 53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3"/>
                  <a:gd name="T79" fmla="*/ 0 h 115"/>
                  <a:gd name="T80" fmla="*/ 53 w 53"/>
                  <a:gd name="T81" fmla="*/ 115 h 11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3" h="115">
                    <a:moveTo>
                      <a:pt x="4" y="112"/>
                    </a:moveTo>
                    <a:lnTo>
                      <a:pt x="3" y="108"/>
                    </a:lnTo>
                    <a:lnTo>
                      <a:pt x="3" y="103"/>
                    </a:lnTo>
                    <a:lnTo>
                      <a:pt x="1" y="96"/>
                    </a:lnTo>
                    <a:lnTo>
                      <a:pt x="0" y="87"/>
                    </a:lnTo>
                    <a:lnTo>
                      <a:pt x="0" y="67"/>
                    </a:lnTo>
                    <a:lnTo>
                      <a:pt x="3" y="46"/>
                    </a:lnTo>
                    <a:lnTo>
                      <a:pt x="7" y="26"/>
                    </a:lnTo>
                    <a:lnTo>
                      <a:pt x="12" y="18"/>
                    </a:lnTo>
                    <a:lnTo>
                      <a:pt x="17" y="10"/>
                    </a:lnTo>
                    <a:lnTo>
                      <a:pt x="25" y="5"/>
                    </a:lnTo>
                    <a:lnTo>
                      <a:pt x="32" y="2"/>
                    </a:lnTo>
                    <a:lnTo>
                      <a:pt x="42" y="0"/>
                    </a:lnTo>
                    <a:lnTo>
                      <a:pt x="53" y="3"/>
                    </a:lnTo>
                    <a:lnTo>
                      <a:pt x="53" y="9"/>
                    </a:lnTo>
                    <a:lnTo>
                      <a:pt x="53" y="18"/>
                    </a:lnTo>
                    <a:lnTo>
                      <a:pt x="52" y="37"/>
                    </a:lnTo>
                    <a:lnTo>
                      <a:pt x="49" y="58"/>
                    </a:lnTo>
                    <a:lnTo>
                      <a:pt x="44" y="78"/>
                    </a:lnTo>
                    <a:lnTo>
                      <a:pt x="38" y="97"/>
                    </a:lnTo>
                    <a:lnTo>
                      <a:pt x="33" y="104"/>
                    </a:lnTo>
                    <a:lnTo>
                      <a:pt x="28" y="109"/>
                    </a:lnTo>
                    <a:lnTo>
                      <a:pt x="23" y="114"/>
                    </a:lnTo>
                    <a:lnTo>
                      <a:pt x="17" y="115"/>
                    </a:lnTo>
                    <a:lnTo>
                      <a:pt x="11" y="115"/>
                    </a:lnTo>
                    <a:lnTo>
                      <a:pt x="4" y="112"/>
                    </a:lnTo>
                    <a:close/>
                  </a:path>
                </a:pathLst>
              </a:custGeom>
              <a:solidFill>
                <a:srgbClr val="FF0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35" name="Freeform 249"/>
              <p:cNvSpPr>
                <a:spLocks/>
              </p:cNvSpPr>
              <p:nvPr/>
            </p:nvSpPr>
            <p:spPr bwMode="auto">
              <a:xfrm>
                <a:off x="2568" y="2668"/>
                <a:ext cx="10" cy="22"/>
              </a:xfrm>
              <a:custGeom>
                <a:avLst/>
                <a:gdLst>
                  <a:gd name="T0" fmla="*/ 0 w 29"/>
                  <a:gd name="T1" fmla="*/ 0 h 66"/>
                  <a:gd name="T2" fmla="*/ 0 w 29"/>
                  <a:gd name="T3" fmla="*/ 0 h 66"/>
                  <a:gd name="T4" fmla="*/ 0 w 29"/>
                  <a:gd name="T5" fmla="*/ 0 h 66"/>
                  <a:gd name="T6" fmla="*/ 0 w 29"/>
                  <a:gd name="T7" fmla="*/ 0 h 66"/>
                  <a:gd name="T8" fmla="*/ 0 w 29"/>
                  <a:gd name="T9" fmla="*/ 0 h 66"/>
                  <a:gd name="T10" fmla="*/ 0 w 29"/>
                  <a:gd name="T11" fmla="*/ 0 h 66"/>
                  <a:gd name="T12" fmla="*/ 0 w 29"/>
                  <a:gd name="T13" fmla="*/ 0 h 66"/>
                  <a:gd name="T14" fmla="*/ 0 w 29"/>
                  <a:gd name="T15" fmla="*/ 0 h 66"/>
                  <a:gd name="T16" fmla="*/ 0 w 29"/>
                  <a:gd name="T17" fmla="*/ 0 h 66"/>
                  <a:gd name="T18" fmla="*/ 0 w 29"/>
                  <a:gd name="T19" fmla="*/ 0 h 66"/>
                  <a:gd name="T20" fmla="*/ 0 w 29"/>
                  <a:gd name="T21" fmla="*/ 0 h 66"/>
                  <a:gd name="T22" fmla="*/ 0 w 29"/>
                  <a:gd name="T23" fmla="*/ 0 h 66"/>
                  <a:gd name="T24" fmla="*/ 0 w 29"/>
                  <a:gd name="T25" fmla="*/ 0 h 66"/>
                  <a:gd name="T26" fmla="*/ 0 w 29"/>
                  <a:gd name="T27" fmla="*/ 0 h 66"/>
                  <a:gd name="T28" fmla="*/ 0 w 29"/>
                  <a:gd name="T29" fmla="*/ 0 h 66"/>
                  <a:gd name="T30" fmla="*/ 0 w 29"/>
                  <a:gd name="T31" fmla="*/ 0 h 66"/>
                  <a:gd name="T32" fmla="*/ 0 w 29"/>
                  <a:gd name="T33" fmla="*/ 0 h 66"/>
                  <a:gd name="T34" fmla="*/ 0 w 29"/>
                  <a:gd name="T35" fmla="*/ 0 h 6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"/>
                  <a:gd name="T55" fmla="*/ 0 h 66"/>
                  <a:gd name="T56" fmla="*/ 29 w 29"/>
                  <a:gd name="T57" fmla="*/ 66 h 6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" h="66">
                    <a:moveTo>
                      <a:pt x="11" y="66"/>
                    </a:moveTo>
                    <a:lnTo>
                      <a:pt x="4" y="62"/>
                    </a:lnTo>
                    <a:lnTo>
                      <a:pt x="0" y="54"/>
                    </a:lnTo>
                    <a:lnTo>
                      <a:pt x="1" y="43"/>
                    </a:lnTo>
                    <a:lnTo>
                      <a:pt x="4" y="31"/>
                    </a:lnTo>
                    <a:lnTo>
                      <a:pt x="9" y="18"/>
                    </a:lnTo>
                    <a:lnTo>
                      <a:pt x="16" y="8"/>
                    </a:lnTo>
                    <a:lnTo>
                      <a:pt x="23" y="2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28" y="18"/>
                    </a:lnTo>
                    <a:lnTo>
                      <a:pt x="26" y="43"/>
                    </a:lnTo>
                    <a:lnTo>
                      <a:pt x="24" y="53"/>
                    </a:lnTo>
                    <a:lnTo>
                      <a:pt x="21" y="62"/>
                    </a:lnTo>
                    <a:lnTo>
                      <a:pt x="16" y="66"/>
                    </a:lnTo>
                    <a:lnTo>
                      <a:pt x="13" y="66"/>
                    </a:lnTo>
                    <a:lnTo>
                      <a:pt x="11" y="66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36" name="Freeform 250"/>
              <p:cNvSpPr>
                <a:spLocks/>
              </p:cNvSpPr>
              <p:nvPr/>
            </p:nvSpPr>
            <p:spPr bwMode="auto">
              <a:xfrm>
                <a:off x="2674" y="2630"/>
                <a:ext cx="59" cy="43"/>
              </a:xfrm>
              <a:custGeom>
                <a:avLst/>
                <a:gdLst>
                  <a:gd name="T0" fmla="*/ 0 w 176"/>
                  <a:gd name="T1" fmla="*/ 0 h 131"/>
                  <a:gd name="T2" fmla="*/ 0 w 176"/>
                  <a:gd name="T3" fmla="*/ 0 h 131"/>
                  <a:gd name="T4" fmla="*/ 0 w 176"/>
                  <a:gd name="T5" fmla="*/ 0 h 131"/>
                  <a:gd name="T6" fmla="*/ 0 w 176"/>
                  <a:gd name="T7" fmla="*/ 0 h 131"/>
                  <a:gd name="T8" fmla="*/ 0 w 176"/>
                  <a:gd name="T9" fmla="*/ 0 h 131"/>
                  <a:gd name="T10" fmla="*/ 0 w 176"/>
                  <a:gd name="T11" fmla="*/ 0 h 131"/>
                  <a:gd name="T12" fmla="*/ 0 w 176"/>
                  <a:gd name="T13" fmla="*/ 0 h 131"/>
                  <a:gd name="T14" fmla="*/ 0 w 176"/>
                  <a:gd name="T15" fmla="*/ 0 h 131"/>
                  <a:gd name="T16" fmla="*/ 0 w 176"/>
                  <a:gd name="T17" fmla="*/ 0 h 131"/>
                  <a:gd name="T18" fmla="*/ 0 w 176"/>
                  <a:gd name="T19" fmla="*/ 0 h 131"/>
                  <a:gd name="T20" fmla="*/ 0 w 176"/>
                  <a:gd name="T21" fmla="*/ 0 h 131"/>
                  <a:gd name="T22" fmla="*/ 0 w 176"/>
                  <a:gd name="T23" fmla="*/ 0 h 131"/>
                  <a:gd name="T24" fmla="*/ 0 w 176"/>
                  <a:gd name="T25" fmla="*/ 0 h 131"/>
                  <a:gd name="T26" fmla="*/ 0 w 176"/>
                  <a:gd name="T27" fmla="*/ 0 h 131"/>
                  <a:gd name="T28" fmla="*/ 0 w 176"/>
                  <a:gd name="T29" fmla="*/ 0 h 131"/>
                  <a:gd name="T30" fmla="*/ 0 w 176"/>
                  <a:gd name="T31" fmla="*/ 0 h 131"/>
                  <a:gd name="T32" fmla="*/ 0 w 176"/>
                  <a:gd name="T33" fmla="*/ 0 h 131"/>
                  <a:gd name="T34" fmla="*/ 0 w 176"/>
                  <a:gd name="T35" fmla="*/ 0 h 131"/>
                  <a:gd name="T36" fmla="*/ 0 w 176"/>
                  <a:gd name="T37" fmla="*/ 0 h 131"/>
                  <a:gd name="T38" fmla="*/ 0 w 176"/>
                  <a:gd name="T39" fmla="*/ 0 h 131"/>
                  <a:gd name="T40" fmla="*/ 0 w 176"/>
                  <a:gd name="T41" fmla="*/ 0 h 131"/>
                  <a:gd name="T42" fmla="*/ 0 w 176"/>
                  <a:gd name="T43" fmla="*/ 0 h 131"/>
                  <a:gd name="T44" fmla="*/ 0 w 176"/>
                  <a:gd name="T45" fmla="*/ 0 h 131"/>
                  <a:gd name="T46" fmla="*/ 0 w 176"/>
                  <a:gd name="T47" fmla="*/ 0 h 131"/>
                  <a:gd name="T48" fmla="*/ 0 w 176"/>
                  <a:gd name="T49" fmla="*/ 0 h 131"/>
                  <a:gd name="T50" fmla="*/ 0 w 176"/>
                  <a:gd name="T51" fmla="*/ 0 h 131"/>
                  <a:gd name="T52" fmla="*/ 0 w 176"/>
                  <a:gd name="T53" fmla="*/ 0 h 131"/>
                  <a:gd name="T54" fmla="*/ 0 w 176"/>
                  <a:gd name="T55" fmla="*/ 0 h 131"/>
                  <a:gd name="T56" fmla="*/ 0 w 176"/>
                  <a:gd name="T57" fmla="*/ 0 h 131"/>
                  <a:gd name="T58" fmla="*/ 0 w 176"/>
                  <a:gd name="T59" fmla="*/ 0 h 13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6"/>
                  <a:gd name="T91" fmla="*/ 0 h 131"/>
                  <a:gd name="T92" fmla="*/ 176 w 176"/>
                  <a:gd name="T93" fmla="*/ 131 h 13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6" h="131">
                    <a:moveTo>
                      <a:pt x="12" y="131"/>
                    </a:moveTo>
                    <a:lnTo>
                      <a:pt x="5" y="123"/>
                    </a:lnTo>
                    <a:lnTo>
                      <a:pt x="0" y="115"/>
                    </a:lnTo>
                    <a:lnTo>
                      <a:pt x="0" y="106"/>
                    </a:lnTo>
                    <a:lnTo>
                      <a:pt x="4" y="96"/>
                    </a:lnTo>
                    <a:lnTo>
                      <a:pt x="9" y="86"/>
                    </a:lnTo>
                    <a:lnTo>
                      <a:pt x="17" y="76"/>
                    </a:lnTo>
                    <a:lnTo>
                      <a:pt x="28" y="67"/>
                    </a:lnTo>
                    <a:lnTo>
                      <a:pt x="39" y="57"/>
                    </a:lnTo>
                    <a:lnTo>
                      <a:pt x="65" y="38"/>
                    </a:lnTo>
                    <a:lnTo>
                      <a:pt x="90" y="22"/>
                    </a:lnTo>
                    <a:lnTo>
                      <a:pt x="101" y="15"/>
                    </a:lnTo>
                    <a:lnTo>
                      <a:pt x="111" y="10"/>
                    </a:lnTo>
                    <a:lnTo>
                      <a:pt x="118" y="6"/>
                    </a:lnTo>
                    <a:lnTo>
                      <a:pt x="124" y="4"/>
                    </a:lnTo>
                    <a:lnTo>
                      <a:pt x="140" y="0"/>
                    </a:lnTo>
                    <a:lnTo>
                      <a:pt x="157" y="0"/>
                    </a:lnTo>
                    <a:lnTo>
                      <a:pt x="165" y="2"/>
                    </a:lnTo>
                    <a:lnTo>
                      <a:pt x="171" y="6"/>
                    </a:lnTo>
                    <a:lnTo>
                      <a:pt x="174" y="12"/>
                    </a:lnTo>
                    <a:lnTo>
                      <a:pt x="176" y="21"/>
                    </a:lnTo>
                    <a:lnTo>
                      <a:pt x="163" y="41"/>
                    </a:lnTo>
                    <a:lnTo>
                      <a:pt x="147" y="60"/>
                    </a:lnTo>
                    <a:lnTo>
                      <a:pt x="128" y="79"/>
                    </a:lnTo>
                    <a:lnTo>
                      <a:pt x="106" y="95"/>
                    </a:lnTo>
                    <a:lnTo>
                      <a:pt x="82" y="110"/>
                    </a:lnTo>
                    <a:lnTo>
                      <a:pt x="59" y="121"/>
                    </a:lnTo>
                    <a:lnTo>
                      <a:pt x="36" y="128"/>
                    </a:lnTo>
                    <a:lnTo>
                      <a:pt x="23" y="130"/>
                    </a:lnTo>
                    <a:lnTo>
                      <a:pt x="12" y="131"/>
                    </a:lnTo>
                    <a:close/>
                  </a:path>
                </a:pathLst>
              </a:custGeom>
              <a:solidFill>
                <a:srgbClr val="FF1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37" name="Freeform 251"/>
              <p:cNvSpPr>
                <a:spLocks/>
              </p:cNvSpPr>
              <p:nvPr/>
            </p:nvSpPr>
            <p:spPr bwMode="auto">
              <a:xfrm>
                <a:off x="2687" y="2632"/>
                <a:ext cx="43" cy="33"/>
              </a:xfrm>
              <a:custGeom>
                <a:avLst/>
                <a:gdLst>
                  <a:gd name="T0" fmla="*/ 0 w 130"/>
                  <a:gd name="T1" fmla="*/ 0 h 99"/>
                  <a:gd name="T2" fmla="*/ 0 w 130"/>
                  <a:gd name="T3" fmla="*/ 0 h 99"/>
                  <a:gd name="T4" fmla="*/ 0 w 130"/>
                  <a:gd name="T5" fmla="*/ 0 h 99"/>
                  <a:gd name="T6" fmla="*/ 0 w 130"/>
                  <a:gd name="T7" fmla="*/ 0 h 99"/>
                  <a:gd name="T8" fmla="*/ 0 w 130"/>
                  <a:gd name="T9" fmla="*/ 0 h 99"/>
                  <a:gd name="T10" fmla="*/ 0 w 130"/>
                  <a:gd name="T11" fmla="*/ 0 h 99"/>
                  <a:gd name="T12" fmla="*/ 0 w 130"/>
                  <a:gd name="T13" fmla="*/ 0 h 99"/>
                  <a:gd name="T14" fmla="*/ 0 w 130"/>
                  <a:gd name="T15" fmla="*/ 0 h 99"/>
                  <a:gd name="T16" fmla="*/ 0 w 130"/>
                  <a:gd name="T17" fmla="*/ 0 h 99"/>
                  <a:gd name="T18" fmla="*/ 0 w 130"/>
                  <a:gd name="T19" fmla="*/ 0 h 99"/>
                  <a:gd name="T20" fmla="*/ 0 w 130"/>
                  <a:gd name="T21" fmla="*/ 0 h 99"/>
                  <a:gd name="T22" fmla="*/ 0 w 130"/>
                  <a:gd name="T23" fmla="*/ 0 h 99"/>
                  <a:gd name="T24" fmla="*/ 0 w 130"/>
                  <a:gd name="T25" fmla="*/ 0 h 99"/>
                  <a:gd name="T26" fmla="*/ 0 w 130"/>
                  <a:gd name="T27" fmla="*/ 0 h 99"/>
                  <a:gd name="T28" fmla="*/ 0 w 130"/>
                  <a:gd name="T29" fmla="*/ 0 h 99"/>
                  <a:gd name="T30" fmla="*/ 0 w 130"/>
                  <a:gd name="T31" fmla="*/ 0 h 99"/>
                  <a:gd name="T32" fmla="*/ 0 w 130"/>
                  <a:gd name="T33" fmla="*/ 0 h 99"/>
                  <a:gd name="T34" fmla="*/ 0 w 130"/>
                  <a:gd name="T35" fmla="*/ 0 h 99"/>
                  <a:gd name="T36" fmla="*/ 0 w 130"/>
                  <a:gd name="T37" fmla="*/ 0 h 99"/>
                  <a:gd name="T38" fmla="*/ 0 w 130"/>
                  <a:gd name="T39" fmla="*/ 0 h 99"/>
                  <a:gd name="T40" fmla="*/ 0 w 130"/>
                  <a:gd name="T41" fmla="*/ 0 h 99"/>
                  <a:gd name="T42" fmla="*/ 0 w 130"/>
                  <a:gd name="T43" fmla="*/ 0 h 99"/>
                  <a:gd name="T44" fmla="*/ 0 w 130"/>
                  <a:gd name="T45" fmla="*/ 0 h 9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30"/>
                  <a:gd name="T70" fmla="*/ 0 h 99"/>
                  <a:gd name="T71" fmla="*/ 130 w 130"/>
                  <a:gd name="T72" fmla="*/ 99 h 9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30" h="99">
                    <a:moveTo>
                      <a:pt x="8" y="99"/>
                    </a:moveTo>
                    <a:lnTo>
                      <a:pt x="2" y="93"/>
                    </a:lnTo>
                    <a:lnTo>
                      <a:pt x="0" y="86"/>
                    </a:lnTo>
                    <a:lnTo>
                      <a:pt x="1" y="77"/>
                    </a:lnTo>
                    <a:lnTo>
                      <a:pt x="6" y="67"/>
                    </a:lnTo>
                    <a:lnTo>
                      <a:pt x="13" y="57"/>
                    </a:lnTo>
                    <a:lnTo>
                      <a:pt x="23" y="47"/>
                    </a:lnTo>
                    <a:lnTo>
                      <a:pt x="47" y="27"/>
                    </a:lnTo>
                    <a:lnTo>
                      <a:pt x="74" y="11"/>
                    </a:lnTo>
                    <a:lnTo>
                      <a:pt x="87" y="5"/>
                    </a:lnTo>
                    <a:lnTo>
                      <a:pt x="99" y="2"/>
                    </a:lnTo>
                    <a:lnTo>
                      <a:pt x="110" y="0"/>
                    </a:lnTo>
                    <a:lnTo>
                      <a:pt x="120" y="0"/>
                    </a:lnTo>
                    <a:lnTo>
                      <a:pt x="126" y="4"/>
                    </a:lnTo>
                    <a:lnTo>
                      <a:pt x="130" y="11"/>
                    </a:lnTo>
                    <a:lnTo>
                      <a:pt x="120" y="26"/>
                    </a:lnTo>
                    <a:lnTo>
                      <a:pt x="108" y="41"/>
                    </a:lnTo>
                    <a:lnTo>
                      <a:pt x="94" y="56"/>
                    </a:lnTo>
                    <a:lnTo>
                      <a:pt x="78" y="69"/>
                    </a:lnTo>
                    <a:lnTo>
                      <a:pt x="61" y="82"/>
                    </a:lnTo>
                    <a:lnTo>
                      <a:pt x="44" y="90"/>
                    </a:lnTo>
                    <a:lnTo>
                      <a:pt x="27" y="97"/>
                    </a:lnTo>
                    <a:lnTo>
                      <a:pt x="8" y="99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38" name="Freeform 252"/>
              <p:cNvSpPr>
                <a:spLocks/>
              </p:cNvSpPr>
              <p:nvPr/>
            </p:nvSpPr>
            <p:spPr bwMode="auto">
              <a:xfrm>
                <a:off x="2499" y="2587"/>
                <a:ext cx="24" cy="57"/>
              </a:xfrm>
              <a:custGeom>
                <a:avLst/>
                <a:gdLst>
                  <a:gd name="T0" fmla="*/ 0 w 74"/>
                  <a:gd name="T1" fmla="*/ 0 h 173"/>
                  <a:gd name="T2" fmla="*/ 0 w 74"/>
                  <a:gd name="T3" fmla="*/ 0 h 173"/>
                  <a:gd name="T4" fmla="*/ 0 w 74"/>
                  <a:gd name="T5" fmla="*/ 0 h 173"/>
                  <a:gd name="T6" fmla="*/ 0 w 74"/>
                  <a:gd name="T7" fmla="*/ 0 h 173"/>
                  <a:gd name="T8" fmla="*/ 0 w 74"/>
                  <a:gd name="T9" fmla="*/ 0 h 173"/>
                  <a:gd name="T10" fmla="*/ 0 w 74"/>
                  <a:gd name="T11" fmla="*/ 0 h 173"/>
                  <a:gd name="T12" fmla="*/ 0 w 74"/>
                  <a:gd name="T13" fmla="*/ 0 h 173"/>
                  <a:gd name="T14" fmla="*/ 0 w 74"/>
                  <a:gd name="T15" fmla="*/ 0 h 173"/>
                  <a:gd name="T16" fmla="*/ 0 w 74"/>
                  <a:gd name="T17" fmla="*/ 0 h 173"/>
                  <a:gd name="T18" fmla="*/ 0 w 74"/>
                  <a:gd name="T19" fmla="*/ 0 h 173"/>
                  <a:gd name="T20" fmla="*/ 0 w 74"/>
                  <a:gd name="T21" fmla="*/ 0 h 173"/>
                  <a:gd name="T22" fmla="*/ 0 w 74"/>
                  <a:gd name="T23" fmla="*/ 0 h 173"/>
                  <a:gd name="T24" fmla="*/ 0 w 74"/>
                  <a:gd name="T25" fmla="*/ 0 h 173"/>
                  <a:gd name="T26" fmla="*/ 0 w 74"/>
                  <a:gd name="T27" fmla="*/ 0 h 173"/>
                  <a:gd name="T28" fmla="*/ 0 w 74"/>
                  <a:gd name="T29" fmla="*/ 0 h 173"/>
                  <a:gd name="T30" fmla="*/ 0 w 74"/>
                  <a:gd name="T31" fmla="*/ 0 h 173"/>
                  <a:gd name="T32" fmla="*/ 0 w 74"/>
                  <a:gd name="T33" fmla="*/ 0 h 173"/>
                  <a:gd name="T34" fmla="*/ 0 w 74"/>
                  <a:gd name="T35" fmla="*/ 0 h 173"/>
                  <a:gd name="T36" fmla="*/ 0 w 74"/>
                  <a:gd name="T37" fmla="*/ 0 h 173"/>
                  <a:gd name="T38" fmla="*/ 0 w 74"/>
                  <a:gd name="T39" fmla="*/ 0 h 173"/>
                  <a:gd name="T40" fmla="*/ 0 w 74"/>
                  <a:gd name="T41" fmla="*/ 0 h 173"/>
                  <a:gd name="T42" fmla="*/ 0 w 74"/>
                  <a:gd name="T43" fmla="*/ 0 h 173"/>
                  <a:gd name="T44" fmla="*/ 0 w 74"/>
                  <a:gd name="T45" fmla="*/ 0 h 173"/>
                  <a:gd name="T46" fmla="*/ 0 w 74"/>
                  <a:gd name="T47" fmla="*/ 0 h 173"/>
                  <a:gd name="T48" fmla="*/ 0 w 74"/>
                  <a:gd name="T49" fmla="*/ 0 h 173"/>
                  <a:gd name="T50" fmla="*/ 0 w 74"/>
                  <a:gd name="T51" fmla="*/ 0 h 173"/>
                  <a:gd name="T52" fmla="*/ 0 w 74"/>
                  <a:gd name="T53" fmla="*/ 0 h 173"/>
                  <a:gd name="T54" fmla="*/ 0 w 74"/>
                  <a:gd name="T55" fmla="*/ 0 h 17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4"/>
                  <a:gd name="T85" fmla="*/ 0 h 173"/>
                  <a:gd name="T86" fmla="*/ 74 w 74"/>
                  <a:gd name="T87" fmla="*/ 173 h 17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4" h="173">
                    <a:moveTo>
                      <a:pt x="18" y="173"/>
                    </a:moveTo>
                    <a:lnTo>
                      <a:pt x="12" y="167"/>
                    </a:lnTo>
                    <a:lnTo>
                      <a:pt x="7" y="159"/>
                    </a:lnTo>
                    <a:lnTo>
                      <a:pt x="3" y="149"/>
                    </a:lnTo>
                    <a:lnTo>
                      <a:pt x="0" y="136"/>
                    </a:lnTo>
                    <a:lnTo>
                      <a:pt x="0" y="109"/>
                    </a:lnTo>
                    <a:lnTo>
                      <a:pt x="5" y="81"/>
                    </a:lnTo>
                    <a:lnTo>
                      <a:pt x="13" y="52"/>
                    </a:lnTo>
                    <a:lnTo>
                      <a:pt x="23" y="28"/>
                    </a:lnTo>
                    <a:lnTo>
                      <a:pt x="29" y="18"/>
                    </a:lnTo>
                    <a:lnTo>
                      <a:pt x="35" y="10"/>
                    </a:lnTo>
                    <a:lnTo>
                      <a:pt x="41" y="4"/>
                    </a:lnTo>
                    <a:lnTo>
                      <a:pt x="48" y="0"/>
                    </a:lnTo>
                    <a:lnTo>
                      <a:pt x="56" y="2"/>
                    </a:lnTo>
                    <a:lnTo>
                      <a:pt x="62" y="8"/>
                    </a:lnTo>
                    <a:lnTo>
                      <a:pt x="67" y="17"/>
                    </a:lnTo>
                    <a:lnTo>
                      <a:pt x="70" y="28"/>
                    </a:lnTo>
                    <a:lnTo>
                      <a:pt x="73" y="40"/>
                    </a:lnTo>
                    <a:lnTo>
                      <a:pt x="74" y="55"/>
                    </a:lnTo>
                    <a:lnTo>
                      <a:pt x="73" y="71"/>
                    </a:lnTo>
                    <a:lnTo>
                      <a:pt x="72" y="87"/>
                    </a:lnTo>
                    <a:lnTo>
                      <a:pt x="64" y="119"/>
                    </a:lnTo>
                    <a:lnTo>
                      <a:pt x="58" y="134"/>
                    </a:lnTo>
                    <a:lnTo>
                      <a:pt x="52" y="146"/>
                    </a:lnTo>
                    <a:lnTo>
                      <a:pt x="45" y="157"/>
                    </a:lnTo>
                    <a:lnTo>
                      <a:pt x="37" y="166"/>
                    </a:lnTo>
                    <a:lnTo>
                      <a:pt x="27" y="172"/>
                    </a:lnTo>
                    <a:lnTo>
                      <a:pt x="18" y="173"/>
                    </a:lnTo>
                    <a:close/>
                  </a:path>
                </a:pathLst>
              </a:custGeom>
              <a:solidFill>
                <a:srgbClr val="FF0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39" name="Freeform 253"/>
              <p:cNvSpPr>
                <a:spLocks/>
              </p:cNvSpPr>
              <p:nvPr/>
            </p:nvSpPr>
            <p:spPr bwMode="auto">
              <a:xfrm>
                <a:off x="2505" y="2596"/>
                <a:ext cx="14" cy="38"/>
              </a:xfrm>
              <a:custGeom>
                <a:avLst/>
                <a:gdLst>
                  <a:gd name="T0" fmla="*/ 0 w 42"/>
                  <a:gd name="T1" fmla="*/ 0 h 113"/>
                  <a:gd name="T2" fmla="*/ 0 w 42"/>
                  <a:gd name="T3" fmla="*/ 0 h 113"/>
                  <a:gd name="T4" fmla="*/ 0 w 42"/>
                  <a:gd name="T5" fmla="*/ 0 h 113"/>
                  <a:gd name="T6" fmla="*/ 0 w 42"/>
                  <a:gd name="T7" fmla="*/ 0 h 113"/>
                  <a:gd name="T8" fmla="*/ 0 w 42"/>
                  <a:gd name="T9" fmla="*/ 0 h 113"/>
                  <a:gd name="T10" fmla="*/ 0 w 42"/>
                  <a:gd name="T11" fmla="*/ 0 h 113"/>
                  <a:gd name="T12" fmla="*/ 0 w 42"/>
                  <a:gd name="T13" fmla="*/ 0 h 113"/>
                  <a:gd name="T14" fmla="*/ 0 w 42"/>
                  <a:gd name="T15" fmla="*/ 0 h 113"/>
                  <a:gd name="T16" fmla="*/ 0 w 42"/>
                  <a:gd name="T17" fmla="*/ 0 h 113"/>
                  <a:gd name="T18" fmla="*/ 0 w 42"/>
                  <a:gd name="T19" fmla="*/ 0 h 113"/>
                  <a:gd name="T20" fmla="*/ 0 w 42"/>
                  <a:gd name="T21" fmla="*/ 0 h 113"/>
                  <a:gd name="T22" fmla="*/ 0 w 42"/>
                  <a:gd name="T23" fmla="*/ 0 h 113"/>
                  <a:gd name="T24" fmla="*/ 0 w 42"/>
                  <a:gd name="T25" fmla="*/ 0 h 113"/>
                  <a:gd name="T26" fmla="*/ 0 w 42"/>
                  <a:gd name="T27" fmla="*/ 0 h 113"/>
                  <a:gd name="T28" fmla="*/ 0 w 42"/>
                  <a:gd name="T29" fmla="*/ 0 h 113"/>
                  <a:gd name="T30" fmla="*/ 0 w 42"/>
                  <a:gd name="T31" fmla="*/ 0 h 113"/>
                  <a:gd name="T32" fmla="*/ 0 w 42"/>
                  <a:gd name="T33" fmla="*/ 0 h 113"/>
                  <a:gd name="T34" fmla="*/ 0 w 42"/>
                  <a:gd name="T35" fmla="*/ 0 h 113"/>
                  <a:gd name="T36" fmla="*/ 0 w 42"/>
                  <a:gd name="T37" fmla="*/ 0 h 113"/>
                  <a:gd name="T38" fmla="*/ 0 w 42"/>
                  <a:gd name="T39" fmla="*/ 0 h 11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2"/>
                  <a:gd name="T61" fmla="*/ 0 h 113"/>
                  <a:gd name="T62" fmla="*/ 42 w 42"/>
                  <a:gd name="T63" fmla="*/ 113 h 11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2" h="113">
                    <a:moveTo>
                      <a:pt x="10" y="113"/>
                    </a:moveTo>
                    <a:lnTo>
                      <a:pt x="3" y="91"/>
                    </a:lnTo>
                    <a:lnTo>
                      <a:pt x="0" y="71"/>
                    </a:lnTo>
                    <a:lnTo>
                      <a:pt x="0" y="54"/>
                    </a:lnTo>
                    <a:lnTo>
                      <a:pt x="3" y="40"/>
                    </a:lnTo>
                    <a:lnTo>
                      <a:pt x="7" y="28"/>
                    </a:lnTo>
                    <a:lnTo>
                      <a:pt x="14" y="18"/>
                    </a:lnTo>
                    <a:lnTo>
                      <a:pt x="26" y="0"/>
                    </a:lnTo>
                    <a:lnTo>
                      <a:pt x="31" y="2"/>
                    </a:lnTo>
                    <a:lnTo>
                      <a:pt x="34" y="5"/>
                    </a:lnTo>
                    <a:lnTo>
                      <a:pt x="38" y="11"/>
                    </a:lnTo>
                    <a:lnTo>
                      <a:pt x="41" y="17"/>
                    </a:lnTo>
                    <a:lnTo>
                      <a:pt x="42" y="35"/>
                    </a:lnTo>
                    <a:lnTo>
                      <a:pt x="41" y="55"/>
                    </a:lnTo>
                    <a:lnTo>
                      <a:pt x="37" y="75"/>
                    </a:lnTo>
                    <a:lnTo>
                      <a:pt x="31" y="93"/>
                    </a:lnTo>
                    <a:lnTo>
                      <a:pt x="26" y="101"/>
                    </a:lnTo>
                    <a:lnTo>
                      <a:pt x="21" y="107"/>
                    </a:lnTo>
                    <a:lnTo>
                      <a:pt x="16" y="111"/>
                    </a:lnTo>
                    <a:lnTo>
                      <a:pt x="10" y="113"/>
                    </a:lnTo>
                    <a:close/>
                  </a:path>
                </a:pathLst>
              </a:cu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40" name="Freeform 254"/>
              <p:cNvSpPr>
                <a:spLocks/>
              </p:cNvSpPr>
              <p:nvPr/>
            </p:nvSpPr>
            <p:spPr bwMode="auto">
              <a:xfrm>
                <a:off x="2577" y="2645"/>
                <a:ext cx="94" cy="211"/>
              </a:xfrm>
              <a:custGeom>
                <a:avLst/>
                <a:gdLst>
                  <a:gd name="T0" fmla="*/ 0 w 282"/>
                  <a:gd name="T1" fmla="*/ 0 h 633"/>
                  <a:gd name="T2" fmla="*/ 0 w 282"/>
                  <a:gd name="T3" fmla="*/ 0 h 633"/>
                  <a:gd name="T4" fmla="*/ 0 w 282"/>
                  <a:gd name="T5" fmla="*/ 0 h 633"/>
                  <a:gd name="T6" fmla="*/ 0 w 282"/>
                  <a:gd name="T7" fmla="*/ 0 h 633"/>
                  <a:gd name="T8" fmla="*/ 0 w 282"/>
                  <a:gd name="T9" fmla="*/ 0 h 633"/>
                  <a:gd name="T10" fmla="*/ 0 w 282"/>
                  <a:gd name="T11" fmla="*/ 0 h 633"/>
                  <a:gd name="T12" fmla="*/ 0 w 282"/>
                  <a:gd name="T13" fmla="*/ 0 h 633"/>
                  <a:gd name="T14" fmla="*/ 0 w 282"/>
                  <a:gd name="T15" fmla="*/ 0 h 633"/>
                  <a:gd name="T16" fmla="*/ 0 w 282"/>
                  <a:gd name="T17" fmla="*/ 0 h 633"/>
                  <a:gd name="T18" fmla="*/ 0 w 282"/>
                  <a:gd name="T19" fmla="*/ 0 h 633"/>
                  <a:gd name="T20" fmla="*/ 0 w 282"/>
                  <a:gd name="T21" fmla="*/ 0 h 633"/>
                  <a:gd name="T22" fmla="*/ 0 w 282"/>
                  <a:gd name="T23" fmla="*/ 0 h 633"/>
                  <a:gd name="T24" fmla="*/ 0 w 282"/>
                  <a:gd name="T25" fmla="*/ 0 h 633"/>
                  <a:gd name="T26" fmla="*/ 0 w 282"/>
                  <a:gd name="T27" fmla="*/ 0 h 633"/>
                  <a:gd name="T28" fmla="*/ 0 w 282"/>
                  <a:gd name="T29" fmla="*/ 0 h 633"/>
                  <a:gd name="T30" fmla="*/ 0 w 282"/>
                  <a:gd name="T31" fmla="*/ 0 h 633"/>
                  <a:gd name="T32" fmla="*/ 0 w 282"/>
                  <a:gd name="T33" fmla="*/ 0 h 633"/>
                  <a:gd name="T34" fmla="*/ 0 w 282"/>
                  <a:gd name="T35" fmla="*/ 0 h 633"/>
                  <a:gd name="T36" fmla="*/ 0 w 282"/>
                  <a:gd name="T37" fmla="*/ 0 h 633"/>
                  <a:gd name="T38" fmla="*/ 0 w 282"/>
                  <a:gd name="T39" fmla="*/ 0 h 633"/>
                  <a:gd name="T40" fmla="*/ 0 w 282"/>
                  <a:gd name="T41" fmla="*/ 0 h 633"/>
                  <a:gd name="T42" fmla="*/ 0 w 282"/>
                  <a:gd name="T43" fmla="*/ 0 h 633"/>
                  <a:gd name="T44" fmla="*/ 0 w 282"/>
                  <a:gd name="T45" fmla="*/ 0 h 633"/>
                  <a:gd name="T46" fmla="*/ 0 w 282"/>
                  <a:gd name="T47" fmla="*/ 0 h 633"/>
                  <a:gd name="T48" fmla="*/ 0 w 282"/>
                  <a:gd name="T49" fmla="*/ 0 h 633"/>
                  <a:gd name="T50" fmla="*/ 0 w 282"/>
                  <a:gd name="T51" fmla="*/ 0 h 633"/>
                  <a:gd name="T52" fmla="*/ 0 w 282"/>
                  <a:gd name="T53" fmla="*/ 0 h 633"/>
                  <a:gd name="T54" fmla="*/ 0 w 282"/>
                  <a:gd name="T55" fmla="*/ 0 h 633"/>
                  <a:gd name="T56" fmla="*/ 0 w 282"/>
                  <a:gd name="T57" fmla="*/ 0 h 633"/>
                  <a:gd name="T58" fmla="*/ 0 w 282"/>
                  <a:gd name="T59" fmla="*/ 0 h 633"/>
                  <a:gd name="T60" fmla="*/ 0 w 282"/>
                  <a:gd name="T61" fmla="*/ 0 h 633"/>
                  <a:gd name="T62" fmla="*/ 0 w 282"/>
                  <a:gd name="T63" fmla="*/ 0 h 633"/>
                  <a:gd name="T64" fmla="*/ 0 w 282"/>
                  <a:gd name="T65" fmla="*/ 0 h 633"/>
                  <a:gd name="T66" fmla="*/ 0 w 282"/>
                  <a:gd name="T67" fmla="*/ 0 h 633"/>
                  <a:gd name="T68" fmla="*/ 0 w 282"/>
                  <a:gd name="T69" fmla="*/ 0 h 633"/>
                  <a:gd name="T70" fmla="*/ 0 w 282"/>
                  <a:gd name="T71" fmla="*/ 0 h 633"/>
                  <a:gd name="T72" fmla="*/ 0 w 282"/>
                  <a:gd name="T73" fmla="*/ 0 h 633"/>
                  <a:gd name="T74" fmla="*/ 0 w 282"/>
                  <a:gd name="T75" fmla="*/ 0 h 633"/>
                  <a:gd name="T76" fmla="*/ 0 w 282"/>
                  <a:gd name="T77" fmla="*/ 0 h 633"/>
                  <a:gd name="T78" fmla="*/ 0 w 282"/>
                  <a:gd name="T79" fmla="*/ 0 h 633"/>
                  <a:gd name="T80" fmla="*/ 0 w 282"/>
                  <a:gd name="T81" fmla="*/ 0 h 633"/>
                  <a:gd name="T82" fmla="*/ 0 w 282"/>
                  <a:gd name="T83" fmla="*/ 0 h 633"/>
                  <a:gd name="T84" fmla="*/ 0 w 282"/>
                  <a:gd name="T85" fmla="*/ 0 h 633"/>
                  <a:gd name="T86" fmla="*/ 0 w 282"/>
                  <a:gd name="T87" fmla="*/ 0 h 633"/>
                  <a:gd name="T88" fmla="*/ 0 w 282"/>
                  <a:gd name="T89" fmla="*/ 0 h 633"/>
                  <a:gd name="T90" fmla="*/ 0 w 282"/>
                  <a:gd name="T91" fmla="*/ 0 h 633"/>
                  <a:gd name="T92" fmla="*/ 0 w 282"/>
                  <a:gd name="T93" fmla="*/ 0 h 633"/>
                  <a:gd name="T94" fmla="*/ 0 w 282"/>
                  <a:gd name="T95" fmla="*/ 0 h 633"/>
                  <a:gd name="T96" fmla="*/ 0 w 282"/>
                  <a:gd name="T97" fmla="*/ 0 h 633"/>
                  <a:gd name="T98" fmla="*/ 0 w 282"/>
                  <a:gd name="T99" fmla="*/ 0 h 6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82"/>
                  <a:gd name="T151" fmla="*/ 0 h 633"/>
                  <a:gd name="T152" fmla="*/ 282 w 282"/>
                  <a:gd name="T153" fmla="*/ 633 h 6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82" h="633">
                    <a:moveTo>
                      <a:pt x="69" y="629"/>
                    </a:moveTo>
                    <a:lnTo>
                      <a:pt x="48" y="588"/>
                    </a:lnTo>
                    <a:lnTo>
                      <a:pt x="31" y="546"/>
                    </a:lnTo>
                    <a:lnTo>
                      <a:pt x="17" y="505"/>
                    </a:lnTo>
                    <a:lnTo>
                      <a:pt x="8" y="463"/>
                    </a:lnTo>
                    <a:lnTo>
                      <a:pt x="3" y="422"/>
                    </a:lnTo>
                    <a:lnTo>
                      <a:pt x="0" y="380"/>
                    </a:lnTo>
                    <a:lnTo>
                      <a:pt x="3" y="339"/>
                    </a:lnTo>
                    <a:lnTo>
                      <a:pt x="10" y="299"/>
                    </a:lnTo>
                    <a:lnTo>
                      <a:pt x="21" y="259"/>
                    </a:lnTo>
                    <a:lnTo>
                      <a:pt x="36" y="220"/>
                    </a:lnTo>
                    <a:lnTo>
                      <a:pt x="55" y="181"/>
                    </a:lnTo>
                    <a:lnTo>
                      <a:pt x="81" y="143"/>
                    </a:lnTo>
                    <a:lnTo>
                      <a:pt x="111" y="106"/>
                    </a:lnTo>
                    <a:lnTo>
                      <a:pt x="145" y="69"/>
                    </a:lnTo>
                    <a:lnTo>
                      <a:pt x="165" y="52"/>
                    </a:lnTo>
                    <a:lnTo>
                      <a:pt x="185" y="34"/>
                    </a:lnTo>
                    <a:lnTo>
                      <a:pt x="206" y="17"/>
                    </a:lnTo>
                    <a:lnTo>
                      <a:pt x="230" y="0"/>
                    </a:lnTo>
                    <a:lnTo>
                      <a:pt x="215" y="11"/>
                    </a:lnTo>
                    <a:lnTo>
                      <a:pt x="199" y="26"/>
                    </a:lnTo>
                    <a:lnTo>
                      <a:pt x="181" y="46"/>
                    </a:lnTo>
                    <a:lnTo>
                      <a:pt x="162" y="68"/>
                    </a:lnTo>
                    <a:lnTo>
                      <a:pt x="143" y="92"/>
                    </a:lnTo>
                    <a:lnTo>
                      <a:pt x="123" y="121"/>
                    </a:lnTo>
                    <a:lnTo>
                      <a:pt x="106" y="152"/>
                    </a:lnTo>
                    <a:lnTo>
                      <a:pt x="89" y="185"/>
                    </a:lnTo>
                    <a:lnTo>
                      <a:pt x="73" y="220"/>
                    </a:lnTo>
                    <a:lnTo>
                      <a:pt x="60" y="256"/>
                    </a:lnTo>
                    <a:lnTo>
                      <a:pt x="50" y="291"/>
                    </a:lnTo>
                    <a:lnTo>
                      <a:pt x="44" y="330"/>
                    </a:lnTo>
                    <a:lnTo>
                      <a:pt x="42" y="368"/>
                    </a:lnTo>
                    <a:lnTo>
                      <a:pt x="43" y="407"/>
                    </a:lnTo>
                    <a:lnTo>
                      <a:pt x="46" y="426"/>
                    </a:lnTo>
                    <a:lnTo>
                      <a:pt x="50" y="446"/>
                    </a:lnTo>
                    <a:lnTo>
                      <a:pt x="55" y="464"/>
                    </a:lnTo>
                    <a:lnTo>
                      <a:pt x="62" y="484"/>
                    </a:lnTo>
                    <a:lnTo>
                      <a:pt x="65" y="454"/>
                    </a:lnTo>
                    <a:lnTo>
                      <a:pt x="71" y="428"/>
                    </a:lnTo>
                    <a:lnTo>
                      <a:pt x="77" y="405"/>
                    </a:lnTo>
                    <a:lnTo>
                      <a:pt x="85" y="384"/>
                    </a:lnTo>
                    <a:lnTo>
                      <a:pt x="95" y="365"/>
                    </a:lnTo>
                    <a:lnTo>
                      <a:pt x="104" y="348"/>
                    </a:lnTo>
                    <a:lnTo>
                      <a:pt x="127" y="318"/>
                    </a:lnTo>
                    <a:lnTo>
                      <a:pt x="173" y="265"/>
                    </a:lnTo>
                    <a:lnTo>
                      <a:pt x="195" y="238"/>
                    </a:lnTo>
                    <a:lnTo>
                      <a:pt x="215" y="209"/>
                    </a:lnTo>
                    <a:lnTo>
                      <a:pt x="188" y="259"/>
                    </a:lnTo>
                    <a:lnTo>
                      <a:pt x="165" y="306"/>
                    </a:lnTo>
                    <a:lnTo>
                      <a:pt x="146" y="349"/>
                    </a:lnTo>
                    <a:lnTo>
                      <a:pt x="133" y="388"/>
                    </a:lnTo>
                    <a:lnTo>
                      <a:pt x="124" y="423"/>
                    </a:lnTo>
                    <a:lnTo>
                      <a:pt x="119" y="456"/>
                    </a:lnTo>
                    <a:lnTo>
                      <a:pt x="120" y="484"/>
                    </a:lnTo>
                    <a:lnTo>
                      <a:pt x="123" y="496"/>
                    </a:lnTo>
                    <a:lnTo>
                      <a:pt x="127" y="509"/>
                    </a:lnTo>
                    <a:lnTo>
                      <a:pt x="130" y="505"/>
                    </a:lnTo>
                    <a:lnTo>
                      <a:pt x="134" y="499"/>
                    </a:lnTo>
                    <a:lnTo>
                      <a:pt x="139" y="491"/>
                    </a:lnTo>
                    <a:lnTo>
                      <a:pt x="146" y="483"/>
                    </a:lnTo>
                    <a:lnTo>
                      <a:pt x="161" y="462"/>
                    </a:lnTo>
                    <a:lnTo>
                      <a:pt x="179" y="437"/>
                    </a:lnTo>
                    <a:lnTo>
                      <a:pt x="201" y="412"/>
                    </a:lnTo>
                    <a:lnTo>
                      <a:pt x="226" y="388"/>
                    </a:lnTo>
                    <a:lnTo>
                      <a:pt x="253" y="368"/>
                    </a:lnTo>
                    <a:lnTo>
                      <a:pt x="268" y="359"/>
                    </a:lnTo>
                    <a:lnTo>
                      <a:pt x="282" y="353"/>
                    </a:lnTo>
                    <a:lnTo>
                      <a:pt x="268" y="364"/>
                    </a:lnTo>
                    <a:lnTo>
                      <a:pt x="255" y="375"/>
                    </a:lnTo>
                    <a:lnTo>
                      <a:pt x="233" y="396"/>
                    </a:lnTo>
                    <a:lnTo>
                      <a:pt x="215" y="419"/>
                    </a:lnTo>
                    <a:lnTo>
                      <a:pt x="201" y="442"/>
                    </a:lnTo>
                    <a:lnTo>
                      <a:pt x="192" y="464"/>
                    </a:lnTo>
                    <a:lnTo>
                      <a:pt x="185" y="489"/>
                    </a:lnTo>
                    <a:lnTo>
                      <a:pt x="183" y="515"/>
                    </a:lnTo>
                    <a:lnTo>
                      <a:pt x="184" y="542"/>
                    </a:lnTo>
                    <a:lnTo>
                      <a:pt x="198" y="533"/>
                    </a:lnTo>
                    <a:lnTo>
                      <a:pt x="211" y="527"/>
                    </a:lnTo>
                    <a:lnTo>
                      <a:pt x="224" y="522"/>
                    </a:lnTo>
                    <a:lnTo>
                      <a:pt x="237" y="519"/>
                    </a:lnTo>
                    <a:lnTo>
                      <a:pt x="249" y="517"/>
                    </a:lnTo>
                    <a:lnTo>
                      <a:pt x="260" y="516"/>
                    </a:lnTo>
                    <a:lnTo>
                      <a:pt x="270" y="517"/>
                    </a:lnTo>
                    <a:lnTo>
                      <a:pt x="280" y="520"/>
                    </a:lnTo>
                    <a:lnTo>
                      <a:pt x="263" y="530"/>
                    </a:lnTo>
                    <a:lnTo>
                      <a:pt x="247" y="540"/>
                    </a:lnTo>
                    <a:lnTo>
                      <a:pt x="233" y="548"/>
                    </a:lnTo>
                    <a:lnTo>
                      <a:pt x="221" y="557"/>
                    </a:lnTo>
                    <a:lnTo>
                      <a:pt x="201" y="573"/>
                    </a:lnTo>
                    <a:lnTo>
                      <a:pt x="184" y="587"/>
                    </a:lnTo>
                    <a:lnTo>
                      <a:pt x="157" y="612"/>
                    </a:lnTo>
                    <a:lnTo>
                      <a:pt x="143" y="624"/>
                    </a:lnTo>
                    <a:lnTo>
                      <a:pt x="127" y="633"/>
                    </a:lnTo>
                    <a:lnTo>
                      <a:pt x="124" y="633"/>
                    </a:lnTo>
                    <a:lnTo>
                      <a:pt x="118" y="632"/>
                    </a:lnTo>
                    <a:lnTo>
                      <a:pt x="109" y="632"/>
                    </a:lnTo>
                    <a:lnTo>
                      <a:pt x="98" y="631"/>
                    </a:lnTo>
                    <a:lnTo>
                      <a:pt x="79" y="630"/>
                    </a:lnTo>
                    <a:lnTo>
                      <a:pt x="73" y="629"/>
                    </a:lnTo>
                    <a:lnTo>
                      <a:pt x="69" y="629"/>
                    </a:lnTo>
                    <a:close/>
                  </a:path>
                </a:pathLst>
              </a:custGeom>
              <a:solidFill>
                <a:srgbClr val="FF4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441" name="Freeform 255"/>
              <p:cNvSpPr>
                <a:spLocks/>
              </p:cNvSpPr>
              <p:nvPr/>
            </p:nvSpPr>
            <p:spPr bwMode="auto">
              <a:xfrm>
                <a:off x="2473" y="2618"/>
                <a:ext cx="95" cy="222"/>
              </a:xfrm>
              <a:custGeom>
                <a:avLst/>
                <a:gdLst>
                  <a:gd name="T0" fmla="*/ 0 w 285"/>
                  <a:gd name="T1" fmla="*/ 0 h 666"/>
                  <a:gd name="T2" fmla="*/ 0 w 285"/>
                  <a:gd name="T3" fmla="*/ 0 h 666"/>
                  <a:gd name="T4" fmla="*/ 0 w 285"/>
                  <a:gd name="T5" fmla="*/ 0 h 666"/>
                  <a:gd name="T6" fmla="*/ 0 w 285"/>
                  <a:gd name="T7" fmla="*/ 0 h 666"/>
                  <a:gd name="T8" fmla="*/ 0 w 285"/>
                  <a:gd name="T9" fmla="*/ 0 h 666"/>
                  <a:gd name="T10" fmla="*/ 0 w 285"/>
                  <a:gd name="T11" fmla="*/ 0 h 666"/>
                  <a:gd name="T12" fmla="*/ 0 w 285"/>
                  <a:gd name="T13" fmla="*/ 0 h 666"/>
                  <a:gd name="T14" fmla="*/ 0 w 285"/>
                  <a:gd name="T15" fmla="*/ 0 h 666"/>
                  <a:gd name="T16" fmla="*/ 0 w 285"/>
                  <a:gd name="T17" fmla="*/ 0 h 666"/>
                  <a:gd name="T18" fmla="*/ 0 w 285"/>
                  <a:gd name="T19" fmla="*/ 0 h 666"/>
                  <a:gd name="T20" fmla="*/ 0 w 285"/>
                  <a:gd name="T21" fmla="*/ 0 h 666"/>
                  <a:gd name="T22" fmla="*/ 0 w 285"/>
                  <a:gd name="T23" fmla="*/ 0 h 666"/>
                  <a:gd name="T24" fmla="*/ 0 w 285"/>
                  <a:gd name="T25" fmla="*/ 0 h 666"/>
                  <a:gd name="T26" fmla="*/ 0 w 285"/>
                  <a:gd name="T27" fmla="*/ 0 h 666"/>
                  <a:gd name="T28" fmla="*/ 0 w 285"/>
                  <a:gd name="T29" fmla="*/ 0 h 666"/>
                  <a:gd name="T30" fmla="*/ 0 w 285"/>
                  <a:gd name="T31" fmla="*/ 0 h 666"/>
                  <a:gd name="T32" fmla="*/ 0 w 285"/>
                  <a:gd name="T33" fmla="*/ 0 h 666"/>
                  <a:gd name="T34" fmla="*/ 0 w 285"/>
                  <a:gd name="T35" fmla="*/ 0 h 666"/>
                  <a:gd name="T36" fmla="*/ 0 w 285"/>
                  <a:gd name="T37" fmla="*/ 0 h 666"/>
                  <a:gd name="T38" fmla="*/ 0 w 285"/>
                  <a:gd name="T39" fmla="*/ 0 h 666"/>
                  <a:gd name="T40" fmla="*/ 0 w 285"/>
                  <a:gd name="T41" fmla="*/ 0 h 666"/>
                  <a:gd name="T42" fmla="*/ 0 w 285"/>
                  <a:gd name="T43" fmla="*/ 0 h 666"/>
                  <a:gd name="T44" fmla="*/ 0 w 285"/>
                  <a:gd name="T45" fmla="*/ 0 h 666"/>
                  <a:gd name="T46" fmla="*/ 0 w 285"/>
                  <a:gd name="T47" fmla="*/ 0 h 666"/>
                  <a:gd name="T48" fmla="*/ 0 w 285"/>
                  <a:gd name="T49" fmla="*/ 0 h 666"/>
                  <a:gd name="T50" fmla="*/ 0 w 285"/>
                  <a:gd name="T51" fmla="*/ 0 h 666"/>
                  <a:gd name="T52" fmla="*/ 0 w 285"/>
                  <a:gd name="T53" fmla="*/ 0 h 666"/>
                  <a:gd name="T54" fmla="*/ 0 w 285"/>
                  <a:gd name="T55" fmla="*/ 0 h 666"/>
                  <a:gd name="T56" fmla="*/ 0 w 285"/>
                  <a:gd name="T57" fmla="*/ 0 h 666"/>
                  <a:gd name="T58" fmla="*/ 0 w 285"/>
                  <a:gd name="T59" fmla="*/ 0 h 666"/>
                  <a:gd name="T60" fmla="*/ 0 w 285"/>
                  <a:gd name="T61" fmla="*/ 0 h 666"/>
                  <a:gd name="T62" fmla="*/ 0 w 285"/>
                  <a:gd name="T63" fmla="*/ 0 h 666"/>
                  <a:gd name="T64" fmla="*/ 0 w 285"/>
                  <a:gd name="T65" fmla="*/ 0 h 666"/>
                  <a:gd name="T66" fmla="*/ 0 w 285"/>
                  <a:gd name="T67" fmla="*/ 0 h 666"/>
                  <a:gd name="T68" fmla="*/ 0 w 285"/>
                  <a:gd name="T69" fmla="*/ 0 h 666"/>
                  <a:gd name="T70" fmla="*/ 0 w 285"/>
                  <a:gd name="T71" fmla="*/ 0 h 666"/>
                  <a:gd name="T72" fmla="*/ 0 w 285"/>
                  <a:gd name="T73" fmla="*/ 0 h 666"/>
                  <a:gd name="T74" fmla="*/ 0 w 285"/>
                  <a:gd name="T75" fmla="*/ 0 h 666"/>
                  <a:gd name="T76" fmla="*/ 0 w 285"/>
                  <a:gd name="T77" fmla="*/ 0 h 666"/>
                  <a:gd name="T78" fmla="*/ 0 w 285"/>
                  <a:gd name="T79" fmla="*/ 0 h 666"/>
                  <a:gd name="T80" fmla="*/ 0 w 285"/>
                  <a:gd name="T81" fmla="*/ 0 h 666"/>
                  <a:gd name="T82" fmla="*/ 0 w 285"/>
                  <a:gd name="T83" fmla="*/ 0 h 666"/>
                  <a:gd name="T84" fmla="*/ 0 w 285"/>
                  <a:gd name="T85" fmla="*/ 0 h 666"/>
                  <a:gd name="T86" fmla="*/ 0 w 285"/>
                  <a:gd name="T87" fmla="*/ 0 h 66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85"/>
                  <a:gd name="T133" fmla="*/ 0 h 666"/>
                  <a:gd name="T134" fmla="*/ 285 w 285"/>
                  <a:gd name="T135" fmla="*/ 666 h 66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85" h="666">
                    <a:moveTo>
                      <a:pt x="285" y="666"/>
                    </a:moveTo>
                    <a:lnTo>
                      <a:pt x="240" y="640"/>
                    </a:lnTo>
                    <a:lnTo>
                      <a:pt x="197" y="612"/>
                    </a:lnTo>
                    <a:lnTo>
                      <a:pt x="159" y="581"/>
                    </a:lnTo>
                    <a:lnTo>
                      <a:pt x="124" y="547"/>
                    </a:lnTo>
                    <a:lnTo>
                      <a:pt x="94" y="512"/>
                    </a:lnTo>
                    <a:lnTo>
                      <a:pt x="68" y="473"/>
                    </a:lnTo>
                    <a:lnTo>
                      <a:pt x="46" y="433"/>
                    </a:lnTo>
                    <a:lnTo>
                      <a:pt x="27" y="391"/>
                    </a:lnTo>
                    <a:lnTo>
                      <a:pt x="14" y="346"/>
                    </a:lnTo>
                    <a:lnTo>
                      <a:pt x="5" y="302"/>
                    </a:lnTo>
                    <a:lnTo>
                      <a:pt x="0" y="254"/>
                    </a:lnTo>
                    <a:lnTo>
                      <a:pt x="0" y="205"/>
                    </a:lnTo>
                    <a:lnTo>
                      <a:pt x="5" y="156"/>
                    </a:lnTo>
                    <a:lnTo>
                      <a:pt x="15" y="104"/>
                    </a:lnTo>
                    <a:lnTo>
                      <a:pt x="31" y="52"/>
                    </a:lnTo>
                    <a:lnTo>
                      <a:pt x="40" y="26"/>
                    </a:lnTo>
                    <a:lnTo>
                      <a:pt x="51" y="0"/>
                    </a:lnTo>
                    <a:lnTo>
                      <a:pt x="46" y="16"/>
                    </a:lnTo>
                    <a:lnTo>
                      <a:pt x="42" y="39"/>
                    </a:lnTo>
                    <a:lnTo>
                      <a:pt x="38" y="65"/>
                    </a:lnTo>
                    <a:lnTo>
                      <a:pt x="36" y="93"/>
                    </a:lnTo>
                    <a:lnTo>
                      <a:pt x="34" y="125"/>
                    </a:lnTo>
                    <a:lnTo>
                      <a:pt x="34" y="158"/>
                    </a:lnTo>
                    <a:lnTo>
                      <a:pt x="35" y="194"/>
                    </a:lnTo>
                    <a:lnTo>
                      <a:pt x="38" y="231"/>
                    </a:lnTo>
                    <a:lnTo>
                      <a:pt x="43" y="268"/>
                    </a:lnTo>
                    <a:lnTo>
                      <a:pt x="51" y="307"/>
                    </a:lnTo>
                    <a:lnTo>
                      <a:pt x="61" y="342"/>
                    </a:lnTo>
                    <a:lnTo>
                      <a:pt x="73" y="378"/>
                    </a:lnTo>
                    <a:lnTo>
                      <a:pt x="88" y="413"/>
                    </a:lnTo>
                    <a:lnTo>
                      <a:pt x="106" y="445"/>
                    </a:lnTo>
                    <a:lnTo>
                      <a:pt x="127" y="475"/>
                    </a:lnTo>
                    <a:lnTo>
                      <a:pt x="151" y="501"/>
                    </a:lnTo>
                    <a:lnTo>
                      <a:pt x="140" y="473"/>
                    </a:lnTo>
                    <a:lnTo>
                      <a:pt x="130" y="446"/>
                    </a:lnTo>
                    <a:lnTo>
                      <a:pt x="124" y="423"/>
                    </a:lnTo>
                    <a:lnTo>
                      <a:pt x="118" y="399"/>
                    </a:lnTo>
                    <a:lnTo>
                      <a:pt x="115" y="377"/>
                    </a:lnTo>
                    <a:lnTo>
                      <a:pt x="112" y="356"/>
                    </a:lnTo>
                    <a:lnTo>
                      <a:pt x="112" y="319"/>
                    </a:lnTo>
                    <a:lnTo>
                      <a:pt x="116" y="283"/>
                    </a:lnTo>
                    <a:lnTo>
                      <a:pt x="121" y="250"/>
                    </a:lnTo>
                    <a:lnTo>
                      <a:pt x="132" y="186"/>
                    </a:lnTo>
                    <a:lnTo>
                      <a:pt x="133" y="216"/>
                    </a:lnTo>
                    <a:lnTo>
                      <a:pt x="135" y="245"/>
                    </a:lnTo>
                    <a:lnTo>
                      <a:pt x="137" y="272"/>
                    </a:lnTo>
                    <a:lnTo>
                      <a:pt x="139" y="298"/>
                    </a:lnTo>
                    <a:lnTo>
                      <a:pt x="143" y="323"/>
                    </a:lnTo>
                    <a:lnTo>
                      <a:pt x="146" y="344"/>
                    </a:lnTo>
                    <a:lnTo>
                      <a:pt x="150" y="365"/>
                    </a:lnTo>
                    <a:lnTo>
                      <a:pt x="154" y="384"/>
                    </a:lnTo>
                    <a:lnTo>
                      <a:pt x="159" y="403"/>
                    </a:lnTo>
                    <a:lnTo>
                      <a:pt x="165" y="419"/>
                    </a:lnTo>
                    <a:lnTo>
                      <a:pt x="170" y="434"/>
                    </a:lnTo>
                    <a:lnTo>
                      <a:pt x="176" y="447"/>
                    </a:lnTo>
                    <a:lnTo>
                      <a:pt x="183" y="460"/>
                    </a:lnTo>
                    <a:lnTo>
                      <a:pt x="189" y="470"/>
                    </a:lnTo>
                    <a:lnTo>
                      <a:pt x="198" y="480"/>
                    </a:lnTo>
                    <a:lnTo>
                      <a:pt x="205" y="488"/>
                    </a:lnTo>
                    <a:lnTo>
                      <a:pt x="205" y="483"/>
                    </a:lnTo>
                    <a:lnTo>
                      <a:pt x="207" y="476"/>
                    </a:lnTo>
                    <a:lnTo>
                      <a:pt x="207" y="467"/>
                    </a:lnTo>
                    <a:lnTo>
                      <a:pt x="208" y="457"/>
                    </a:lnTo>
                    <a:lnTo>
                      <a:pt x="208" y="445"/>
                    </a:lnTo>
                    <a:lnTo>
                      <a:pt x="209" y="431"/>
                    </a:lnTo>
                    <a:lnTo>
                      <a:pt x="212" y="400"/>
                    </a:lnTo>
                    <a:lnTo>
                      <a:pt x="216" y="368"/>
                    </a:lnTo>
                    <a:lnTo>
                      <a:pt x="223" y="336"/>
                    </a:lnTo>
                    <a:lnTo>
                      <a:pt x="231" y="304"/>
                    </a:lnTo>
                    <a:lnTo>
                      <a:pt x="245" y="277"/>
                    </a:lnTo>
                    <a:lnTo>
                      <a:pt x="236" y="299"/>
                    </a:lnTo>
                    <a:lnTo>
                      <a:pt x="231" y="324"/>
                    </a:lnTo>
                    <a:lnTo>
                      <a:pt x="229" y="352"/>
                    </a:lnTo>
                    <a:lnTo>
                      <a:pt x="229" y="383"/>
                    </a:lnTo>
                    <a:lnTo>
                      <a:pt x="230" y="415"/>
                    </a:lnTo>
                    <a:lnTo>
                      <a:pt x="234" y="449"/>
                    </a:lnTo>
                    <a:lnTo>
                      <a:pt x="243" y="514"/>
                    </a:lnTo>
                    <a:lnTo>
                      <a:pt x="250" y="545"/>
                    </a:lnTo>
                    <a:lnTo>
                      <a:pt x="256" y="575"/>
                    </a:lnTo>
                    <a:lnTo>
                      <a:pt x="262" y="601"/>
                    </a:lnTo>
                    <a:lnTo>
                      <a:pt x="268" y="624"/>
                    </a:lnTo>
                    <a:lnTo>
                      <a:pt x="274" y="643"/>
                    </a:lnTo>
                    <a:lnTo>
                      <a:pt x="277" y="650"/>
                    </a:lnTo>
                    <a:lnTo>
                      <a:pt x="279" y="656"/>
                    </a:lnTo>
                    <a:lnTo>
                      <a:pt x="281" y="661"/>
                    </a:lnTo>
                    <a:lnTo>
                      <a:pt x="283" y="665"/>
                    </a:lnTo>
                    <a:lnTo>
                      <a:pt x="284" y="666"/>
                    </a:lnTo>
                    <a:lnTo>
                      <a:pt x="285" y="666"/>
                    </a:lnTo>
                    <a:close/>
                  </a:path>
                </a:pathLst>
              </a:custGeom>
              <a:solidFill>
                <a:srgbClr val="DE1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8413" name="Text Box 317"/>
            <p:cNvSpPr txBox="1">
              <a:spLocks noChangeArrowheads="1"/>
            </p:cNvSpPr>
            <p:nvPr/>
          </p:nvSpPr>
          <p:spPr bwMode="auto">
            <a:xfrm>
              <a:off x="975" y="981"/>
              <a:ext cx="861" cy="3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s-ES" altLang="en-US" sz="2400" b="1" kern="0">
                  <a:solidFill>
                    <a:srgbClr val="FFFFFF"/>
                  </a:solidFill>
                  <a:latin typeface="Arial" panose="020B0604020202020204" pitchFamily="34" charset="0"/>
                </a:rPr>
                <a:t>SNOWY</a:t>
              </a:r>
            </a:p>
          </p:txBody>
        </p:sp>
      </p:grpSp>
      <p:pic>
        <p:nvPicPr>
          <p:cNvPr id="172" name="171 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38" y="3274219"/>
            <a:ext cx="2017712" cy="171807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55 -0.03287 C 0.33472 -0.1213 0.53229 -0.06481 0.57083 0.09352 C 0.6092 0.25185 0.47448 0.45255 0.27048 0.54097 C 0.06614 0.62917 -0.13125 0.57269 -0.16979 0.41435 C -0.20816 0.25602 -0.07361 0.05556 0.13055 -0.03287 Z " pathEditMode="relative" rAng="-1079435" ptsTypes="fffff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7" y="28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0.05834 C 0.36875 0.11181 0.50157 0.26204 0.48021 0.39375 C 0.45868 0.525 0.29098 0.58866 0.10678 0.53519 C -0.07795 0.48149 -0.21041 0.33125 -0.18906 0.2 C -0.1677 0.06852 -0.00034 0.00487 0.18438 0.05834 Z " pathEditMode="relative" rAng="738574" ptsTypes="fffff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238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95 2.59259E-6 C 0.02083 2.59259E-6 0.125 0.16551 0.125 0.36921 C 0.125 0.57338 0.02083 0.73981 -0.10695 0.73981 C -0.23472 0.73981 -0.33854 0.57338 -0.33854 0.36921 C -0.33854 0.16551 -0.23472 2.59259E-6 -0.10695 2.59259E-6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798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484438" y="4624388"/>
            <a:ext cx="403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" altLang="en-US" sz="2800" b="1" kern="0">
                <a:solidFill>
                  <a:srgbClr val="FFFFFF"/>
                </a:solidFill>
                <a:latin typeface="Arial" panose="020B0604020202020204" pitchFamily="34" charset="0"/>
              </a:rPr>
              <a:t>GAMES</a:t>
            </a:r>
          </a:p>
        </p:txBody>
      </p:sp>
      <p:sp>
        <p:nvSpPr>
          <p:cNvPr id="8198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1" y="4407694"/>
            <a:ext cx="1008063" cy="594122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4821" name="6 Grupo"/>
          <p:cNvGrpSpPr>
            <a:grpSpLocks/>
          </p:cNvGrpSpPr>
          <p:nvPr/>
        </p:nvGrpSpPr>
        <p:grpSpPr bwMode="auto">
          <a:xfrm>
            <a:off x="1835151" y="411956"/>
            <a:ext cx="5184775" cy="3615929"/>
            <a:chOff x="2638844" y="2185054"/>
            <a:chExt cx="3830218" cy="3400995"/>
          </a:xfrm>
        </p:grpSpPr>
        <p:pic>
          <p:nvPicPr>
            <p:cNvPr id="34823" name="54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844" y="2185054"/>
              <a:ext cx="3729011" cy="3400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1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3013" y="2348880"/>
              <a:ext cx="1416049" cy="1254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9 Imagen" descr="summ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3489722"/>
            <a:ext cx="580866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ER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AutoShape 4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0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CC9900"/>
              </a:gs>
              <a:gs pos="100000">
                <a:srgbClr val="EDEA7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AutoShape 10"/>
          <p:cNvSpPr>
            <a:spLocks noChangeArrowheads="1"/>
          </p:cNvSpPr>
          <p:nvPr/>
        </p:nvSpPr>
        <p:spPr bwMode="auto">
          <a:xfrm>
            <a:off x="6948488" y="195263"/>
            <a:ext cx="1439862" cy="1026319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3" name="Freeform 42"/>
          <p:cNvSpPr>
            <a:spLocks/>
          </p:cNvSpPr>
          <p:nvPr/>
        </p:nvSpPr>
        <p:spPr bwMode="auto">
          <a:xfrm>
            <a:off x="396876" y="4100513"/>
            <a:ext cx="3815084" cy="760822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35849" name="Group 5"/>
          <p:cNvGrpSpPr>
            <a:grpSpLocks/>
          </p:cNvGrpSpPr>
          <p:nvPr/>
        </p:nvGrpSpPr>
        <p:grpSpPr bwMode="auto">
          <a:xfrm>
            <a:off x="4356100" y="1275160"/>
            <a:ext cx="3887788" cy="3132534"/>
            <a:chOff x="612" y="935"/>
            <a:chExt cx="2449" cy="2631"/>
          </a:xfrm>
        </p:grpSpPr>
        <p:sp>
          <p:nvSpPr>
            <p:cNvPr id="5126" name="Oval 6"/>
            <p:cNvSpPr>
              <a:spLocks noChangeArrowheads="1"/>
            </p:cNvSpPr>
            <p:nvPr/>
          </p:nvSpPr>
          <p:spPr bwMode="auto">
            <a:xfrm>
              <a:off x="612" y="1389"/>
              <a:ext cx="1224" cy="72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1202" y="935"/>
              <a:ext cx="1270" cy="81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1927" y="1253"/>
              <a:ext cx="1134" cy="72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" name="Freeform 9"/>
            <p:cNvSpPr>
              <a:spLocks/>
            </p:cNvSpPr>
            <p:nvPr/>
          </p:nvSpPr>
          <p:spPr bwMode="auto">
            <a:xfrm>
              <a:off x="1111" y="1434"/>
              <a:ext cx="1496" cy="2132"/>
            </a:xfrm>
            <a:custGeom>
              <a:avLst/>
              <a:gdLst>
                <a:gd name="T0" fmla="*/ 272 w 1496"/>
                <a:gd name="T1" fmla="*/ 272 h 2132"/>
                <a:gd name="T2" fmla="*/ 635 w 1496"/>
                <a:gd name="T3" fmla="*/ 544 h 2132"/>
                <a:gd name="T4" fmla="*/ 771 w 1496"/>
                <a:gd name="T5" fmla="*/ 0 h 2132"/>
                <a:gd name="T6" fmla="*/ 861 w 1496"/>
                <a:gd name="T7" fmla="*/ 544 h 2132"/>
                <a:gd name="T8" fmla="*/ 1134 w 1496"/>
                <a:gd name="T9" fmla="*/ 136 h 2132"/>
                <a:gd name="T10" fmla="*/ 1088 w 1496"/>
                <a:gd name="T11" fmla="*/ 363 h 2132"/>
                <a:gd name="T12" fmla="*/ 1496 w 1496"/>
                <a:gd name="T13" fmla="*/ 272 h 2132"/>
                <a:gd name="T14" fmla="*/ 1043 w 1496"/>
                <a:gd name="T15" fmla="*/ 499 h 2132"/>
                <a:gd name="T16" fmla="*/ 907 w 1496"/>
                <a:gd name="T17" fmla="*/ 771 h 2132"/>
                <a:gd name="T18" fmla="*/ 952 w 1496"/>
                <a:gd name="T19" fmla="*/ 1860 h 2132"/>
                <a:gd name="T20" fmla="*/ 1224 w 1496"/>
                <a:gd name="T21" fmla="*/ 2041 h 2132"/>
                <a:gd name="T22" fmla="*/ 952 w 1496"/>
                <a:gd name="T23" fmla="*/ 2041 h 2132"/>
                <a:gd name="T24" fmla="*/ 816 w 1496"/>
                <a:gd name="T25" fmla="*/ 2086 h 2132"/>
                <a:gd name="T26" fmla="*/ 544 w 1496"/>
                <a:gd name="T27" fmla="*/ 2041 h 2132"/>
                <a:gd name="T28" fmla="*/ 226 w 1496"/>
                <a:gd name="T29" fmla="*/ 2132 h 2132"/>
                <a:gd name="T30" fmla="*/ 408 w 1496"/>
                <a:gd name="T31" fmla="*/ 1905 h 2132"/>
                <a:gd name="T32" fmla="*/ 544 w 1496"/>
                <a:gd name="T33" fmla="*/ 1769 h 2132"/>
                <a:gd name="T34" fmla="*/ 589 w 1496"/>
                <a:gd name="T35" fmla="*/ 816 h 2132"/>
                <a:gd name="T36" fmla="*/ 363 w 1496"/>
                <a:gd name="T37" fmla="*/ 499 h 2132"/>
                <a:gd name="T38" fmla="*/ 0 w 1496"/>
                <a:gd name="T39" fmla="*/ 408 h 2132"/>
                <a:gd name="T40" fmla="*/ 317 w 1496"/>
                <a:gd name="T41" fmla="*/ 408 h 2132"/>
                <a:gd name="T42" fmla="*/ 272 w 1496"/>
                <a:gd name="T43" fmla="*/ 272 h 2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96" h="2132">
                  <a:moveTo>
                    <a:pt x="272" y="272"/>
                  </a:moveTo>
                  <a:lnTo>
                    <a:pt x="635" y="544"/>
                  </a:lnTo>
                  <a:lnTo>
                    <a:pt x="771" y="0"/>
                  </a:lnTo>
                  <a:lnTo>
                    <a:pt x="861" y="544"/>
                  </a:lnTo>
                  <a:lnTo>
                    <a:pt x="1134" y="136"/>
                  </a:lnTo>
                  <a:lnTo>
                    <a:pt x="1088" y="363"/>
                  </a:lnTo>
                  <a:lnTo>
                    <a:pt x="1496" y="272"/>
                  </a:lnTo>
                  <a:lnTo>
                    <a:pt x="1043" y="499"/>
                  </a:lnTo>
                  <a:lnTo>
                    <a:pt x="907" y="771"/>
                  </a:lnTo>
                  <a:lnTo>
                    <a:pt x="952" y="1860"/>
                  </a:lnTo>
                  <a:lnTo>
                    <a:pt x="1224" y="2041"/>
                  </a:lnTo>
                  <a:lnTo>
                    <a:pt x="952" y="2041"/>
                  </a:lnTo>
                  <a:lnTo>
                    <a:pt x="816" y="2086"/>
                  </a:lnTo>
                  <a:lnTo>
                    <a:pt x="544" y="2041"/>
                  </a:lnTo>
                  <a:lnTo>
                    <a:pt x="226" y="2132"/>
                  </a:lnTo>
                  <a:lnTo>
                    <a:pt x="408" y="1905"/>
                  </a:lnTo>
                  <a:lnTo>
                    <a:pt x="544" y="1769"/>
                  </a:lnTo>
                  <a:lnTo>
                    <a:pt x="589" y="816"/>
                  </a:lnTo>
                  <a:lnTo>
                    <a:pt x="363" y="499"/>
                  </a:lnTo>
                  <a:lnTo>
                    <a:pt x="0" y="408"/>
                  </a:lnTo>
                  <a:lnTo>
                    <a:pt x="317" y="408"/>
                  </a:lnTo>
                  <a:lnTo>
                    <a:pt x="272" y="272"/>
                  </a:lnTo>
                  <a:close/>
                </a:path>
              </a:pathLst>
            </a:custGeom>
            <a:gradFill rotWithShape="1">
              <a:gsLst>
                <a:gs pos="0">
                  <a:srgbClr val="996633"/>
                </a:gs>
                <a:gs pos="50000">
                  <a:srgbClr val="CC9900"/>
                </a:gs>
                <a:gs pos="100000">
                  <a:srgbClr val="996633"/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71500" prst="coolSlant"/>
            </a:sp3d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35850" name="Group 45"/>
          <p:cNvGrpSpPr>
            <a:grpSpLocks/>
          </p:cNvGrpSpPr>
          <p:nvPr/>
        </p:nvGrpSpPr>
        <p:grpSpPr bwMode="auto">
          <a:xfrm>
            <a:off x="6732589" y="2496741"/>
            <a:ext cx="2073275" cy="939403"/>
            <a:chOff x="1069" y="1798"/>
            <a:chExt cx="1306" cy="789"/>
          </a:xfrm>
        </p:grpSpPr>
        <p:sp>
          <p:nvSpPr>
            <p:cNvPr id="60437" name="Freeform 46"/>
            <p:cNvSpPr>
              <a:spLocks/>
            </p:cNvSpPr>
            <p:nvPr/>
          </p:nvSpPr>
          <p:spPr bwMode="auto">
            <a:xfrm>
              <a:off x="1110" y="2123"/>
              <a:ext cx="46" cy="30"/>
            </a:xfrm>
            <a:custGeom>
              <a:avLst/>
              <a:gdLst>
                <a:gd name="T0" fmla="*/ 39 w 46"/>
                <a:gd name="T1" fmla="*/ 0 h 30"/>
                <a:gd name="T2" fmla="*/ 29 w 46"/>
                <a:gd name="T3" fmla="*/ 9 h 30"/>
                <a:gd name="T4" fmla="*/ 24 w 46"/>
                <a:gd name="T5" fmla="*/ 11 h 30"/>
                <a:gd name="T6" fmla="*/ 19 w 46"/>
                <a:gd name="T7" fmla="*/ 11 h 30"/>
                <a:gd name="T8" fmla="*/ 9 w 46"/>
                <a:gd name="T9" fmla="*/ 14 h 30"/>
                <a:gd name="T10" fmla="*/ 9 w 46"/>
                <a:gd name="T11" fmla="*/ 20 h 30"/>
                <a:gd name="T12" fmla="*/ 4 w 46"/>
                <a:gd name="T13" fmla="*/ 24 h 30"/>
                <a:gd name="T14" fmla="*/ 1 w 46"/>
                <a:gd name="T15" fmla="*/ 26 h 30"/>
                <a:gd name="T16" fmla="*/ 0 w 46"/>
                <a:gd name="T17" fmla="*/ 30 h 30"/>
                <a:gd name="T18" fmla="*/ 22 w 46"/>
                <a:gd name="T19" fmla="*/ 17 h 30"/>
                <a:gd name="T20" fmla="*/ 45 w 46"/>
                <a:gd name="T21" fmla="*/ 10 h 30"/>
                <a:gd name="T22" fmla="*/ 46 w 46"/>
                <a:gd name="T23" fmla="*/ 9 h 30"/>
                <a:gd name="T24" fmla="*/ 45 w 46"/>
                <a:gd name="T25" fmla="*/ 7 h 30"/>
                <a:gd name="T26" fmla="*/ 39 w 46"/>
                <a:gd name="T27" fmla="*/ 5 h 30"/>
                <a:gd name="T28" fmla="*/ 39 w 46"/>
                <a:gd name="T29" fmla="*/ 0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6"/>
                <a:gd name="T46" fmla="*/ 0 h 30"/>
                <a:gd name="T47" fmla="*/ 46 w 46"/>
                <a:gd name="T48" fmla="*/ 30 h 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6" h="30">
                  <a:moveTo>
                    <a:pt x="39" y="0"/>
                  </a:moveTo>
                  <a:lnTo>
                    <a:pt x="29" y="9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4" y="24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22" y="17"/>
                  </a:lnTo>
                  <a:lnTo>
                    <a:pt x="45" y="10"/>
                  </a:lnTo>
                  <a:lnTo>
                    <a:pt x="46" y="9"/>
                  </a:lnTo>
                  <a:lnTo>
                    <a:pt x="45" y="7"/>
                  </a:lnTo>
                  <a:lnTo>
                    <a:pt x="39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38" name="Freeform 47"/>
            <p:cNvSpPr>
              <a:spLocks/>
            </p:cNvSpPr>
            <p:nvPr/>
          </p:nvSpPr>
          <p:spPr bwMode="auto">
            <a:xfrm>
              <a:off x="1110" y="2123"/>
              <a:ext cx="46" cy="30"/>
            </a:xfrm>
            <a:custGeom>
              <a:avLst/>
              <a:gdLst>
                <a:gd name="T0" fmla="*/ 39 w 46"/>
                <a:gd name="T1" fmla="*/ 0 h 30"/>
                <a:gd name="T2" fmla="*/ 29 w 46"/>
                <a:gd name="T3" fmla="*/ 9 h 30"/>
                <a:gd name="T4" fmla="*/ 24 w 46"/>
                <a:gd name="T5" fmla="*/ 11 h 30"/>
                <a:gd name="T6" fmla="*/ 19 w 46"/>
                <a:gd name="T7" fmla="*/ 11 h 30"/>
                <a:gd name="T8" fmla="*/ 9 w 46"/>
                <a:gd name="T9" fmla="*/ 14 h 30"/>
                <a:gd name="T10" fmla="*/ 9 w 46"/>
                <a:gd name="T11" fmla="*/ 20 h 30"/>
                <a:gd name="T12" fmla="*/ 4 w 46"/>
                <a:gd name="T13" fmla="*/ 24 h 30"/>
                <a:gd name="T14" fmla="*/ 1 w 46"/>
                <a:gd name="T15" fmla="*/ 26 h 30"/>
                <a:gd name="T16" fmla="*/ 0 w 46"/>
                <a:gd name="T17" fmla="*/ 30 h 30"/>
                <a:gd name="T18" fmla="*/ 22 w 46"/>
                <a:gd name="T19" fmla="*/ 17 h 30"/>
                <a:gd name="T20" fmla="*/ 45 w 46"/>
                <a:gd name="T21" fmla="*/ 10 h 30"/>
                <a:gd name="T22" fmla="*/ 46 w 46"/>
                <a:gd name="T23" fmla="*/ 9 h 30"/>
                <a:gd name="T24" fmla="*/ 45 w 46"/>
                <a:gd name="T25" fmla="*/ 7 h 30"/>
                <a:gd name="T26" fmla="*/ 39 w 46"/>
                <a:gd name="T27" fmla="*/ 5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6"/>
                <a:gd name="T43" fmla="*/ 0 h 30"/>
                <a:gd name="T44" fmla="*/ 46 w 46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6" h="30">
                  <a:moveTo>
                    <a:pt x="39" y="0"/>
                  </a:moveTo>
                  <a:lnTo>
                    <a:pt x="29" y="9"/>
                  </a:lnTo>
                  <a:lnTo>
                    <a:pt x="24" y="11"/>
                  </a:lnTo>
                  <a:lnTo>
                    <a:pt x="19" y="11"/>
                  </a:lnTo>
                  <a:lnTo>
                    <a:pt x="9" y="14"/>
                  </a:lnTo>
                  <a:lnTo>
                    <a:pt x="9" y="20"/>
                  </a:lnTo>
                  <a:lnTo>
                    <a:pt x="4" y="24"/>
                  </a:lnTo>
                  <a:lnTo>
                    <a:pt x="1" y="26"/>
                  </a:lnTo>
                  <a:lnTo>
                    <a:pt x="0" y="30"/>
                  </a:lnTo>
                  <a:lnTo>
                    <a:pt x="22" y="17"/>
                  </a:lnTo>
                  <a:lnTo>
                    <a:pt x="45" y="10"/>
                  </a:lnTo>
                  <a:lnTo>
                    <a:pt x="46" y="9"/>
                  </a:lnTo>
                  <a:lnTo>
                    <a:pt x="45" y="7"/>
                  </a:lnTo>
                  <a:lnTo>
                    <a:pt x="39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39" name="Freeform 48"/>
            <p:cNvSpPr>
              <a:spLocks/>
            </p:cNvSpPr>
            <p:nvPr/>
          </p:nvSpPr>
          <p:spPr bwMode="auto">
            <a:xfrm>
              <a:off x="1114" y="2128"/>
              <a:ext cx="45" cy="29"/>
            </a:xfrm>
            <a:custGeom>
              <a:avLst/>
              <a:gdLst>
                <a:gd name="T0" fmla="*/ 37 w 45"/>
                <a:gd name="T1" fmla="*/ 0 h 29"/>
                <a:gd name="T2" fmla="*/ 27 w 45"/>
                <a:gd name="T3" fmla="*/ 7 h 29"/>
                <a:gd name="T4" fmla="*/ 22 w 45"/>
                <a:gd name="T5" fmla="*/ 10 h 29"/>
                <a:gd name="T6" fmla="*/ 17 w 45"/>
                <a:gd name="T7" fmla="*/ 11 h 29"/>
                <a:gd name="T8" fmla="*/ 7 w 45"/>
                <a:gd name="T9" fmla="*/ 12 h 29"/>
                <a:gd name="T10" fmla="*/ 8 w 45"/>
                <a:gd name="T11" fmla="*/ 19 h 29"/>
                <a:gd name="T12" fmla="*/ 2 w 45"/>
                <a:gd name="T13" fmla="*/ 22 h 29"/>
                <a:gd name="T14" fmla="*/ 1 w 45"/>
                <a:gd name="T15" fmla="*/ 25 h 29"/>
                <a:gd name="T16" fmla="*/ 0 w 45"/>
                <a:gd name="T17" fmla="*/ 29 h 29"/>
                <a:gd name="T18" fmla="*/ 21 w 45"/>
                <a:gd name="T19" fmla="*/ 16 h 29"/>
                <a:gd name="T20" fmla="*/ 43 w 45"/>
                <a:gd name="T21" fmla="*/ 10 h 29"/>
                <a:gd name="T22" fmla="*/ 45 w 45"/>
                <a:gd name="T23" fmla="*/ 7 h 29"/>
                <a:gd name="T24" fmla="*/ 43 w 45"/>
                <a:gd name="T25" fmla="*/ 6 h 29"/>
                <a:gd name="T26" fmla="*/ 38 w 45"/>
                <a:gd name="T27" fmla="*/ 5 h 29"/>
                <a:gd name="T28" fmla="*/ 37 w 45"/>
                <a:gd name="T29" fmla="*/ 0 h 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"/>
                <a:gd name="T46" fmla="*/ 0 h 29"/>
                <a:gd name="T47" fmla="*/ 45 w 45"/>
                <a:gd name="T48" fmla="*/ 29 h 2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" h="29">
                  <a:moveTo>
                    <a:pt x="37" y="0"/>
                  </a:moveTo>
                  <a:lnTo>
                    <a:pt x="27" y="7"/>
                  </a:lnTo>
                  <a:lnTo>
                    <a:pt x="22" y="10"/>
                  </a:lnTo>
                  <a:lnTo>
                    <a:pt x="17" y="11"/>
                  </a:lnTo>
                  <a:lnTo>
                    <a:pt x="7" y="12"/>
                  </a:lnTo>
                  <a:lnTo>
                    <a:pt x="8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21" y="16"/>
                  </a:lnTo>
                  <a:lnTo>
                    <a:pt x="43" y="10"/>
                  </a:lnTo>
                  <a:lnTo>
                    <a:pt x="45" y="7"/>
                  </a:lnTo>
                  <a:lnTo>
                    <a:pt x="43" y="6"/>
                  </a:lnTo>
                  <a:lnTo>
                    <a:pt x="38" y="5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40" name="Freeform 49"/>
            <p:cNvSpPr>
              <a:spLocks/>
            </p:cNvSpPr>
            <p:nvPr/>
          </p:nvSpPr>
          <p:spPr bwMode="auto">
            <a:xfrm>
              <a:off x="1114" y="2128"/>
              <a:ext cx="45" cy="29"/>
            </a:xfrm>
            <a:custGeom>
              <a:avLst/>
              <a:gdLst>
                <a:gd name="T0" fmla="*/ 37 w 45"/>
                <a:gd name="T1" fmla="*/ 0 h 29"/>
                <a:gd name="T2" fmla="*/ 27 w 45"/>
                <a:gd name="T3" fmla="*/ 7 h 29"/>
                <a:gd name="T4" fmla="*/ 22 w 45"/>
                <a:gd name="T5" fmla="*/ 10 h 29"/>
                <a:gd name="T6" fmla="*/ 17 w 45"/>
                <a:gd name="T7" fmla="*/ 11 h 29"/>
                <a:gd name="T8" fmla="*/ 7 w 45"/>
                <a:gd name="T9" fmla="*/ 12 h 29"/>
                <a:gd name="T10" fmla="*/ 8 w 45"/>
                <a:gd name="T11" fmla="*/ 19 h 29"/>
                <a:gd name="T12" fmla="*/ 2 w 45"/>
                <a:gd name="T13" fmla="*/ 22 h 29"/>
                <a:gd name="T14" fmla="*/ 1 w 45"/>
                <a:gd name="T15" fmla="*/ 25 h 29"/>
                <a:gd name="T16" fmla="*/ 0 w 45"/>
                <a:gd name="T17" fmla="*/ 29 h 29"/>
                <a:gd name="T18" fmla="*/ 21 w 45"/>
                <a:gd name="T19" fmla="*/ 16 h 29"/>
                <a:gd name="T20" fmla="*/ 43 w 45"/>
                <a:gd name="T21" fmla="*/ 10 h 29"/>
                <a:gd name="T22" fmla="*/ 45 w 45"/>
                <a:gd name="T23" fmla="*/ 7 h 29"/>
                <a:gd name="T24" fmla="*/ 43 w 45"/>
                <a:gd name="T25" fmla="*/ 6 h 29"/>
                <a:gd name="T26" fmla="*/ 38 w 45"/>
                <a:gd name="T27" fmla="*/ 5 h 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"/>
                <a:gd name="T43" fmla="*/ 0 h 29"/>
                <a:gd name="T44" fmla="*/ 45 w 45"/>
                <a:gd name="T45" fmla="*/ 29 h 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" h="29">
                  <a:moveTo>
                    <a:pt x="37" y="0"/>
                  </a:moveTo>
                  <a:lnTo>
                    <a:pt x="27" y="7"/>
                  </a:lnTo>
                  <a:lnTo>
                    <a:pt x="22" y="10"/>
                  </a:lnTo>
                  <a:lnTo>
                    <a:pt x="17" y="11"/>
                  </a:lnTo>
                  <a:lnTo>
                    <a:pt x="7" y="12"/>
                  </a:lnTo>
                  <a:lnTo>
                    <a:pt x="8" y="19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21" y="16"/>
                  </a:lnTo>
                  <a:lnTo>
                    <a:pt x="43" y="10"/>
                  </a:lnTo>
                  <a:lnTo>
                    <a:pt x="45" y="7"/>
                  </a:lnTo>
                  <a:lnTo>
                    <a:pt x="43" y="6"/>
                  </a:lnTo>
                  <a:lnTo>
                    <a:pt x="38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41" name="Freeform 50"/>
            <p:cNvSpPr>
              <a:spLocks/>
            </p:cNvSpPr>
            <p:nvPr/>
          </p:nvSpPr>
          <p:spPr bwMode="auto">
            <a:xfrm>
              <a:off x="1275" y="2111"/>
              <a:ext cx="36" cy="21"/>
            </a:xfrm>
            <a:custGeom>
              <a:avLst/>
              <a:gdLst>
                <a:gd name="T0" fmla="*/ 2 w 36"/>
                <a:gd name="T1" fmla="*/ 18 h 21"/>
                <a:gd name="T2" fmla="*/ 27 w 36"/>
                <a:gd name="T3" fmla="*/ 21 h 21"/>
                <a:gd name="T4" fmla="*/ 26 w 36"/>
                <a:gd name="T5" fmla="*/ 17 h 21"/>
                <a:gd name="T6" fmla="*/ 25 w 36"/>
                <a:gd name="T7" fmla="*/ 14 h 21"/>
                <a:gd name="T8" fmla="*/ 36 w 36"/>
                <a:gd name="T9" fmla="*/ 13 h 21"/>
                <a:gd name="T10" fmla="*/ 35 w 36"/>
                <a:gd name="T11" fmla="*/ 10 h 21"/>
                <a:gd name="T12" fmla="*/ 25 w 36"/>
                <a:gd name="T13" fmla="*/ 7 h 21"/>
                <a:gd name="T14" fmla="*/ 16 w 36"/>
                <a:gd name="T15" fmla="*/ 0 h 21"/>
                <a:gd name="T16" fmla="*/ 16 w 36"/>
                <a:gd name="T17" fmla="*/ 2 h 21"/>
                <a:gd name="T18" fmla="*/ 0 w 36"/>
                <a:gd name="T19" fmla="*/ 15 h 21"/>
                <a:gd name="T20" fmla="*/ 2 w 36"/>
                <a:gd name="T21" fmla="*/ 18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"/>
                <a:gd name="T34" fmla="*/ 0 h 21"/>
                <a:gd name="T35" fmla="*/ 36 w 36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" h="21">
                  <a:moveTo>
                    <a:pt x="2" y="18"/>
                  </a:moveTo>
                  <a:lnTo>
                    <a:pt x="27" y="21"/>
                  </a:lnTo>
                  <a:lnTo>
                    <a:pt x="26" y="17"/>
                  </a:lnTo>
                  <a:lnTo>
                    <a:pt x="25" y="14"/>
                  </a:lnTo>
                  <a:lnTo>
                    <a:pt x="36" y="13"/>
                  </a:lnTo>
                  <a:lnTo>
                    <a:pt x="35" y="10"/>
                  </a:lnTo>
                  <a:lnTo>
                    <a:pt x="25" y="7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0" y="15"/>
                  </a:lnTo>
                  <a:lnTo>
                    <a:pt x="2" y="18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42" name="Freeform 51"/>
            <p:cNvSpPr>
              <a:spLocks/>
            </p:cNvSpPr>
            <p:nvPr/>
          </p:nvSpPr>
          <p:spPr bwMode="auto">
            <a:xfrm>
              <a:off x="1069" y="2101"/>
              <a:ext cx="222" cy="53"/>
            </a:xfrm>
            <a:custGeom>
              <a:avLst/>
              <a:gdLst>
                <a:gd name="T0" fmla="*/ 83 w 222"/>
                <a:gd name="T1" fmla="*/ 5 h 53"/>
                <a:gd name="T2" fmla="*/ 70 w 222"/>
                <a:gd name="T3" fmla="*/ 7 h 53"/>
                <a:gd name="T4" fmla="*/ 56 w 222"/>
                <a:gd name="T5" fmla="*/ 12 h 53"/>
                <a:gd name="T6" fmla="*/ 28 w 222"/>
                <a:gd name="T7" fmla="*/ 19 h 53"/>
                <a:gd name="T8" fmla="*/ 0 w 222"/>
                <a:gd name="T9" fmla="*/ 25 h 53"/>
                <a:gd name="T10" fmla="*/ 0 w 222"/>
                <a:gd name="T11" fmla="*/ 28 h 53"/>
                <a:gd name="T12" fmla="*/ 7 w 222"/>
                <a:gd name="T13" fmla="*/ 34 h 53"/>
                <a:gd name="T14" fmla="*/ 15 w 222"/>
                <a:gd name="T15" fmla="*/ 39 h 53"/>
                <a:gd name="T16" fmla="*/ 23 w 222"/>
                <a:gd name="T17" fmla="*/ 41 h 53"/>
                <a:gd name="T18" fmla="*/ 33 w 222"/>
                <a:gd name="T19" fmla="*/ 39 h 53"/>
                <a:gd name="T20" fmla="*/ 58 w 222"/>
                <a:gd name="T21" fmla="*/ 25 h 53"/>
                <a:gd name="T22" fmla="*/ 67 w 222"/>
                <a:gd name="T23" fmla="*/ 25 h 53"/>
                <a:gd name="T24" fmla="*/ 75 w 222"/>
                <a:gd name="T25" fmla="*/ 25 h 53"/>
                <a:gd name="T26" fmla="*/ 80 w 222"/>
                <a:gd name="T27" fmla="*/ 28 h 53"/>
                <a:gd name="T28" fmla="*/ 83 w 222"/>
                <a:gd name="T29" fmla="*/ 32 h 53"/>
                <a:gd name="T30" fmla="*/ 100 w 222"/>
                <a:gd name="T31" fmla="*/ 43 h 53"/>
                <a:gd name="T32" fmla="*/ 108 w 222"/>
                <a:gd name="T33" fmla="*/ 48 h 53"/>
                <a:gd name="T34" fmla="*/ 118 w 222"/>
                <a:gd name="T35" fmla="*/ 52 h 53"/>
                <a:gd name="T36" fmla="*/ 131 w 222"/>
                <a:gd name="T37" fmla="*/ 53 h 53"/>
                <a:gd name="T38" fmla="*/ 143 w 222"/>
                <a:gd name="T39" fmla="*/ 52 h 53"/>
                <a:gd name="T40" fmla="*/ 155 w 222"/>
                <a:gd name="T41" fmla="*/ 47 h 53"/>
                <a:gd name="T42" fmla="*/ 163 w 222"/>
                <a:gd name="T43" fmla="*/ 41 h 53"/>
                <a:gd name="T44" fmla="*/ 181 w 222"/>
                <a:gd name="T45" fmla="*/ 25 h 53"/>
                <a:gd name="T46" fmla="*/ 185 w 222"/>
                <a:gd name="T47" fmla="*/ 25 h 53"/>
                <a:gd name="T48" fmla="*/ 190 w 222"/>
                <a:gd name="T49" fmla="*/ 25 h 53"/>
                <a:gd name="T50" fmla="*/ 197 w 222"/>
                <a:gd name="T51" fmla="*/ 28 h 53"/>
                <a:gd name="T52" fmla="*/ 206 w 222"/>
                <a:gd name="T53" fmla="*/ 28 h 53"/>
                <a:gd name="T54" fmla="*/ 215 w 222"/>
                <a:gd name="T55" fmla="*/ 24 h 53"/>
                <a:gd name="T56" fmla="*/ 218 w 222"/>
                <a:gd name="T57" fmla="*/ 22 h 53"/>
                <a:gd name="T58" fmla="*/ 221 w 222"/>
                <a:gd name="T59" fmla="*/ 18 h 53"/>
                <a:gd name="T60" fmla="*/ 222 w 222"/>
                <a:gd name="T61" fmla="*/ 12 h 53"/>
                <a:gd name="T62" fmla="*/ 221 w 222"/>
                <a:gd name="T63" fmla="*/ 7 h 53"/>
                <a:gd name="T64" fmla="*/ 217 w 222"/>
                <a:gd name="T65" fmla="*/ 3 h 53"/>
                <a:gd name="T66" fmla="*/ 212 w 222"/>
                <a:gd name="T67" fmla="*/ 1 h 53"/>
                <a:gd name="T68" fmla="*/ 196 w 222"/>
                <a:gd name="T69" fmla="*/ 0 h 53"/>
                <a:gd name="T70" fmla="*/ 180 w 222"/>
                <a:gd name="T71" fmla="*/ 1 h 53"/>
                <a:gd name="T72" fmla="*/ 157 w 222"/>
                <a:gd name="T73" fmla="*/ 3 h 53"/>
                <a:gd name="T74" fmla="*/ 135 w 222"/>
                <a:gd name="T75" fmla="*/ 1 h 53"/>
                <a:gd name="T76" fmla="*/ 113 w 222"/>
                <a:gd name="T77" fmla="*/ 1 h 53"/>
                <a:gd name="T78" fmla="*/ 91 w 222"/>
                <a:gd name="T79" fmla="*/ 1 h 53"/>
                <a:gd name="T80" fmla="*/ 83 w 222"/>
                <a:gd name="T81" fmla="*/ 5 h 5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2"/>
                <a:gd name="T124" fmla="*/ 0 h 53"/>
                <a:gd name="T125" fmla="*/ 222 w 222"/>
                <a:gd name="T126" fmla="*/ 53 h 5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2" h="53">
                  <a:moveTo>
                    <a:pt x="83" y="5"/>
                  </a:moveTo>
                  <a:lnTo>
                    <a:pt x="70" y="7"/>
                  </a:lnTo>
                  <a:lnTo>
                    <a:pt x="56" y="12"/>
                  </a:lnTo>
                  <a:lnTo>
                    <a:pt x="28" y="19"/>
                  </a:lnTo>
                  <a:lnTo>
                    <a:pt x="0" y="25"/>
                  </a:lnTo>
                  <a:lnTo>
                    <a:pt x="0" y="28"/>
                  </a:lnTo>
                  <a:lnTo>
                    <a:pt x="7" y="34"/>
                  </a:lnTo>
                  <a:lnTo>
                    <a:pt x="15" y="39"/>
                  </a:lnTo>
                  <a:lnTo>
                    <a:pt x="23" y="41"/>
                  </a:lnTo>
                  <a:lnTo>
                    <a:pt x="33" y="39"/>
                  </a:lnTo>
                  <a:lnTo>
                    <a:pt x="58" y="25"/>
                  </a:lnTo>
                  <a:lnTo>
                    <a:pt x="67" y="25"/>
                  </a:lnTo>
                  <a:lnTo>
                    <a:pt x="75" y="25"/>
                  </a:lnTo>
                  <a:lnTo>
                    <a:pt x="80" y="28"/>
                  </a:lnTo>
                  <a:lnTo>
                    <a:pt x="83" y="32"/>
                  </a:lnTo>
                  <a:lnTo>
                    <a:pt x="100" y="43"/>
                  </a:lnTo>
                  <a:lnTo>
                    <a:pt x="108" y="48"/>
                  </a:lnTo>
                  <a:lnTo>
                    <a:pt x="118" y="52"/>
                  </a:lnTo>
                  <a:lnTo>
                    <a:pt x="131" y="53"/>
                  </a:lnTo>
                  <a:lnTo>
                    <a:pt x="143" y="52"/>
                  </a:lnTo>
                  <a:lnTo>
                    <a:pt x="155" y="47"/>
                  </a:lnTo>
                  <a:lnTo>
                    <a:pt x="163" y="41"/>
                  </a:lnTo>
                  <a:lnTo>
                    <a:pt x="181" y="25"/>
                  </a:lnTo>
                  <a:lnTo>
                    <a:pt x="185" y="25"/>
                  </a:lnTo>
                  <a:lnTo>
                    <a:pt x="190" y="25"/>
                  </a:lnTo>
                  <a:lnTo>
                    <a:pt x="197" y="28"/>
                  </a:lnTo>
                  <a:lnTo>
                    <a:pt x="206" y="28"/>
                  </a:lnTo>
                  <a:lnTo>
                    <a:pt x="215" y="24"/>
                  </a:lnTo>
                  <a:lnTo>
                    <a:pt x="218" y="22"/>
                  </a:lnTo>
                  <a:lnTo>
                    <a:pt x="221" y="18"/>
                  </a:lnTo>
                  <a:lnTo>
                    <a:pt x="222" y="12"/>
                  </a:lnTo>
                  <a:lnTo>
                    <a:pt x="221" y="7"/>
                  </a:lnTo>
                  <a:lnTo>
                    <a:pt x="217" y="3"/>
                  </a:lnTo>
                  <a:lnTo>
                    <a:pt x="212" y="1"/>
                  </a:lnTo>
                  <a:lnTo>
                    <a:pt x="196" y="0"/>
                  </a:lnTo>
                  <a:lnTo>
                    <a:pt x="180" y="1"/>
                  </a:lnTo>
                  <a:lnTo>
                    <a:pt x="157" y="3"/>
                  </a:lnTo>
                  <a:lnTo>
                    <a:pt x="135" y="1"/>
                  </a:lnTo>
                  <a:lnTo>
                    <a:pt x="113" y="1"/>
                  </a:lnTo>
                  <a:lnTo>
                    <a:pt x="91" y="1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43" name="Freeform 52"/>
            <p:cNvSpPr>
              <a:spLocks/>
            </p:cNvSpPr>
            <p:nvPr/>
          </p:nvSpPr>
          <p:spPr bwMode="auto">
            <a:xfrm>
              <a:off x="1277" y="2106"/>
              <a:ext cx="9" cy="9"/>
            </a:xfrm>
            <a:custGeom>
              <a:avLst/>
              <a:gdLst>
                <a:gd name="T0" fmla="*/ 4 w 9"/>
                <a:gd name="T1" fmla="*/ 9 h 9"/>
                <a:gd name="T2" fmla="*/ 8 w 9"/>
                <a:gd name="T3" fmla="*/ 8 h 9"/>
                <a:gd name="T4" fmla="*/ 9 w 9"/>
                <a:gd name="T5" fmla="*/ 5 h 9"/>
                <a:gd name="T6" fmla="*/ 8 w 9"/>
                <a:gd name="T7" fmla="*/ 2 h 9"/>
                <a:gd name="T8" fmla="*/ 4 w 9"/>
                <a:gd name="T9" fmla="*/ 0 h 9"/>
                <a:gd name="T10" fmla="*/ 2 w 9"/>
                <a:gd name="T11" fmla="*/ 2 h 9"/>
                <a:gd name="T12" fmla="*/ 0 w 9"/>
                <a:gd name="T13" fmla="*/ 5 h 9"/>
                <a:gd name="T14" fmla="*/ 2 w 9"/>
                <a:gd name="T15" fmla="*/ 8 h 9"/>
                <a:gd name="T16" fmla="*/ 4 w 9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9"/>
                <a:gd name="T29" fmla="*/ 9 w 9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9">
                  <a:moveTo>
                    <a:pt x="4" y="9"/>
                  </a:moveTo>
                  <a:lnTo>
                    <a:pt x="8" y="8"/>
                  </a:lnTo>
                  <a:lnTo>
                    <a:pt x="9" y="5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44" name="Freeform 53"/>
            <p:cNvSpPr>
              <a:spLocks/>
            </p:cNvSpPr>
            <p:nvPr/>
          </p:nvSpPr>
          <p:spPr bwMode="auto">
            <a:xfrm>
              <a:off x="1095" y="2113"/>
              <a:ext cx="41" cy="21"/>
            </a:xfrm>
            <a:custGeom>
              <a:avLst/>
              <a:gdLst>
                <a:gd name="T0" fmla="*/ 41 w 41"/>
                <a:gd name="T1" fmla="*/ 0 h 21"/>
                <a:gd name="T2" fmla="*/ 39 w 41"/>
                <a:gd name="T3" fmla="*/ 0 h 21"/>
                <a:gd name="T4" fmla="*/ 19 w 41"/>
                <a:gd name="T5" fmla="*/ 11 h 21"/>
                <a:gd name="T6" fmla="*/ 9 w 41"/>
                <a:gd name="T7" fmla="*/ 15 h 21"/>
                <a:gd name="T8" fmla="*/ 0 w 41"/>
                <a:gd name="T9" fmla="*/ 16 h 21"/>
                <a:gd name="T10" fmla="*/ 4 w 41"/>
                <a:gd name="T11" fmla="*/ 20 h 21"/>
                <a:gd name="T12" fmla="*/ 10 w 41"/>
                <a:gd name="T13" fmla="*/ 21 h 21"/>
                <a:gd name="T14" fmla="*/ 16 w 41"/>
                <a:gd name="T15" fmla="*/ 17 h 21"/>
                <a:gd name="T16" fmla="*/ 21 w 41"/>
                <a:gd name="T17" fmla="*/ 13 h 21"/>
                <a:gd name="T18" fmla="*/ 31 w 41"/>
                <a:gd name="T19" fmla="*/ 5 h 21"/>
                <a:gd name="T20" fmla="*/ 37 w 41"/>
                <a:gd name="T21" fmla="*/ 1 h 21"/>
                <a:gd name="T22" fmla="*/ 41 w 41"/>
                <a:gd name="T23" fmla="*/ 0 h 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21"/>
                <a:gd name="T38" fmla="*/ 41 w 41"/>
                <a:gd name="T39" fmla="*/ 21 h 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21">
                  <a:moveTo>
                    <a:pt x="41" y="0"/>
                  </a:moveTo>
                  <a:lnTo>
                    <a:pt x="39" y="0"/>
                  </a:lnTo>
                  <a:lnTo>
                    <a:pt x="19" y="11"/>
                  </a:lnTo>
                  <a:lnTo>
                    <a:pt x="9" y="15"/>
                  </a:lnTo>
                  <a:lnTo>
                    <a:pt x="0" y="16"/>
                  </a:lnTo>
                  <a:lnTo>
                    <a:pt x="4" y="20"/>
                  </a:lnTo>
                  <a:lnTo>
                    <a:pt x="10" y="21"/>
                  </a:lnTo>
                  <a:lnTo>
                    <a:pt x="16" y="17"/>
                  </a:lnTo>
                  <a:lnTo>
                    <a:pt x="21" y="13"/>
                  </a:lnTo>
                  <a:lnTo>
                    <a:pt x="31" y="5"/>
                  </a:lnTo>
                  <a:lnTo>
                    <a:pt x="37" y="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45" name="Freeform 54"/>
            <p:cNvSpPr>
              <a:spLocks/>
            </p:cNvSpPr>
            <p:nvPr/>
          </p:nvSpPr>
          <p:spPr bwMode="auto">
            <a:xfrm>
              <a:off x="1139" y="2118"/>
              <a:ext cx="21" cy="6"/>
            </a:xfrm>
            <a:custGeom>
              <a:avLst/>
              <a:gdLst>
                <a:gd name="T0" fmla="*/ 21 w 21"/>
                <a:gd name="T1" fmla="*/ 2 h 6"/>
                <a:gd name="T2" fmla="*/ 0 w 21"/>
                <a:gd name="T3" fmla="*/ 0 h 6"/>
                <a:gd name="T4" fmla="*/ 8 w 21"/>
                <a:gd name="T5" fmla="*/ 5 h 6"/>
                <a:gd name="T6" fmla="*/ 13 w 21"/>
                <a:gd name="T7" fmla="*/ 6 h 6"/>
                <a:gd name="T8" fmla="*/ 18 w 21"/>
                <a:gd name="T9" fmla="*/ 6 h 6"/>
                <a:gd name="T10" fmla="*/ 21 w 21"/>
                <a:gd name="T11" fmla="*/ 2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6"/>
                <a:gd name="T20" fmla="*/ 21 w 2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6">
                  <a:moveTo>
                    <a:pt x="21" y="2"/>
                  </a:moveTo>
                  <a:lnTo>
                    <a:pt x="0" y="0"/>
                  </a:lnTo>
                  <a:lnTo>
                    <a:pt x="8" y="5"/>
                  </a:lnTo>
                  <a:lnTo>
                    <a:pt x="13" y="6"/>
                  </a:lnTo>
                  <a:lnTo>
                    <a:pt x="18" y="6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46" name="Freeform 55"/>
            <p:cNvSpPr>
              <a:spLocks/>
            </p:cNvSpPr>
            <p:nvPr/>
          </p:nvSpPr>
          <p:spPr bwMode="auto">
            <a:xfrm>
              <a:off x="1156" y="2128"/>
              <a:ext cx="19" cy="6"/>
            </a:xfrm>
            <a:custGeom>
              <a:avLst/>
              <a:gdLst>
                <a:gd name="T0" fmla="*/ 0 w 19"/>
                <a:gd name="T1" fmla="*/ 1 h 6"/>
                <a:gd name="T2" fmla="*/ 9 w 19"/>
                <a:gd name="T3" fmla="*/ 1 h 6"/>
                <a:gd name="T4" fmla="*/ 16 w 19"/>
                <a:gd name="T5" fmla="*/ 0 h 6"/>
                <a:gd name="T6" fmla="*/ 19 w 19"/>
                <a:gd name="T7" fmla="*/ 0 h 6"/>
                <a:gd name="T8" fmla="*/ 19 w 19"/>
                <a:gd name="T9" fmla="*/ 4 h 6"/>
                <a:gd name="T10" fmla="*/ 15 w 19"/>
                <a:gd name="T11" fmla="*/ 5 h 6"/>
                <a:gd name="T12" fmla="*/ 8 w 19"/>
                <a:gd name="T13" fmla="*/ 6 h 6"/>
                <a:gd name="T14" fmla="*/ 4 w 19"/>
                <a:gd name="T15" fmla="*/ 5 h 6"/>
                <a:gd name="T16" fmla="*/ 0 w 19"/>
                <a:gd name="T17" fmla="*/ 4 h 6"/>
                <a:gd name="T18" fmla="*/ 0 w 19"/>
                <a:gd name="T19" fmla="*/ 1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0" y="1"/>
                  </a:moveTo>
                  <a:lnTo>
                    <a:pt x="9" y="1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5" y="5"/>
                  </a:lnTo>
                  <a:lnTo>
                    <a:pt x="8" y="6"/>
                  </a:lnTo>
                  <a:lnTo>
                    <a:pt x="4" y="5"/>
                  </a:lnTo>
                  <a:lnTo>
                    <a:pt x="0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47" name="Freeform 56"/>
            <p:cNvSpPr>
              <a:spLocks/>
            </p:cNvSpPr>
            <p:nvPr/>
          </p:nvSpPr>
          <p:spPr bwMode="auto">
            <a:xfrm>
              <a:off x="1166" y="2121"/>
              <a:ext cx="13" cy="2"/>
            </a:xfrm>
            <a:custGeom>
              <a:avLst/>
              <a:gdLst>
                <a:gd name="T0" fmla="*/ 0 w 13"/>
                <a:gd name="T1" fmla="*/ 0 h 2"/>
                <a:gd name="T2" fmla="*/ 13 w 13"/>
                <a:gd name="T3" fmla="*/ 0 h 2"/>
                <a:gd name="T4" fmla="*/ 6 w 13"/>
                <a:gd name="T5" fmla="*/ 2 h 2"/>
                <a:gd name="T6" fmla="*/ 0 w 1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"/>
                <a:gd name="T14" fmla="*/ 13 w 1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">
                  <a:moveTo>
                    <a:pt x="0" y="0"/>
                  </a:moveTo>
                  <a:lnTo>
                    <a:pt x="13" y="0"/>
                  </a:lnTo>
                  <a:lnTo>
                    <a:pt x="6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48" name="Freeform 57"/>
            <p:cNvSpPr>
              <a:spLocks/>
            </p:cNvSpPr>
            <p:nvPr/>
          </p:nvSpPr>
          <p:spPr bwMode="auto">
            <a:xfrm>
              <a:off x="1174" y="2132"/>
              <a:ext cx="21" cy="10"/>
            </a:xfrm>
            <a:custGeom>
              <a:avLst/>
              <a:gdLst>
                <a:gd name="T0" fmla="*/ 0 w 21"/>
                <a:gd name="T1" fmla="*/ 6 h 10"/>
                <a:gd name="T2" fmla="*/ 8 w 21"/>
                <a:gd name="T3" fmla="*/ 3 h 10"/>
                <a:gd name="T4" fmla="*/ 18 w 21"/>
                <a:gd name="T5" fmla="*/ 0 h 10"/>
                <a:gd name="T6" fmla="*/ 20 w 21"/>
                <a:gd name="T7" fmla="*/ 0 h 10"/>
                <a:gd name="T8" fmla="*/ 21 w 21"/>
                <a:gd name="T9" fmla="*/ 3 h 10"/>
                <a:gd name="T10" fmla="*/ 18 w 21"/>
                <a:gd name="T11" fmla="*/ 7 h 10"/>
                <a:gd name="T12" fmla="*/ 13 w 21"/>
                <a:gd name="T13" fmla="*/ 10 h 10"/>
                <a:gd name="T14" fmla="*/ 10 w 21"/>
                <a:gd name="T15" fmla="*/ 10 h 10"/>
                <a:gd name="T16" fmla="*/ 0 w 21"/>
                <a:gd name="T17" fmla="*/ 8 h 10"/>
                <a:gd name="T18" fmla="*/ 0 w 21"/>
                <a:gd name="T19" fmla="*/ 8 h 10"/>
                <a:gd name="T20" fmla="*/ 0 w 21"/>
                <a:gd name="T21" fmla="*/ 6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10"/>
                <a:gd name="T35" fmla="*/ 21 w 21"/>
                <a:gd name="T36" fmla="*/ 10 h 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10">
                  <a:moveTo>
                    <a:pt x="0" y="6"/>
                  </a:moveTo>
                  <a:lnTo>
                    <a:pt x="8" y="3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1" y="3"/>
                  </a:lnTo>
                  <a:lnTo>
                    <a:pt x="18" y="7"/>
                  </a:lnTo>
                  <a:lnTo>
                    <a:pt x="13" y="10"/>
                  </a:lnTo>
                  <a:lnTo>
                    <a:pt x="10" y="10"/>
                  </a:lnTo>
                  <a:lnTo>
                    <a:pt x="0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49" name="Freeform 58"/>
            <p:cNvSpPr>
              <a:spLocks/>
            </p:cNvSpPr>
            <p:nvPr/>
          </p:nvSpPr>
          <p:spPr bwMode="auto">
            <a:xfrm>
              <a:off x="1182" y="2125"/>
              <a:ext cx="9" cy="4"/>
            </a:xfrm>
            <a:custGeom>
              <a:avLst/>
              <a:gdLst>
                <a:gd name="T0" fmla="*/ 0 w 9"/>
                <a:gd name="T1" fmla="*/ 4 h 4"/>
                <a:gd name="T2" fmla="*/ 9 w 9"/>
                <a:gd name="T3" fmla="*/ 0 h 4"/>
                <a:gd name="T4" fmla="*/ 7 w 9"/>
                <a:gd name="T5" fmla="*/ 4 h 4"/>
                <a:gd name="T6" fmla="*/ 3 w 9"/>
                <a:gd name="T7" fmla="*/ 4 h 4"/>
                <a:gd name="T8" fmla="*/ 0 w 9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4"/>
                <a:gd name="T17" fmla="*/ 9 w 9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4">
                  <a:moveTo>
                    <a:pt x="0" y="4"/>
                  </a:moveTo>
                  <a:lnTo>
                    <a:pt x="9" y="0"/>
                  </a:lnTo>
                  <a:lnTo>
                    <a:pt x="7" y="4"/>
                  </a:lnTo>
                  <a:lnTo>
                    <a:pt x="3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50" name="Freeform 59"/>
            <p:cNvSpPr>
              <a:spLocks/>
            </p:cNvSpPr>
            <p:nvPr/>
          </p:nvSpPr>
          <p:spPr bwMode="auto">
            <a:xfrm>
              <a:off x="1200" y="2126"/>
              <a:ext cx="10" cy="9"/>
            </a:xfrm>
            <a:custGeom>
              <a:avLst/>
              <a:gdLst>
                <a:gd name="T0" fmla="*/ 0 w 10"/>
                <a:gd name="T1" fmla="*/ 9 h 9"/>
                <a:gd name="T2" fmla="*/ 10 w 10"/>
                <a:gd name="T3" fmla="*/ 0 h 9"/>
                <a:gd name="T4" fmla="*/ 10 w 10"/>
                <a:gd name="T5" fmla="*/ 2 h 9"/>
                <a:gd name="T6" fmla="*/ 10 w 10"/>
                <a:gd name="T7" fmla="*/ 4 h 9"/>
                <a:gd name="T8" fmla="*/ 7 w 10"/>
                <a:gd name="T9" fmla="*/ 8 h 9"/>
                <a:gd name="T10" fmla="*/ 2 w 10"/>
                <a:gd name="T11" fmla="*/ 9 h 9"/>
                <a:gd name="T12" fmla="*/ 0 w 10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9"/>
                <a:gd name="T23" fmla="*/ 10 w 1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9">
                  <a:moveTo>
                    <a:pt x="0" y="9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7" y="8"/>
                  </a:lnTo>
                  <a:lnTo>
                    <a:pt x="2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51" name="Freeform 60"/>
            <p:cNvSpPr>
              <a:spLocks/>
            </p:cNvSpPr>
            <p:nvPr/>
          </p:nvSpPr>
          <p:spPr bwMode="auto">
            <a:xfrm>
              <a:off x="1284" y="211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52" name="Freeform 61"/>
            <p:cNvSpPr>
              <a:spLocks/>
            </p:cNvSpPr>
            <p:nvPr/>
          </p:nvSpPr>
          <p:spPr bwMode="auto">
            <a:xfrm>
              <a:off x="1169" y="2113"/>
              <a:ext cx="177" cy="108"/>
            </a:xfrm>
            <a:custGeom>
              <a:avLst/>
              <a:gdLst>
                <a:gd name="T0" fmla="*/ 0 w 177"/>
                <a:gd name="T1" fmla="*/ 11 h 108"/>
                <a:gd name="T2" fmla="*/ 0 w 177"/>
                <a:gd name="T3" fmla="*/ 21 h 108"/>
                <a:gd name="T4" fmla="*/ 2 w 177"/>
                <a:gd name="T5" fmla="*/ 32 h 108"/>
                <a:gd name="T6" fmla="*/ 13 w 177"/>
                <a:gd name="T7" fmla="*/ 59 h 108"/>
                <a:gd name="T8" fmla="*/ 15 w 177"/>
                <a:gd name="T9" fmla="*/ 51 h 108"/>
                <a:gd name="T10" fmla="*/ 62 w 177"/>
                <a:gd name="T11" fmla="*/ 93 h 108"/>
                <a:gd name="T12" fmla="*/ 61 w 177"/>
                <a:gd name="T13" fmla="*/ 85 h 108"/>
                <a:gd name="T14" fmla="*/ 57 w 177"/>
                <a:gd name="T15" fmla="*/ 80 h 108"/>
                <a:gd name="T16" fmla="*/ 57 w 177"/>
                <a:gd name="T17" fmla="*/ 78 h 108"/>
                <a:gd name="T18" fmla="*/ 73 w 177"/>
                <a:gd name="T19" fmla="*/ 83 h 108"/>
                <a:gd name="T20" fmla="*/ 90 w 177"/>
                <a:gd name="T21" fmla="*/ 90 h 108"/>
                <a:gd name="T22" fmla="*/ 106 w 177"/>
                <a:gd name="T23" fmla="*/ 99 h 108"/>
                <a:gd name="T24" fmla="*/ 122 w 177"/>
                <a:gd name="T25" fmla="*/ 106 h 108"/>
                <a:gd name="T26" fmla="*/ 138 w 177"/>
                <a:gd name="T27" fmla="*/ 108 h 108"/>
                <a:gd name="T28" fmla="*/ 123 w 177"/>
                <a:gd name="T29" fmla="*/ 96 h 108"/>
                <a:gd name="T30" fmla="*/ 150 w 177"/>
                <a:gd name="T31" fmla="*/ 99 h 108"/>
                <a:gd name="T32" fmla="*/ 164 w 177"/>
                <a:gd name="T33" fmla="*/ 99 h 108"/>
                <a:gd name="T34" fmla="*/ 177 w 177"/>
                <a:gd name="T35" fmla="*/ 97 h 108"/>
                <a:gd name="T36" fmla="*/ 175 w 177"/>
                <a:gd name="T37" fmla="*/ 96 h 108"/>
                <a:gd name="T38" fmla="*/ 172 w 177"/>
                <a:gd name="T39" fmla="*/ 93 h 108"/>
                <a:gd name="T40" fmla="*/ 151 w 177"/>
                <a:gd name="T41" fmla="*/ 88 h 108"/>
                <a:gd name="T42" fmla="*/ 141 w 177"/>
                <a:gd name="T43" fmla="*/ 85 h 108"/>
                <a:gd name="T44" fmla="*/ 132 w 177"/>
                <a:gd name="T45" fmla="*/ 80 h 108"/>
                <a:gd name="T46" fmla="*/ 111 w 177"/>
                <a:gd name="T47" fmla="*/ 58 h 108"/>
                <a:gd name="T48" fmla="*/ 66 w 177"/>
                <a:gd name="T49" fmla="*/ 24 h 108"/>
                <a:gd name="T50" fmla="*/ 52 w 177"/>
                <a:gd name="T51" fmla="*/ 10 h 108"/>
                <a:gd name="T52" fmla="*/ 40 w 177"/>
                <a:gd name="T53" fmla="*/ 3 h 108"/>
                <a:gd name="T54" fmla="*/ 28 w 177"/>
                <a:gd name="T55" fmla="*/ 1 h 108"/>
                <a:gd name="T56" fmla="*/ 16 w 177"/>
                <a:gd name="T57" fmla="*/ 0 h 108"/>
                <a:gd name="T58" fmla="*/ 3 w 177"/>
                <a:gd name="T59" fmla="*/ 2 h 108"/>
                <a:gd name="T60" fmla="*/ 1 w 177"/>
                <a:gd name="T61" fmla="*/ 5 h 108"/>
                <a:gd name="T62" fmla="*/ 0 w 177"/>
                <a:gd name="T63" fmla="*/ 11 h 1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"/>
                <a:gd name="T97" fmla="*/ 0 h 108"/>
                <a:gd name="T98" fmla="*/ 177 w 177"/>
                <a:gd name="T99" fmla="*/ 108 h 1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" h="108">
                  <a:moveTo>
                    <a:pt x="0" y="11"/>
                  </a:moveTo>
                  <a:lnTo>
                    <a:pt x="0" y="21"/>
                  </a:lnTo>
                  <a:lnTo>
                    <a:pt x="2" y="32"/>
                  </a:lnTo>
                  <a:lnTo>
                    <a:pt x="13" y="59"/>
                  </a:lnTo>
                  <a:lnTo>
                    <a:pt x="15" y="51"/>
                  </a:lnTo>
                  <a:lnTo>
                    <a:pt x="62" y="93"/>
                  </a:lnTo>
                  <a:lnTo>
                    <a:pt x="61" y="85"/>
                  </a:lnTo>
                  <a:lnTo>
                    <a:pt x="57" y="80"/>
                  </a:lnTo>
                  <a:lnTo>
                    <a:pt x="57" y="78"/>
                  </a:lnTo>
                  <a:lnTo>
                    <a:pt x="73" y="83"/>
                  </a:lnTo>
                  <a:lnTo>
                    <a:pt x="90" y="90"/>
                  </a:lnTo>
                  <a:lnTo>
                    <a:pt x="106" y="99"/>
                  </a:lnTo>
                  <a:lnTo>
                    <a:pt x="122" y="106"/>
                  </a:lnTo>
                  <a:lnTo>
                    <a:pt x="138" y="108"/>
                  </a:lnTo>
                  <a:lnTo>
                    <a:pt x="123" y="96"/>
                  </a:lnTo>
                  <a:lnTo>
                    <a:pt x="150" y="99"/>
                  </a:lnTo>
                  <a:lnTo>
                    <a:pt x="164" y="99"/>
                  </a:lnTo>
                  <a:lnTo>
                    <a:pt x="177" y="97"/>
                  </a:lnTo>
                  <a:lnTo>
                    <a:pt x="175" y="96"/>
                  </a:lnTo>
                  <a:lnTo>
                    <a:pt x="172" y="93"/>
                  </a:lnTo>
                  <a:lnTo>
                    <a:pt x="151" y="88"/>
                  </a:lnTo>
                  <a:lnTo>
                    <a:pt x="141" y="85"/>
                  </a:lnTo>
                  <a:lnTo>
                    <a:pt x="132" y="80"/>
                  </a:lnTo>
                  <a:lnTo>
                    <a:pt x="111" y="58"/>
                  </a:lnTo>
                  <a:lnTo>
                    <a:pt x="66" y="24"/>
                  </a:lnTo>
                  <a:lnTo>
                    <a:pt x="52" y="10"/>
                  </a:lnTo>
                  <a:lnTo>
                    <a:pt x="40" y="3"/>
                  </a:lnTo>
                  <a:lnTo>
                    <a:pt x="28" y="1"/>
                  </a:lnTo>
                  <a:lnTo>
                    <a:pt x="16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53" name="Freeform 62"/>
            <p:cNvSpPr>
              <a:spLocks/>
            </p:cNvSpPr>
            <p:nvPr/>
          </p:nvSpPr>
          <p:spPr bwMode="auto">
            <a:xfrm>
              <a:off x="1179" y="2132"/>
              <a:ext cx="16" cy="34"/>
            </a:xfrm>
            <a:custGeom>
              <a:avLst/>
              <a:gdLst>
                <a:gd name="T0" fmla="*/ 0 w 16"/>
                <a:gd name="T1" fmla="*/ 0 h 34"/>
                <a:gd name="T2" fmla="*/ 0 w 16"/>
                <a:gd name="T3" fmla="*/ 8 h 34"/>
                <a:gd name="T4" fmla="*/ 0 w 16"/>
                <a:gd name="T5" fmla="*/ 13 h 34"/>
                <a:gd name="T6" fmla="*/ 1 w 16"/>
                <a:gd name="T7" fmla="*/ 17 h 34"/>
                <a:gd name="T8" fmla="*/ 7 w 16"/>
                <a:gd name="T9" fmla="*/ 27 h 34"/>
                <a:gd name="T10" fmla="*/ 16 w 16"/>
                <a:gd name="T11" fmla="*/ 34 h 34"/>
                <a:gd name="T12" fmla="*/ 3 w 16"/>
                <a:gd name="T13" fmla="*/ 10 h 34"/>
                <a:gd name="T14" fmla="*/ 2 w 16"/>
                <a:gd name="T15" fmla="*/ 3 h 34"/>
                <a:gd name="T16" fmla="*/ 0 w 16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4"/>
                <a:gd name="T29" fmla="*/ 16 w 16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4">
                  <a:moveTo>
                    <a:pt x="0" y="0"/>
                  </a:moveTo>
                  <a:lnTo>
                    <a:pt x="0" y="8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7" y="27"/>
                  </a:lnTo>
                  <a:lnTo>
                    <a:pt x="16" y="34"/>
                  </a:lnTo>
                  <a:lnTo>
                    <a:pt x="3" y="1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54" name="Freeform 63"/>
            <p:cNvSpPr>
              <a:spLocks/>
            </p:cNvSpPr>
            <p:nvPr/>
          </p:nvSpPr>
          <p:spPr bwMode="auto">
            <a:xfrm>
              <a:off x="1195" y="2150"/>
              <a:ext cx="22" cy="24"/>
            </a:xfrm>
            <a:custGeom>
              <a:avLst/>
              <a:gdLst>
                <a:gd name="T0" fmla="*/ 0 w 22"/>
                <a:gd name="T1" fmla="*/ 0 h 24"/>
                <a:gd name="T2" fmla="*/ 10 w 22"/>
                <a:gd name="T3" fmla="*/ 14 h 24"/>
                <a:gd name="T4" fmla="*/ 15 w 22"/>
                <a:gd name="T5" fmla="*/ 19 h 24"/>
                <a:gd name="T6" fmla="*/ 22 w 22"/>
                <a:gd name="T7" fmla="*/ 24 h 24"/>
                <a:gd name="T8" fmla="*/ 22 w 22"/>
                <a:gd name="T9" fmla="*/ 22 h 24"/>
                <a:gd name="T10" fmla="*/ 12 w 22"/>
                <a:gd name="T11" fmla="*/ 9 h 24"/>
                <a:gd name="T12" fmla="*/ 0 w 22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"/>
                <a:gd name="T22" fmla="*/ 0 h 24"/>
                <a:gd name="T23" fmla="*/ 22 w 22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" h="24">
                  <a:moveTo>
                    <a:pt x="0" y="0"/>
                  </a:moveTo>
                  <a:lnTo>
                    <a:pt x="10" y="14"/>
                  </a:lnTo>
                  <a:lnTo>
                    <a:pt x="15" y="19"/>
                  </a:lnTo>
                  <a:lnTo>
                    <a:pt x="22" y="24"/>
                  </a:lnTo>
                  <a:lnTo>
                    <a:pt x="22" y="22"/>
                  </a:lnTo>
                  <a:lnTo>
                    <a:pt x="1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55" name="Freeform 64"/>
            <p:cNvSpPr>
              <a:spLocks/>
            </p:cNvSpPr>
            <p:nvPr/>
          </p:nvSpPr>
          <p:spPr bwMode="auto">
            <a:xfrm>
              <a:off x="1212" y="2145"/>
              <a:ext cx="28" cy="24"/>
            </a:xfrm>
            <a:custGeom>
              <a:avLst/>
              <a:gdLst>
                <a:gd name="T0" fmla="*/ 0 w 28"/>
                <a:gd name="T1" fmla="*/ 0 h 24"/>
                <a:gd name="T2" fmla="*/ 12 w 28"/>
                <a:gd name="T3" fmla="*/ 13 h 24"/>
                <a:gd name="T4" fmla="*/ 24 w 28"/>
                <a:gd name="T5" fmla="*/ 24 h 24"/>
                <a:gd name="T6" fmla="*/ 28 w 28"/>
                <a:gd name="T7" fmla="*/ 24 h 24"/>
                <a:gd name="T8" fmla="*/ 17 w 28"/>
                <a:gd name="T9" fmla="*/ 13 h 24"/>
                <a:gd name="T10" fmla="*/ 4 w 28"/>
                <a:gd name="T11" fmla="*/ 3 h 24"/>
                <a:gd name="T12" fmla="*/ 0 w 2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24"/>
                <a:gd name="T23" fmla="*/ 28 w 2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24">
                  <a:moveTo>
                    <a:pt x="0" y="0"/>
                  </a:moveTo>
                  <a:lnTo>
                    <a:pt x="12" y="13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17" y="13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56" name="Freeform 65"/>
            <p:cNvSpPr>
              <a:spLocks/>
            </p:cNvSpPr>
            <p:nvPr/>
          </p:nvSpPr>
          <p:spPr bwMode="auto">
            <a:xfrm>
              <a:off x="1226" y="2174"/>
              <a:ext cx="25" cy="13"/>
            </a:xfrm>
            <a:custGeom>
              <a:avLst/>
              <a:gdLst>
                <a:gd name="T0" fmla="*/ 0 w 25"/>
                <a:gd name="T1" fmla="*/ 0 h 13"/>
                <a:gd name="T2" fmla="*/ 11 w 25"/>
                <a:gd name="T3" fmla="*/ 9 h 13"/>
                <a:gd name="T4" fmla="*/ 18 w 25"/>
                <a:gd name="T5" fmla="*/ 12 h 13"/>
                <a:gd name="T6" fmla="*/ 25 w 25"/>
                <a:gd name="T7" fmla="*/ 13 h 13"/>
                <a:gd name="T8" fmla="*/ 15 w 25"/>
                <a:gd name="T9" fmla="*/ 5 h 13"/>
                <a:gd name="T10" fmla="*/ 3 w 25"/>
                <a:gd name="T11" fmla="*/ 0 h 13"/>
                <a:gd name="T12" fmla="*/ 0 w 25"/>
                <a:gd name="T13" fmla="*/ 0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13"/>
                <a:gd name="T23" fmla="*/ 25 w 25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13">
                  <a:moveTo>
                    <a:pt x="0" y="0"/>
                  </a:moveTo>
                  <a:lnTo>
                    <a:pt x="11" y="9"/>
                  </a:lnTo>
                  <a:lnTo>
                    <a:pt x="18" y="12"/>
                  </a:lnTo>
                  <a:lnTo>
                    <a:pt x="25" y="13"/>
                  </a:lnTo>
                  <a:lnTo>
                    <a:pt x="15" y="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57" name="Freeform 66"/>
            <p:cNvSpPr>
              <a:spLocks/>
            </p:cNvSpPr>
            <p:nvPr/>
          </p:nvSpPr>
          <p:spPr bwMode="auto">
            <a:xfrm>
              <a:off x="1250" y="2174"/>
              <a:ext cx="16" cy="7"/>
            </a:xfrm>
            <a:custGeom>
              <a:avLst/>
              <a:gdLst>
                <a:gd name="T0" fmla="*/ 0 w 16"/>
                <a:gd name="T1" fmla="*/ 0 h 7"/>
                <a:gd name="T2" fmla="*/ 7 w 16"/>
                <a:gd name="T3" fmla="*/ 4 h 7"/>
                <a:gd name="T4" fmla="*/ 16 w 16"/>
                <a:gd name="T5" fmla="*/ 7 h 7"/>
                <a:gd name="T6" fmla="*/ 9 w 16"/>
                <a:gd name="T7" fmla="*/ 3 h 7"/>
                <a:gd name="T8" fmla="*/ 0 w 16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7"/>
                <a:gd name="T17" fmla="*/ 16 w 1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7">
                  <a:moveTo>
                    <a:pt x="0" y="0"/>
                  </a:moveTo>
                  <a:lnTo>
                    <a:pt x="7" y="4"/>
                  </a:lnTo>
                  <a:lnTo>
                    <a:pt x="16" y="7"/>
                  </a:lnTo>
                  <a:lnTo>
                    <a:pt x="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58" name="Freeform 67"/>
            <p:cNvSpPr>
              <a:spLocks/>
            </p:cNvSpPr>
            <p:nvPr/>
          </p:nvSpPr>
          <p:spPr bwMode="auto">
            <a:xfrm>
              <a:off x="1264" y="2193"/>
              <a:ext cx="10" cy="4"/>
            </a:xfrm>
            <a:custGeom>
              <a:avLst/>
              <a:gdLst>
                <a:gd name="T0" fmla="*/ 0 w 10"/>
                <a:gd name="T1" fmla="*/ 0 h 4"/>
                <a:gd name="T2" fmla="*/ 5 w 10"/>
                <a:gd name="T3" fmla="*/ 3 h 4"/>
                <a:gd name="T4" fmla="*/ 10 w 10"/>
                <a:gd name="T5" fmla="*/ 4 h 4"/>
                <a:gd name="T6" fmla="*/ 3 w 10"/>
                <a:gd name="T7" fmla="*/ 0 h 4"/>
                <a:gd name="T8" fmla="*/ 0 w 10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4"/>
                <a:gd name="T17" fmla="*/ 10 w 10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4">
                  <a:moveTo>
                    <a:pt x="0" y="0"/>
                  </a:moveTo>
                  <a:lnTo>
                    <a:pt x="5" y="3"/>
                  </a:lnTo>
                  <a:lnTo>
                    <a:pt x="10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59" name="Freeform 68"/>
            <p:cNvSpPr>
              <a:spLocks/>
            </p:cNvSpPr>
            <p:nvPr/>
          </p:nvSpPr>
          <p:spPr bwMode="auto">
            <a:xfrm>
              <a:off x="1195" y="2129"/>
              <a:ext cx="9" cy="16"/>
            </a:xfrm>
            <a:custGeom>
              <a:avLst/>
              <a:gdLst>
                <a:gd name="T0" fmla="*/ 0 w 9"/>
                <a:gd name="T1" fmla="*/ 0 h 16"/>
                <a:gd name="T2" fmla="*/ 0 w 9"/>
                <a:gd name="T3" fmla="*/ 4 h 16"/>
                <a:gd name="T4" fmla="*/ 1 w 9"/>
                <a:gd name="T5" fmla="*/ 9 h 16"/>
                <a:gd name="T6" fmla="*/ 9 w 9"/>
                <a:gd name="T7" fmla="*/ 16 h 16"/>
                <a:gd name="T8" fmla="*/ 9 w 9"/>
                <a:gd name="T9" fmla="*/ 13 h 16"/>
                <a:gd name="T10" fmla="*/ 6 w 9"/>
                <a:gd name="T11" fmla="*/ 9 h 16"/>
                <a:gd name="T12" fmla="*/ 2 w 9"/>
                <a:gd name="T13" fmla="*/ 3 h 16"/>
                <a:gd name="T14" fmla="*/ 0 w 9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6"/>
                <a:gd name="T26" fmla="*/ 9 w 9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6">
                  <a:moveTo>
                    <a:pt x="0" y="0"/>
                  </a:moveTo>
                  <a:lnTo>
                    <a:pt x="0" y="4"/>
                  </a:lnTo>
                  <a:lnTo>
                    <a:pt x="1" y="9"/>
                  </a:lnTo>
                  <a:lnTo>
                    <a:pt x="9" y="16"/>
                  </a:lnTo>
                  <a:lnTo>
                    <a:pt x="9" y="13"/>
                  </a:lnTo>
                  <a:lnTo>
                    <a:pt x="6" y="9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60" name="Freeform 69"/>
            <p:cNvSpPr>
              <a:spLocks/>
            </p:cNvSpPr>
            <p:nvPr/>
          </p:nvSpPr>
          <p:spPr bwMode="auto">
            <a:xfrm>
              <a:off x="1316" y="2293"/>
              <a:ext cx="103" cy="66"/>
            </a:xfrm>
            <a:custGeom>
              <a:avLst/>
              <a:gdLst>
                <a:gd name="T0" fmla="*/ 85 w 103"/>
                <a:gd name="T1" fmla="*/ 0 h 66"/>
                <a:gd name="T2" fmla="*/ 75 w 103"/>
                <a:gd name="T3" fmla="*/ 10 h 66"/>
                <a:gd name="T4" fmla="*/ 64 w 103"/>
                <a:gd name="T5" fmla="*/ 18 h 66"/>
                <a:gd name="T6" fmla="*/ 53 w 103"/>
                <a:gd name="T7" fmla="*/ 23 h 66"/>
                <a:gd name="T8" fmla="*/ 40 w 103"/>
                <a:gd name="T9" fmla="*/ 25 h 66"/>
                <a:gd name="T10" fmla="*/ 29 w 103"/>
                <a:gd name="T11" fmla="*/ 27 h 66"/>
                <a:gd name="T12" fmla="*/ 18 w 103"/>
                <a:gd name="T13" fmla="*/ 29 h 66"/>
                <a:gd name="T14" fmla="*/ 18 w 103"/>
                <a:gd name="T15" fmla="*/ 32 h 66"/>
                <a:gd name="T16" fmla="*/ 19 w 103"/>
                <a:gd name="T17" fmla="*/ 35 h 66"/>
                <a:gd name="T18" fmla="*/ 20 w 103"/>
                <a:gd name="T19" fmla="*/ 39 h 66"/>
                <a:gd name="T20" fmla="*/ 20 w 103"/>
                <a:gd name="T21" fmla="*/ 43 h 66"/>
                <a:gd name="T22" fmla="*/ 6 w 103"/>
                <a:gd name="T23" fmla="*/ 52 h 66"/>
                <a:gd name="T24" fmla="*/ 1 w 103"/>
                <a:gd name="T25" fmla="*/ 58 h 66"/>
                <a:gd name="T26" fmla="*/ 0 w 103"/>
                <a:gd name="T27" fmla="*/ 66 h 66"/>
                <a:gd name="T28" fmla="*/ 25 w 103"/>
                <a:gd name="T29" fmla="*/ 51 h 66"/>
                <a:gd name="T30" fmla="*/ 49 w 103"/>
                <a:gd name="T31" fmla="*/ 38 h 66"/>
                <a:gd name="T32" fmla="*/ 75 w 103"/>
                <a:gd name="T33" fmla="*/ 30 h 66"/>
                <a:gd name="T34" fmla="*/ 88 w 103"/>
                <a:gd name="T35" fmla="*/ 27 h 66"/>
                <a:gd name="T36" fmla="*/ 99 w 103"/>
                <a:gd name="T37" fmla="*/ 22 h 66"/>
                <a:gd name="T38" fmla="*/ 102 w 103"/>
                <a:gd name="T39" fmla="*/ 20 h 66"/>
                <a:gd name="T40" fmla="*/ 103 w 103"/>
                <a:gd name="T41" fmla="*/ 18 h 66"/>
                <a:gd name="T42" fmla="*/ 99 w 103"/>
                <a:gd name="T43" fmla="*/ 15 h 66"/>
                <a:gd name="T44" fmla="*/ 87 w 103"/>
                <a:gd name="T45" fmla="*/ 10 h 66"/>
                <a:gd name="T46" fmla="*/ 85 w 103"/>
                <a:gd name="T47" fmla="*/ 0 h 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3"/>
                <a:gd name="T73" fmla="*/ 0 h 66"/>
                <a:gd name="T74" fmla="*/ 103 w 103"/>
                <a:gd name="T75" fmla="*/ 66 h 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3" h="66">
                  <a:moveTo>
                    <a:pt x="85" y="0"/>
                  </a:moveTo>
                  <a:lnTo>
                    <a:pt x="75" y="10"/>
                  </a:lnTo>
                  <a:lnTo>
                    <a:pt x="64" y="18"/>
                  </a:lnTo>
                  <a:lnTo>
                    <a:pt x="53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9" y="35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9" y="38"/>
                  </a:lnTo>
                  <a:lnTo>
                    <a:pt x="75" y="30"/>
                  </a:lnTo>
                  <a:lnTo>
                    <a:pt x="88" y="27"/>
                  </a:lnTo>
                  <a:lnTo>
                    <a:pt x="99" y="22"/>
                  </a:lnTo>
                  <a:lnTo>
                    <a:pt x="102" y="20"/>
                  </a:lnTo>
                  <a:lnTo>
                    <a:pt x="103" y="18"/>
                  </a:lnTo>
                  <a:lnTo>
                    <a:pt x="99" y="15"/>
                  </a:lnTo>
                  <a:lnTo>
                    <a:pt x="87" y="1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61" name="Freeform 70"/>
            <p:cNvSpPr>
              <a:spLocks/>
            </p:cNvSpPr>
            <p:nvPr/>
          </p:nvSpPr>
          <p:spPr bwMode="auto">
            <a:xfrm>
              <a:off x="1316" y="2293"/>
              <a:ext cx="103" cy="66"/>
            </a:xfrm>
            <a:custGeom>
              <a:avLst/>
              <a:gdLst>
                <a:gd name="T0" fmla="*/ 85 w 103"/>
                <a:gd name="T1" fmla="*/ 0 h 66"/>
                <a:gd name="T2" fmla="*/ 75 w 103"/>
                <a:gd name="T3" fmla="*/ 10 h 66"/>
                <a:gd name="T4" fmla="*/ 64 w 103"/>
                <a:gd name="T5" fmla="*/ 18 h 66"/>
                <a:gd name="T6" fmla="*/ 53 w 103"/>
                <a:gd name="T7" fmla="*/ 23 h 66"/>
                <a:gd name="T8" fmla="*/ 40 w 103"/>
                <a:gd name="T9" fmla="*/ 25 h 66"/>
                <a:gd name="T10" fmla="*/ 29 w 103"/>
                <a:gd name="T11" fmla="*/ 27 h 66"/>
                <a:gd name="T12" fmla="*/ 18 w 103"/>
                <a:gd name="T13" fmla="*/ 29 h 66"/>
                <a:gd name="T14" fmla="*/ 18 w 103"/>
                <a:gd name="T15" fmla="*/ 32 h 66"/>
                <a:gd name="T16" fmla="*/ 19 w 103"/>
                <a:gd name="T17" fmla="*/ 35 h 66"/>
                <a:gd name="T18" fmla="*/ 20 w 103"/>
                <a:gd name="T19" fmla="*/ 39 h 66"/>
                <a:gd name="T20" fmla="*/ 20 w 103"/>
                <a:gd name="T21" fmla="*/ 43 h 66"/>
                <a:gd name="T22" fmla="*/ 6 w 103"/>
                <a:gd name="T23" fmla="*/ 52 h 66"/>
                <a:gd name="T24" fmla="*/ 1 w 103"/>
                <a:gd name="T25" fmla="*/ 58 h 66"/>
                <a:gd name="T26" fmla="*/ 0 w 103"/>
                <a:gd name="T27" fmla="*/ 66 h 66"/>
                <a:gd name="T28" fmla="*/ 25 w 103"/>
                <a:gd name="T29" fmla="*/ 51 h 66"/>
                <a:gd name="T30" fmla="*/ 49 w 103"/>
                <a:gd name="T31" fmla="*/ 38 h 66"/>
                <a:gd name="T32" fmla="*/ 75 w 103"/>
                <a:gd name="T33" fmla="*/ 30 h 66"/>
                <a:gd name="T34" fmla="*/ 88 w 103"/>
                <a:gd name="T35" fmla="*/ 27 h 66"/>
                <a:gd name="T36" fmla="*/ 99 w 103"/>
                <a:gd name="T37" fmla="*/ 22 h 66"/>
                <a:gd name="T38" fmla="*/ 102 w 103"/>
                <a:gd name="T39" fmla="*/ 20 h 66"/>
                <a:gd name="T40" fmla="*/ 103 w 103"/>
                <a:gd name="T41" fmla="*/ 18 h 66"/>
                <a:gd name="T42" fmla="*/ 99 w 103"/>
                <a:gd name="T43" fmla="*/ 15 h 66"/>
                <a:gd name="T44" fmla="*/ 87 w 103"/>
                <a:gd name="T45" fmla="*/ 10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3"/>
                <a:gd name="T70" fmla="*/ 0 h 66"/>
                <a:gd name="T71" fmla="*/ 103 w 103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3" h="66">
                  <a:moveTo>
                    <a:pt x="85" y="0"/>
                  </a:moveTo>
                  <a:lnTo>
                    <a:pt x="75" y="10"/>
                  </a:lnTo>
                  <a:lnTo>
                    <a:pt x="64" y="18"/>
                  </a:lnTo>
                  <a:lnTo>
                    <a:pt x="53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8" y="29"/>
                  </a:lnTo>
                  <a:lnTo>
                    <a:pt x="18" y="32"/>
                  </a:lnTo>
                  <a:lnTo>
                    <a:pt x="19" y="35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9" y="38"/>
                  </a:lnTo>
                  <a:lnTo>
                    <a:pt x="75" y="30"/>
                  </a:lnTo>
                  <a:lnTo>
                    <a:pt x="88" y="27"/>
                  </a:lnTo>
                  <a:lnTo>
                    <a:pt x="99" y="22"/>
                  </a:lnTo>
                  <a:lnTo>
                    <a:pt x="102" y="20"/>
                  </a:lnTo>
                  <a:lnTo>
                    <a:pt x="103" y="18"/>
                  </a:lnTo>
                  <a:lnTo>
                    <a:pt x="99" y="15"/>
                  </a:lnTo>
                  <a:lnTo>
                    <a:pt x="87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62" name="Freeform 71"/>
            <p:cNvSpPr>
              <a:spLocks/>
            </p:cNvSpPr>
            <p:nvPr/>
          </p:nvSpPr>
          <p:spPr bwMode="auto">
            <a:xfrm>
              <a:off x="1324" y="2303"/>
              <a:ext cx="101" cy="66"/>
            </a:xfrm>
            <a:custGeom>
              <a:avLst/>
              <a:gdLst>
                <a:gd name="T0" fmla="*/ 84 w 101"/>
                <a:gd name="T1" fmla="*/ 0 h 66"/>
                <a:gd name="T2" fmla="*/ 74 w 101"/>
                <a:gd name="T3" fmla="*/ 9 h 66"/>
                <a:gd name="T4" fmla="*/ 62 w 101"/>
                <a:gd name="T5" fmla="*/ 18 h 66"/>
                <a:gd name="T6" fmla="*/ 51 w 101"/>
                <a:gd name="T7" fmla="*/ 23 h 66"/>
                <a:gd name="T8" fmla="*/ 40 w 101"/>
                <a:gd name="T9" fmla="*/ 25 h 66"/>
                <a:gd name="T10" fmla="*/ 29 w 101"/>
                <a:gd name="T11" fmla="*/ 27 h 66"/>
                <a:gd name="T12" fmla="*/ 17 w 101"/>
                <a:gd name="T13" fmla="*/ 29 h 66"/>
                <a:gd name="T14" fmla="*/ 17 w 101"/>
                <a:gd name="T15" fmla="*/ 32 h 66"/>
                <a:gd name="T16" fmla="*/ 19 w 101"/>
                <a:gd name="T17" fmla="*/ 36 h 66"/>
                <a:gd name="T18" fmla="*/ 20 w 101"/>
                <a:gd name="T19" fmla="*/ 39 h 66"/>
                <a:gd name="T20" fmla="*/ 19 w 101"/>
                <a:gd name="T21" fmla="*/ 43 h 66"/>
                <a:gd name="T22" fmla="*/ 6 w 101"/>
                <a:gd name="T23" fmla="*/ 52 h 66"/>
                <a:gd name="T24" fmla="*/ 1 w 101"/>
                <a:gd name="T25" fmla="*/ 58 h 66"/>
                <a:gd name="T26" fmla="*/ 0 w 101"/>
                <a:gd name="T27" fmla="*/ 66 h 66"/>
                <a:gd name="T28" fmla="*/ 24 w 101"/>
                <a:gd name="T29" fmla="*/ 51 h 66"/>
                <a:gd name="T30" fmla="*/ 49 w 101"/>
                <a:gd name="T31" fmla="*/ 38 h 66"/>
                <a:gd name="T32" fmla="*/ 99 w 101"/>
                <a:gd name="T33" fmla="*/ 22 h 66"/>
                <a:gd name="T34" fmla="*/ 101 w 101"/>
                <a:gd name="T35" fmla="*/ 19 h 66"/>
                <a:gd name="T36" fmla="*/ 101 w 101"/>
                <a:gd name="T37" fmla="*/ 18 h 66"/>
                <a:gd name="T38" fmla="*/ 97 w 101"/>
                <a:gd name="T39" fmla="*/ 15 h 66"/>
                <a:gd name="T40" fmla="*/ 85 w 101"/>
                <a:gd name="T41" fmla="*/ 10 h 66"/>
                <a:gd name="T42" fmla="*/ 84 w 101"/>
                <a:gd name="T43" fmla="*/ 0 h 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1"/>
                <a:gd name="T67" fmla="*/ 0 h 66"/>
                <a:gd name="T68" fmla="*/ 101 w 101"/>
                <a:gd name="T69" fmla="*/ 66 h 6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1" h="66">
                  <a:moveTo>
                    <a:pt x="84" y="0"/>
                  </a:moveTo>
                  <a:lnTo>
                    <a:pt x="74" y="9"/>
                  </a:lnTo>
                  <a:lnTo>
                    <a:pt x="62" y="18"/>
                  </a:lnTo>
                  <a:lnTo>
                    <a:pt x="51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7" y="29"/>
                  </a:lnTo>
                  <a:lnTo>
                    <a:pt x="17" y="32"/>
                  </a:lnTo>
                  <a:lnTo>
                    <a:pt x="19" y="36"/>
                  </a:lnTo>
                  <a:lnTo>
                    <a:pt x="20" y="39"/>
                  </a:lnTo>
                  <a:lnTo>
                    <a:pt x="19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4" y="51"/>
                  </a:lnTo>
                  <a:lnTo>
                    <a:pt x="49" y="38"/>
                  </a:lnTo>
                  <a:lnTo>
                    <a:pt x="99" y="22"/>
                  </a:lnTo>
                  <a:lnTo>
                    <a:pt x="101" y="19"/>
                  </a:lnTo>
                  <a:lnTo>
                    <a:pt x="101" y="18"/>
                  </a:lnTo>
                  <a:lnTo>
                    <a:pt x="97" y="15"/>
                  </a:lnTo>
                  <a:lnTo>
                    <a:pt x="85" y="1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63" name="Freeform 72"/>
            <p:cNvSpPr>
              <a:spLocks/>
            </p:cNvSpPr>
            <p:nvPr/>
          </p:nvSpPr>
          <p:spPr bwMode="auto">
            <a:xfrm>
              <a:off x="1324" y="2303"/>
              <a:ext cx="101" cy="66"/>
            </a:xfrm>
            <a:custGeom>
              <a:avLst/>
              <a:gdLst>
                <a:gd name="T0" fmla="*/ 84 w 101"/>
                <a:gd name="T1" fmla="*/ 0 h 66"/>
                <a:gd name="T2" fmla="*/ 74 w 101"/>
                <a:gd name="T3" fmla="*/ 9 h 66"/>
                <a:gd name="T4" fmla="*/ 62 w 101"/>
                <a:gd name="T5" fmla="*/ 18 h 66"/>
                <a:gd name="T6" fmla="*/ 51 w 101"/>
                <a:gd name="T7" fmla="*/ 23 h 66"/>
                <a:gd name="T8" fmla="*/ 40 w 101"/>
                <a:gd name="T9" fmla="*/ 25 h 66"/>
                <a:gd name="T10" fmla="*/ 29 w 101"/>
                <a:gd name="T11" fmla="*/ 27 h 66"/>
                <a:gd name="T12" fmla="*/ 17 w 101"/>
                <a:gd name="T13" fmla="*/ 29 h 66"/>
                <a:gd name="T14" fmla="*/ 17 w 101"/>
                <a:gd name="T15" fmla="*/ 32 h 66"/>
                <a:gd name="T16" fmla="*/ 19 w 101"/>
                <a:gd name="T17" fmla="*/ 36 h 66"/>
                <a:gd name="T18" fmla="*/ 20 w 101"/>
                <a:gd name="T19" fmla="*/ 39 h 66"/>
                <a:gd name="T20" fmla="*/ 19 w 101"/>
                <a:gd name="T21" fmla="*/ 43 h 66"/>
                <a:gd name="T22" fmla="*/ 6 w 101"/>
                <a:gd name="T23" fmla="*/ 52 h 66"/>
                <a:gd name="T24" fmla="*/ 1 w 101"/>
                <a:gd name="T25" fmla="*/ 58 h 66"/>
                <a:gd name="T26" fmla="*/ 0 w 101"/>
                <a:gd name="T27" fmla="*/ 66 h 66"/>
                <a:gd name="T28" fmla="*/ 24 w 101"/>
                <a:gd name="T29" fmla="*/ 51 h 66"/>
                <a:gd name="T30" fmla="*/ 49 w 101"/>
                <a:gd name="T31" fmla="*/ 38 h 66"/>
                <a:gd name="T32" fmla="*/ 99 w 101"/>
                <a:gd name="T33" fmla="*/ 22 h 66"/>
                <a:gd name="T34" fmla="*/ 101 w 101"/>
                <a:gd name="T35" fmla="*/ 19 h 66"/>
                <a:gd name="T36" fmla="*/ 101 w 101"/>
                <a:gd name="T37" fmla="*/ 18 h 66"/>
                <a:gd name="T38" fmla="*/ 97 w 101"/>
                <a:gd name="T39" fmla="*/ 15 h 66"/>
                <a:gd name="T40" fmla="*/ 85 w 101"/>
                <a:gd name="T41" fmla="*/ 10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1"/>
                <a:gd name="T64" fmla="*/ 0 h 66"/>
                <a:gd name="T65" fmla="*/ 101 w 101"/>
                <a:gd name="T66" fmla="*/ 66 h 6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1" h="66">
                  <a:moveTo>
                    <a:pt x="84" y="0"/>
                  </a:moveTo>
                  <a:lnTo>
                    <a:pt x="74" y="9"/>
                  </a:lnTo>
                  <a:lnTo>
                    <a:pt x="62" y="18"/>
                  </a:lnTo>
                  <a:lnTo>
                    <a:pt x="51" y="23"/>
                  </a:lnTo>
                  <a:lnTo>
                    <a:pt x="40" y="25"/>
                  </a:lnTo>
                  <a:lnTo>
                    <a:pt x="29" y="27"/>
                  </a:lnTo>
                  <a:lnTo>
                    <a:pt x="17" y="29"/>
                  </a:lnTo>
                  <a:lnTo>
                    <a:pt x="17" y="32"/>
                  </a:lnTo>
                  <a:lnTo>
                    <a:pt x="19" y="36"/>
                  </a:lnTo>
                  <a:lnTo>
                    <a:pt x="20" y="39"/>
                  </a:lnTo>
                  <a:lnTo>
                    <a:pt x="19" y="43"/>
                  </a:lnTo>
                  <a:lnTo>
                    <a:pt x="6" y="52"/>
                  </a:lnTo>
                  <a:lnTo>
                    <a:pt x="1" y="58"/>
                  </a:lnTo>
                  <a:lnTo>
                    <a:pt x="0" y="66"/>
                  </a:lnTo>
                  <a:lnTo>
                    <a:pt x="24" y="51"/>
                  </a:lnTo>
                  <a:lnTo>
                    <a:pt x="49" y="38"/>
                  </a:lnTo>
                  <a:lnTo>
                    <a:pt x="99" y="22"/>
                  </a:lnTo>
                  <a:lnTo>
                    <a:pt x="101" y="19"/>
                  </a:lnTo>
                  <a:lnTo>
                    <a:pt x="101" y="18"/>
                  </a:lnTo>
                  <a:lnTo>
                    <a:pt x="97" y="15"/>
                  </a:lnTo>
                  <a:lnTo>
                    <a:pt x="85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64" name="Freeform 73"/>
            <p:cNvSpPr>
              <a:spLocks/>
            </p:cNvSpPr>
            <p:nvPr/>
          </p:nvSpPr>
          <p:spPr bwMode="auto">
            <a:xfrm>
              <a:off x="1685" y="2265"/>
              <a:ext cx="80" cy="46"/>
            </a:xfrm>
            <a:custGeom>
              <a:avLst/>
              <a:gdLst>
                <a:gd name="T0" fmla="*/ 4 w 80"/>
                <a:gd name="T1" fmla="*/ 39 h 46"/>
                <a:gd name="T2" fmla="*/ 32 w 80"/>
                <a:gd name="T3" fmla="*/ 42 h 46"/>
                <a:gd name="T4" fmla="*/ 60 w 80"/>
                <a:gd name="T5" fmla="*/ 46 h 46"/>
                <a:gd name="T6" fmla="*/ 60 w 80"/>
                <a:gd name="T7" fmla="*/ 42 h 46"/>
                <a:gd name="T8" fmla="*/ 58 w 80"/>
                <a:gd name="T9" fmla="*/ 38 h 46"/>
                <a:gd name="T10" fmla="*/ 53 w 80"/>
                <a:gd name="T11" fmla="*/ 32 h 46"/>
                <a:gd name="T12" fmla="*/ 67 w 80"/>
                <a:gd name="T13" fmla="*/ 32 h 46"/>
                <a:gd name="T14" fmla="*/ 79 w 80"/>
                <a:gd name="T15" fmla="*/ 29 h 46"/>
                <a:gd name="T16" fmla="*/ 80 w 80"/>
                <a:gd name="T17" fmla="*/ 27 h 46"/>
                <a:gd name="T18" fmla="*/ 78 w 80"/>
                <a:gd name="T19" fmla="*/ 23 h 46"/>
                <a:gd name="T20" fmla="*/ 65 w 80"/>
                <a:gd name="T21" fmla="*/ 21 h 46"/>
                <a:gd name="T22" fmla="*/ 54 w 80"/>
                <a:gd name="T23" fmla="*/ 15 h 46"/>
                <a:gd name="T24" fmla="*/ 44 w 80"/>
                <a:gd name="T25" fmla="*/ 8 h 46"/>
                <a:gd name="T26" fmla="*/ 37 w 80"/>
                <a:gd name="T27" fmla="*/ 0 h 46"/>
                <a:gd name="T28" fmla="*/ 37 w 80"/>
                <a:gd name="T29" fmla="*/ 5 h 46"/>
                <a:gd name="T30" fmla="*/ 0 w 80"/>
                <a:gd name="T31" fmla="*/ 34 h 46"/>
                <a:gd name="T32" fmla="*/ 4 w 80"/>
                <a:gd name="T33" fmla="*/ 39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46"/>
                <a:gd name="T53" fmla="*/ 80 w 80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46">
                  <a:moveTo>
                    <a:pt x="4" y="39"/>
                  </a:moveTo>
                  <a:lnTo>
                    <a:pt x="32" y="42"/>
                  </a:lnTo>
                  <a:lnTo>
                    <a:pt x="60" y="46"/>
                  </a:lnTo>
                  <a:lnTo>
                    <a:pt x="60" y="42"/>
                  </a:lnTo>
                  <a:lnTo>
                    <a:pt x="58" y="38"/>
                  </a:lnTo>
                  <a:lnTo>
                    <a:pt x="53" y="32"/>
                  </a:lnTo>
                  <a:lnTo>
                    <a:pt x="67" y="32"/>
                  </a:lnTo>
                  <a:lnTo>
                    <a:pt x="79" y="29"/>
                  </a:lnTo>
                  <a:lnTo>
                    <a:pt x="80" y="27"/>
                  </a:lnTo>
                  <a:lnTo>
                    <a:pt x="78" y="23"/>
                  </a:lnTo>
                  <a:lnTo>
                    <a:pt x="65" y="21"/>
                  </a:lnTo>
                  <a:lnTo>
                    <a:pt x="54" y="15"/>
                  </a:lnTo>
                  <a:lnTo>
                    <a:pt x="44" y="8"/>
                  </a:lnTo>
                  <a:lnTo>
                    <a:pt x="37" y="0"/>
                  </a:lnTo>
                  <a:lnTo>
                    <a:pt x="37" y="5"/>
                  </a:lnTo>
                  <a:lnTo>
                    <a:pt x="0" y="34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65" name="Freeform 74"/>
            <p:cNvSpPr>
              <a:spLocks/>
            </p:cNvSpPr>
            <p:nvPr/>
          </p:nvSpPr>
          <p:spPr bwMode="auto">
            <a:xfrm>
              <a:off x="1222" y="2244"/>
              <a:ext cx="498" cy="119"/>
            </a:xfrm>
            <a:custGeom>
              <a:avLst/>
              <a:gdLst>
                <a:gd name="T0" fmla="*/ 189 w 498"/>
                <a:gd name="T1" fmla="*/ 10 h 119"/>
                <a:gd name="T2" fmla="*/ 157 w 498"/>
                <a:gd name="T3" fmla="*/ 15 h 119"/>
                <a:gd name="T4" fmla="*/ 127 w 498"/>
                <a:gd name="T5" fmla="*/ 25 h 119"/>
                <a:gd name="T6" fmla="*/ 64 w 498"/>
                <a:gd name="T7" fmla="*/ 43 h 119"/>
                <a:gd name="T8" fmla="*/ 33 w 498"/>
                <a:gd name="T9" fmla="*/ 50 h 119"/>
                <a:gd name="T10" fmla="*/ 0 w 498"/>
                <a:gd name="T11" fmla="*/ 55 h 119"/>
                <a:gd name="T12" fmla="*/ 0 w 498"/>
                <a:gd name="T13" fmla="*/ 58 h 119"/>
                <a:gd name="T14" fmla="*/ 0 w 498"/>
                <a:gd name="T15" fmla="*/ 62 h 119"/>
                <a:gd name="T16" fmla="*/ 17 w 498"/>
                <a:gd name="T17" fmla="*/ 77 h 119"/>
                <a:gd name="T18" fmla="*/ 35 w 498"/>
                <a:gd name="T19" fmla="*/ 87 h 119"/>
                <a:gd name="T20" fmla="*/ 44 w 498"/>
                <a:gd name="T21" fmla="*/ 89 h 119"/>
                <a:gd name="T22" fmla="*/ 54 w 498"/>
                <a:gd name="T23" fmla="*/ 91 h 119"/>
                <a:gd name="T24" fmla="*/ 65 w 498"/>
                <a:gd name="T25" fmla="*/ 91 h 119"/>
                <a:gd name="T26" fmla="*/ 75 w 498"/>
                <a:gd name="T27" fmla="*/ 88 h 119"/>
                <a:gd name="T28" fmla="*/ 90 w 498"/>
                <a:gd name="T29" fmla="*/ 82 h 119"/>
                <a:gd name="T30" fmla="*/ 104 w 498"/>
                <a:gd name="T31" fmla="*/ 73 h 119"/>
                <a:gd name="T32" fmla="*/ 118 w 498"/>
                <a:gd name="T33" fmla="*/ 64 h 119"/>
                <a:gd name="T34" fmla="*/ 133 w 498"/>
                <a:gd name="T35" fmla="*/ 58 h 119"/>
                <a:gd name="T36" fmla="*/ 152 w 498"/>
                <a:gd name="T37" fmla="*/ 55 h 119"/>
                <a:gd name="T38" fmla="*/ 169 w 498"/>
                <a:gd name="T39" fmla="*/ 58 h 119"/>
                <a:gd name="T40" fmla="*/ 174 w 498"/>
                <a:gd name="T41" fmla="*/ 58 h 119"/>
                <a:gd name="T42" fmla="*/ 179 w 498"/>
                <a:gd name="T43" fmla="*/ 62 h 119"/>
                <a:gd name="T44" fmla="*/ 187 w 498"/>
                <a:gd name="T45" fmla="*/ 69 h 119"/>
                <a:gd name="T46" fmla="*/ 226 w 498"/>
                <a:gd name="T47" fmla="*/ 97 h 119"/>
                <a:gd name="T48" fmla="*/ 244 w 498"/>
                <a:gd name="T49" fmla="*/ 107 h 119"/>
                <a:gd name="T50" fmla="*/ 267 w 498"/>
                <a:gd name="T51" fmla="*/ 115 h 119"/>
                <a:gd name="T52" fmla="*/ 282 w 498"/>
                <a:gd name="T53" fmla="*/ 117 h 119"/>
                <a:gd name="T54" fmla="*/ 296 w 498"/>
                <a:gd name="T55" fmla="*/ 119 h 119"/>
                <a:gd name="T56" fmla="*/ 309 w 498"/>
                <a:gd name="T57" fmla="*/ 117 h 119"/>
                <a:gd name="T58" fmla="*/ 323 w 498"/>
                <a:gd name="T59" fmla="*/ 115 h 119"/>
                <a:gd name="T60" fmla="*/ 336 w 498"/>
                <a:gd name="T61" fmla="*/ 111 h 119"/>
                <a:gd name="T62" fmla="*/ 347 w 498"/>
                <a:gd name="T63" fmla="*/ 106 h 119"/>
                <a:gd name="T64" fmla="*/ 368 w 498"/>
                <a:gd name="T65" fmla="*/ 92 h 119"/>
                <a:gd name="T66" fmla="*/ 407 w 498"/>
                <a:gd name="T67" fmla="*/ 58 h 119"/>
                <a:gd name="T68" fmla="*/ 416 w 498"/>
                <a:gd name="T69" fmla="*/ 55 h 119"/>
                <a:gd name="T70" fmla="*/ 425 w 498"/>
                <a:gd name="T71" fmla="*/ 58 h 119"/>
                <a:gd name="T72" fmla="*/ 433 w 498"/>
                <a:gd name="T73" fmla="*/ 62 h 119"/>
                <a:gd name="T74" fmla="*/ 443 w 498"/>
                <a:gd name="T75" fmla="*/ 63 h 119"/>
                <a:gd name="T76" fmla="*/ 453 w 498"/>
                <a:gd name="T77" fmla="*/ 63 h 119"/>
                <a:gd name="T78" fmla="*/ 462 w 498"/>
                <a:gd name="T79" fmla="*/ 60 h 119"/>
                <a:gd name="T80" fmla="*/ 482 w 498"/>
                <a:gd name="T81" fmla="*/ 54 h 119"/>
                <a:gd name="T82" fmla="*/ 491 w 498"/>
                <a:gd name="T83" fmla="*/ 48 h 119"/>
                <a:gd name="T84" fmla="*/ 496 w 498"/>
                <a:gd name="T85" fmla="*/ 39 h 119"/>
                <a:gd name="T86" fmla="*/ 498 w 498"/>
                <a:gd name="T87" fmla="*/ 26 h 119"/>
                <a:gd name="T88" fmla="*/ 496 w 498"/>
                <a:gd name="T89" fmla="*/ 14 h 119"/>
                <a:gd name="T90" fmla="*/ 493 w 498"/>
                <a:gd name="T91" fmla="*/ 7 h 119"/>
                <a:gd name="T92" fmla="*/ 488 w 498"/>
                <a:gd name="T93" fmla="*/ 5 h 119"/>
                <a:gd name="T94" fmla="*/ 482 w 498"/>
                <a:gd name="T95" fmla="*/ 2 h 119"/>
                <a:gd name="T96" fmla="*/ 476 w 498"/>
                <a:gd name="T97" fmla="*/ 2 h 119"/>
                <a:gd name="T98" fmla="*/ 458 w 498"/>
                <a:gd name="T99" fmla="*/ 0 h 119"/>
                <a:gd name="T100" fmla="*/ 440 w 498"/>
                <a:gd name="T101" fmla="*/ 0 h 119"/>
                <a:gd name="T102" fmla="*/ 403 w 498"/>
                <a:gd name="T103" fmla="*/ 4 h 119"/>
                <a:gd name="T104" fmla="*/ 378 w 498"/>
                <a:gd name="T105" fmla="*/ 5 h 119"/>
                <a:gd name="T106" fmla="*/ 353 w 498"/>
                <a:gd name="T107" fmla="*/ 6 h 119"/>
                <a:gd name="T108" fmla="*/ 304 w 498"/>
                <a:gd name="T109" fmla="*/ 4 h 119"/>
                <a:gd name="T110" fmla="*/ 254 w 498"/>
                <a:gd name="T111" fmla="*/ 1 h 119"/>
                <a:gd name="T112" fmla="*/ 231 w 498"/>
                <a:gd name="T113" fmla="*/ 2 h 119"/>
                <a:gd name="T114" fmla="*/ 206 w 498"/>
                <a:gd name="T115" fmla="*/ 4 h 119"/>
                <a:gd name="T116" fmla="*/ 189 w 498"/>
                <a:gd name="T117" fmla="*/ 10 h 1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98"/>
                <a:gd name="T178" fmla="*/ 0 h 119"/>
                <a:gd name="T179" fmla="*/ 498 w 498"/>
                <a:gd name="T180" fmla="*/ 119 h 1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98" h="119">
                  <a:moveTo>
                    <a:pt x="189" y="10"/>
                  </a:moveTo>
                  <a:lnTo>
                    <a:pt x="157" y="15"/>
                  </a:lnTo>
                  <a:lnTo>
                    <a:pt x="127" y="25"/>
                  </a:lnTo>
                  <a:lnTo>
                    <a:pt x="64" y="43"/>
                  </a:lnTo>
                  <a:lnTo>
                    <a:pt x="33" y="50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17" y="77"/>
                  </a:lnTo>
                  <a:lnTo>
                    <a:pt x="35" y="87"/>
                  </a:lnTo>
                  <a:lnTo>
                    <a:pt x="44" y="89"/>
                  </a:lnTo>
                  <a:lnTo>
                    <a:pt x="54" y="91"/>
                  </a:lnTo>
                  <a:lnTo>
                    <a:pt x="65" y="91"/>
                  </a:lnTo>
                  <a:lnTo>
                    <a:pt x="75" y="88"/>
                  </a:lnTo>
                  <a:lnTo>
                    <a:pt x="90" y="82"/>
                  </a:lnTo>
                  <a:lnTo>
                    <a:pt x="104" y="73"/>
                  </a:lnTo>
                  <a:lnTo>
                    <a:pt x="118" y="64"/>
                  </a:lnTo>
                  <a:lnTo>
                    <a:pt x="133" y="58"/>
                  </a:lnTo>
                  <a:lnTo>
                    <a:pt x="152" y="55"/>
                  </a:lnTo>
                  <a:lnTo>
                    <a:pt x="169" y="58"/>
                  </a:lnTo>
                  <a:lnTo>
                    <a:pt x="174" y="58"/>
                  </a:lnTo>
                  <a:lnTo>
                    <a:pt x="179" y="62"/>
                  </a:lnTo>
                  <a:lnTo>
                    <a:pt x="187" y="69"/>
                  </a:lnTo>
                  <a:lnTo>
                    <a:pt x="226" y="97"/>
                  </a:lnTo>
                  <a:lnTo>
                    <a:pt x="244" y="107"/>
                  </a:lnTo>
                  <a:lnTo>
                    <a:pt x="267" y="115"/>
                  </a:lnTo>
                  <a:lnTo>
                    <a:pt x="282" y="117"/>
                  </a:lnTo>
                  <a:lnTo>
                    <a:pt x="296" y="119"/>
                  </a:lnTo>
                  <a:lnTo>
                    <a:pt x="309" y="117"/>
                  </a:lnTo>
                  <a:lnTo>
                    <a:pt x="323" y="115"/>
                  </a:lnTo>
                  <a:lnTo>
                    <a:pt x="336" y="111"/>
                  </a:lnTo>
                  <a:lnTo>
                    <a:pt x="347" y="106"/>
                  </a:lnTo>
                  <a:lnTo>
                    <a:pt x="368" y="92"/>
                  </a:lnTo>
                  <a:lnTo>
                    <a:pt x="407" y="58"/>
                  </a:lnTo>
                  <a:lnTo>
                    <a:pt x="416" y="55"/>
                  </a:lnTo>
                  <a:lnTo>
                    <a:pt x="425" y="58"/>
                  </a:lnTo>
                  <a:lnTo>
                    <a:pt x="433" y="62"/>
                  </a:lnTo>
                  <a:lnTo>
                    <a:pt x="443" y="63"/>
                  </a:lnTo>
                  <a:lnTo>
                    <a:pt x="453" y="63"/>
                  </a:lnTo>
                  <a:lnTo>
                    <a:pt x="462" y="60"/>
                  </a:lnTo>
                  <a:lnTo>
                    <a:pt x="482" y="54"/>
                  </a:lnTo>
                  <a:lnTo>
                    <a:pt x="491" y="48"/>
                  </a:lnTo>
                  <a:lnTo>
                    <a:pt x="496" y="39"/>
                  </a:lnTo>
                  <a:lnTo>
                    <a:pt x="498" y="26"/>
                  </a:lnTo>
                  <a:lnTo>
                    <a:pt x="496" y="14"/>
                  </a:lnTo>
                  <a:lnTo>
                    <a:pt x="493" y="7"/>
                  </a:lnTo>
                  <a:lnTo>
                    <a:pt x="488" y="5"/>
                  </a:lnTo>
                  <a:lnTo>
                    <a:pt x="482" y="2"/>
                  </a:lnTo>
                  <a:lnTo>
                    <a:pt x="476" y="2"/>
                  </a:lnTo>
                  <a:lnTo>
                    <a:pt x="458" y="0"/>
                  </a:lnTo>
                  <a:lnTo>
                    <a:pt x="440" y="0"/>
                  </a:lnTo>
                  <a:lnTo>
                    <a:pt x="403" y="4"/>
                  </a:lnTo>
                  <a:lnTo>
                    <a:pt x="378" y="5"/>
                  </a:lnTo>
                  <a:lnTo>
                    <a:pt x="353" y="6"/>
                  </a:lnTo>
                  <a:lnTo>
                    <a:pt x="304" y="4"/>
                  </a:lnTo>
                  <a:lnTo>
                    <a:pt x="254" y="1"/>
                  </a:lnTo>
                  <a:lnTo>
                    <a:pt x="231" y="2"/>
                  </a:lnTo>
                  <a:lnTo>
                    <a:pt x="206" y="4"/>
                  </a:lnTo>
                  <a:lnTo>
                    <a:pt x="189" y="10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66" name="Freeform 75"/>
            <p:cNvSpPr>
              <a:spLocks/>
            </p:cNvSpPr>
            <p:nvPr/>
          </p:nvSpPr>
          <p:spPr bwMode="auto">
            <a:xfrm>
              <a:off x="1689" y="2256"/>
              <a:ext cx="20" cy="18"/>
            </a:xfrm>
            <a:custGeom>
              <a:avLst/>
              <a:gdLst>
                <a:gd name="T0" fmla="*/ 10 w 20"/>
                <a:gd name="T1" fmla="*/ 18 h 18"/>
                <a:gd name="T2" fmla="*/ 14 w 20"/>
                <a:gd name="T3" fmla="*/ 18 h 18"/>
                <a:gd name="T4" fmla="*/ 18 w 20"/>
                <a:gd name="T5" fmla="*/ 16 h 18"/>
                <a:gd name="T6" fmla="*/ 20 w 20"/>
                <a:gd name="T7" fmla="*/ 13 h 18"/>
                <a:gd name="T8" fmla="*/ 20 w 20"/>
                <a:gd name="T9" fmla="*/ 9 h 18"/>
                <a:gd name="T10" fmla="*/ 20 w 20"/>
                <a:gd name="T11" fmla="*/ 6 h 18"/>
                <a:gd name="T12" fmla="*/ 18 w 20"/>
                <a:gd name="T13" fmla="*/ 3 h 18"/>
                <a:gd name="T14" fmla="*/ 10 w 20"/>
                <a:gd name="T15" fmla="*/ 0 h 18"/>
                <a:gd name="T16" fmla="*/ 3 w 20"/>
                <a:gd name="T17" fmla="*/ 3 h 18"/>
                <a:gd name="T18" fmla="*/ 1 w 20"/>
                <a:gd name="T19" fmla="*/ 6 h 18"/>
                <a:gd name="T20" fmla="*/ 0 w 20"/>
                <a:gd name="T21" fmla="*/ 9 h 18"/>
                <a:gd name="T22" fmla="*/ 1 w 20"/>
                <a:gd name="T23" fmla="*/ 13 h 18"/>
                <a:gd name="T24" fmla="*/ 3 w 20"/>
                <a:gd name="T25" fmla="*/ 16 h 18"/>
                <a:gd name="T26" fmla="*/ 6 w 20"/>
                <a:gd name="T27" fmla="*/ 18 h 18"/>
                <a:gd name="T28" fmla="*/ 10 w 20"/>
                <a:gd name="T29" fmla="*/ 18 h 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18"/>
                <a:gd name="T47" fmla="*/ 20 w 20"/>
                <a:gd name="T48" fmla="*/ 18 h 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18">
                  <a:moveTo>
                    <a:pt x="10" y="18"/>
                  </a:moveTo>
                  <a:lnTo>
                    <a:pt x="14" y="18"/>
                  </a:lnTo>
                  <a:lnTo>
                    <a:pt x="18" y="16"/>
                  </a:lnTo>
                  <a:lnTo>
                    <a:pt x="20" y="13"/>
                  </a:lnTo>
                  <a:lnTo>
                    <a:pt x="20" y="9"/>
                  </a:lnTo>
                  <a:lnTo>
                    <a:pt x="20" y="6"/>
                  </a:lnTo>
                  <a:lnTo>
                    <a:pt x="18" y="3"/>
                  </a:lnTo>
                  <a:lnTo>
                    <a:pt x="10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13"/>
                  </a:lnTo>
                  <a:lnTo>
                    <a:pt x="3" y="16"/>
                  </a:lnTo>
                  <a:lnTo>
                    <a:pt x="6" y="18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67" name="Freeform 76"/>
            <p:cNvSpPr>
              <a:spLocks/>
            </p:cNvSpPr>
            <p:nvPr/>
          </p:nvSpPr>
          <p:spPr bwMode="auto">
            <a:xfrm>
              <a:off x="1316" y="1960"/>
              <a:ext cx="358" cy="310"/>
            </a:xfrm>
            <a:custGeom>
              <a:avLst/>
              <a:gdLst>
                <a:gd name="T0" fmla="*/ 85 w 358"/>
                <a:gd name="T1" fmla="*/ 289 h 310"/>
                <a:gd name="T2" fmla="*/ 80 w 358"/>
                <a:gd name="T3" fmla="*/ 269 h 310"/>
                <a:gd name="T4" fmla="*/ 88 w 358"/>
                <a:gd name="T5" fmla="*/ 267 h 310"/>
                <a:gd name="T6" fmla="*/ 90 w 358"/>
                <a:gd name="T7" fmla="*/ 260 h 310"/>
                <a:gd name="T8" fmla="*/ 84 w 358"/>
                <a:gd name="T9" fmla="*/ 240 h 310"/>
                <a:gd name="T10" fmla="*/ 85 w 358"/>
                <a:gd name="T11" fmla="*/ 230 h 310"/>
                <a:gd name="T12" fmla="*/ 92 w 358"/>
                <a:gd name="T13" fmla="*/ 226 h 310"/>
                <a:gd name="T14" fmla="*/ 99 w 358"/>
                <a:gd name="T15" fmla="*/ 219 h 310"/>
                <a:gd name="T16" fmla="*/ 64 w 358"/>
                <a:gd name="T17" fmla="*/ 185 h 310"/>
                <a:gd name="T18" fmla="*/ 38 w 358"/>
                <a:gd name="T19" fmla="*/ 139 h 310"/>
                <a:gd name="T20" fmla="*/ 1 w 358"/>
                <a:gd name="T21" fmla="*/ 118 h 310"/>
                <a:gd name="T22" fmla="*/ 0 w 358"/>
                <a:gd name="T23" fmla="*/ 95 h 310"/>
                <a:gd name="T24" fmla="*/ 11 w 358"/>
                <a:gd name="T25" fmla="*/ 95 h 310"/>
                <a:gd name="T26" fmla="*/ 107 w 358"/>
                <a:gd name="T27" fmla="*/ 149 h 310"/>
                <a:gd name="T28" fmla="*/ 114 w 358"/>
                <a:gd name="T29" fmla="*/ 153 h 310"/>
                <a:gd name="T30" fmla="*/ 20 w 358"/>
                <a:gd name="T31" fmla="*/ 78 h 310"/>
                <a:gd name="T32" fmla="*/ 15 w 358"/>
                <a:gd name="T33" fmla="*/ 44 h 310"/>
                <a:gd name="T34" fmla="*/ 40 w 358"/>
                <a:gd name="T35" fmla="*/ 59 h 310"/>
                <a:gd name="T36" fmla="*/ 73 w 358"/>
                <a:gd name="T37" fmla="*/ 91 h 310"/>
                <a:gd name="T38" fmla="*/ 112 w 358"/>
                <a:gd name="T39" fmla="*/ 113 h 310"/>
                <a:gd name="T40" fmla="*/ 115 w 358"/>
                <a:gd name="T41" fmla="*/ 108 h 310"/>
                <a:gd name="T42" fmla="*/ 73 w 358"/>
                <a:gd name="T43" fmla="*/ 72 h 310"/>
                <a:gd name="T44" fmla="*/ 42 w 358"/>
                <a:gd name="T45" fmla="*/ 36 h 310"/>
                <a:gd name="T46" fmla="*/ 39 w 358"/>
                <a:gd name="T47" fmla="*/ 14 h 310"/>
                <a:gd name="T48" fmla="*/ 47 w 358"/>
                <a:gd name="T49" fmla="*/ 1 h 310"/>
                <a:gd name="T50" fmla="*/ 99 w 358"/>
                <a:gd name="T51" fmla="*/ 63 h 310"/>
                <a:gd name="T52" fmla="*/ 162 w 358"/>
                <a:gd name="T53" fmla="*/ 113 h 310"/>
                <a:gd name="T54" fmla="*/ 164 w 358"/>
                <a:gd name="T55" fmla="*/ 112 h 310"/>
                <a:gd name="T56" fmla="*/ 157 w 358"/>
                <a:gd name="T57" fmla="*/ 100 h 310"/>
                <a:gd name="T58" fmla="*/ 133 w 358"/>
                <a:gd name="T59" fmla="*/ 77 h 310"/>
                <a:gd name="T60" fmla="*/ 100 w 358"/>
                <a:gd name="T61" fmla="*/ 31 h 310"/>
                <a:gd name="T62" fmla="*/ 94 w 358"/>
                <a:gd name="T63" fmla="*/ 11 h 310"/>
                <a:gd name="T64" fmla="*/ 188 w 358"/>
                <a:gd name="T65" fmla="*/ 89 h 310"/>
                <a:gd name="T66" fmla="*/ 212 w 358"/>
                <a:gd name="T67" fmla="*/ 112 h 310"/>
                <a:gd name="T68" fmla="*/ 232 w 358"/>
                <a:gd name="T69" fmla="*/ 124 h 310"/>
                <a:gd name="T70" fmla="*/ 220 w 358"/>
                <a:gd name="T71" fmla="*/ 101 h 310"/>
                <a:gd name="T72" fmla="*/ 202 w 358"/>
                <a:gd name="T73" fmla="*/ 67 h 310"/>
                <a:gd name="T74" fmla="*/ 204 w 358"/>
                <a:gd name="T75" fmla="*/ 59 h 310"/>
                <a:gd name="T76" fmla="*/ 212 w 358"/>
                <a:gd name="T77" fmla="*/ 58 h 310"/>
                <a:gd name="T78" fmla="*/ 234 w 358"/>
                <a:gd name="T79" fmla="*/ 74 h 310"/>
                <a:gd name="T80" fmla="*/ 258 w 358"/>
                <a:gd name="T81" fmla="*/ 96 h 310"/>
                <a:gd name="T82" fmla="*/ 293 w 358"/>
                <a:gd name="T83" fmla="*/ 127 h 310"/>
                <a:gd name="T84" fmla="*/ 334 w 358"/>
                <a:gd name="T85" fmla="*/ 165 h 310"/>
                <a:gd name="T86" fmla="*/ 357 w 358"/>
                <a:gd name="T87" fmla="*/ 189 h 310"/>
                <a:gd name="T88" fmla="*/ 357 w 358"/>
                <a:gd name="T89" fmla="*/ 202 h 310"/>
                <a:gd name="T90" fmla="*/ 333 w 358"/>
                <a:gd name="T91" fmla="*/ 216 h 310"/>
                <a:gd name="T92" fmla="*/ 283 w 358"/>
                <a:gd name="T93" fmla="*/ 233 h 310"/>
                <a:gd name="T94" fmla="*/ 260 w 358"/>
                <a:gd name="T95" fmla="*/ 246 h 310"/>
                <a:gd name="T96" fmla="*/ 258 w 358"/>
                <a:gd name="T97" fmla="*/ 255 h 310"/>
                <a:gd name="T98" fmla="*/ 260 w 358"/>
                <a:gd name="T99" fmla="*/ 262 h 310"/>
                <a:gd name="T100" fmla="*/ 277 w 358"/>
                <a:gd name="T101" fmla="*/ 294 h 310"/>
                <a:gd name="T102" fmla="*/ 272 w 358"/>
                <a:gd name="T103" fmla="*/ 304 h 310"/>
                <a:gd name="T104" fmla="*/ 254 w 358"/>
                <a:gd name="T105" fmla="*/ 307 h 310"/>
                <a:gd name="T106" fmla="*/ 135 w 358"/>
                <a:gd name="T107" fmla="*/ 309 h 3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58"/>
                <a:gd name="T163" fmla="*/ 0 h 310"/>
                <a:gd name="T164" fmla="*/ 358 w 358"/>
                <a:gd name="T165" fmla="*/ 310 h 3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58" h="310">
                  <a:moveTo>
                    <a:pt x="97" y="307"/>
                  </a:moveTo>
                  <a:lnTo>
                    <a:pt x="85" y="289"/>
                  </a:lnTo>
                  <a:lnTo>
                    <a:pt x="82" y="279"/>
                  </a:lnTo>
                  <a:lnTo>
                    <a:pt x="80" y="269"/>
                  </a:lnTo>
                  <a:lnTo>
                    <a:pt x="83" y="269"/>
                  </a:lnTo>
                  <a:lnTo>
                    <a:pt x="88" y="267"/>
                  </a:lnTo>
                  <a:lnTo>
                    <a:pt x="90" y="265"/>
                  </a:lnTo>
                  <a:lnTo>
                    <a:pt x="90" y="260"/>
                  </a:lnTo>
                  <a:lnTo>
                    <a:pt x="88" y="251"/>
                  </a:lnTo>
                  <a:lnTo>
                    <a:pt x="84" y="240"/>
                  </a:lnTo>
                  <a:lnTo>
                    <a:pt x="83" y="233"/>
                  </a:lnTo>
                  <a:lnTo>
                    <a:pt x="85" y="230"/>
                  </a:lnTo>
                  <a:lnTo>
                    <a:pt x="88" y="227"/>
                  </a:lnTo>
                  <a:lnTo>
                    <a:pt x="92" y="226"/>
                  </a:lnTo>
                  <a:lnTo>
                    <a:pt x="99" y="225"/>
                  </a:lnTo>
                  <a:lnTo>
                    <a:pt x="99" y="219"/>
                  </a:lnTo>
                  <a:lnTo>
                    <a:pt x="80" y="203"/>
                  </a:lnTo>
                  <a:lnTo>
                    <a:pt x="64" y="185"/>
                  </a:lnTo>
                  <a:lnTo>
                    <a:pt x="95" y="185"/>
                  </a:lnTo>
                  <a:lnTo>
                    <a:pt x="38" y="139"/>
                  </a:lnTo>
                  <a:lnTo>
                    <a:pt x="8" y="125"/>
                  </a:lnTo>
                  <a:lnTo>
                    <a:pt x="1" y="118"/>
                  </a:lnTo>
                  <a:lnTo>
                    <a:pt x="0" y="111"/>
                  </a:lnTo>
                  <a:lnTo>
                    <a:pt x="0" y="95"/>
                  </a:lnTo>
                  <a:lnTo>
                    <a:pt x="6" y="95"/>
                  </a:lnTo>
                  <a:lnTo>
                    <a:pt x="11" y="95"/>
                  </a:lnTo>
                  <a:lnTo>
                    <a:pt x="59" y="121"/>
                  </a:lnTo>
                  <a:lnTo>
                    <a:pt x="107" y="149"/>
                  </a:lnTo>
                  <a:lnTo>
                    <a:pt x="110" y="151"/>
                  </a:lnTo>
                  <a:lnTo>
                    <a:pt x="114" y="153"/>
                  </a:lnTo>
                  <a:lnTo>
                    <a:pt x="30" y="89"/>
                  </a:lnTo>
                  <a:lnTo>
                    <a:pt x="20" y="78"/>
                  </a:lnTo>
                  <a:lnTo>
                    <a:pt x="15" y="62"/>
                  </a:lnTo>
                  <a:lnTo>
                    <a:pt x="15" y="44"/>
                  </a:lnTo>
                  <a:lnTo>
                    <a:pt x="22" y="44"/>
                  </a:lnTo>
                  <a:lnTo>
                    <a:pt x="40" y="59"/>
                  </a:lnTo>
                  <a:lnTo>
                    <a:pt x="57" y="76"/>
                  </a:lnTo>
                  <a:lnTo>
                    <a:pt x="73" y="91"/>
                  </a:lnTo>
                  <a:lnTo>
                    <a:pt x="92" y="103"/>
                  </a:lnTo>
                  <a:lnTo>
                    <a:pt x="112" y="113"/>
                  </a:lnTo>
                  <a:lnTo>
                    <a:pt x="130" y="121"/>
                  </a:lnTo>
                  <a:lnTo>
                    <a:pt x="115" y="108"/>
                  </a:lnTo>
                  <a:lnTo>
                    <a:pt x="99" y="97"/>
                  </a:lnTo>
                  <a:lnTo>
                    <a:pt x="73" y="72"/>
                  </a:lnTo>
                  <a:lnTo>
                    <a:pt x="48" y="45"/>
                  </a:lnTo>
                  <a:lnTo>
                    <a:pt x="42" y="36"/>
                  </a:lnTo>
                  <a:lnTo>
                    <a:pt x="39" y="25"/>
                  </a:lnTo>
                  <a:lnTo>
                    <a:pt x="39" y="14"/>
                  </a:lnTo>
                  <a:lnTo>
                    <a:pt x="39" y="1"/>
                  </a:lnTo>
                  <a:lnTo>
                    <a:pt x="47" y="1"/>
                  </a:lnTo>
                  <a:lnTo>
                    <a:pt x="73" y="33"/>
                  </a:lnTo>
                  <a:lnTo>
                    <a:pt x="99" y="63"/>
                  </a:lnTo>
                  <a:lnTo>
                    <a:pt x="129" y="89"/>
                  </a:lnTo>
                  <a:lnTo>
                    <a:pt x="162" y="113"/>
                  </a:lnTo>
                  <a:lnTo>
                    <a:pt x="163" y="113"/>
                  </a:lnTo>
                  <a:lnTo>
                    <a:pt x="164" y="112"/>
                  </a:lnTo>
                  <a:lnTo>
                    <a:pt x="163" y="110"/>
                  </a:lnTo>
                  <a:lnTo>
                    <a:pt x="157" y="100"/>
                  </a:lnTo>
                  <a:lnTo>
                    <a:pt x="149" y="92"/>
                  </a:lnTo>
                  <a:lnTo>
                    <a:pt x="133" y="77"/>
                  </a:lnTo>
                  <a:lnTo>
                    <a:pt x="105" y="41"/>
                  </a:lnTo>
                  <a:lnTo>
                    <a:pt x="100" y="31"/>
                  </a:lnTo>
                  <a:lnTo>
                    <a:pt x="97" y="21"/>
                  </a:lnTo>
                  <a:lnTo>
                    <a:pt x="94" y="11"/>
                  </a:lnTo>
                  <a:lnTo>
                    <a:pt x="95" y="0"/>
                  </a:lnTo>
                  <a:lnTo>
                    <a:pt x="188" y="89"/>
                  </a:lnTo>
                  <a:lnTo>
                    <a:pt x="200" y="101"/>
                  </a:lnTo>
                  <a:lnTo>
                    <a:pt x="212" y="112"/>
                  </a:lnTo>
                  <a:lnTo>
                    <a:pt x="224" y="120"/>
                  </a:lnTo>
                  <a:lnTo>
                    <a:pt x="232" y="124"/>
                  </a:lnTo>
                  <a:lnTo>
                    <a:pt x="239" y="125"/>
                  </a:lnTo>
                  <a:lnTo>
                    <a:pt x="220" y="101"/>
                  </a:lnTo>
                  <a:lnTo>
                    <a:pt x="204" y="76"/>
                  </a:lnTo>
                  <a:lnTo>
                    <a:pt x="202" y="67"/>
                  </a:lnTo>
                  <a:lnTo>
                    <a:pt x="202" y="62"/>
                  </a:lnTo>
                  <a:lnTo>
                    <a:pt x="204" y="59"/>
                  </a:lnTo>
                  <a:lnTo>
                    <a:pt x="207" y="57"/>
                  </a:lnTo>
                  <a:lnTo>
                    <a:pt x="212" y="58"/>
                  </a:lnTo>
                  <a:lnTo>
                    <a:pt x="220" y="64"/>
                  </a:lnTo>
                  <a:lnTo>
                    <a:pt x="234" y="74"/>
                  </a:lnTo>
                  <a:lnTo>
                    <a:pt x="245" y="86"/>
                  </a:lnTo>
                  <a:lnTo>
                    <a:pt x="258" y="96"/>
                  </a:lnTo>
                  <a:lnTo>
                    <a:pt x="270" y="108"/>
                  </a:lnTo>
                  <a:lnTo>
                    <a:pt x="293" y="127"/>
                  </a:lnTo>
                  <a:lnTo>
                    <a:pt x="314" y="145"/>
                  </a:lnTo>
                  <a:lnTo>
                    <a:pt x="334" y="165"/>
                  </a:lnTo>
                  <a:lnTo>
                    <a:pt x="346" y="177"/>
                  </a:lnTo>
                  <a:lnTo>
                    <a:pt x="357" y="189"/>
                  </a:lnTo>
                  <a:lnTo>
                    <a:pt x="358" y="195"/>
                  </a:lnTo>
                  <a:lnTo>
                    <a:pt x="357" y="202"/>
                  </a:lnTo>
                  <a:lnTo>
                    <a:pt x="346" y="209"/>
                  </a:lnTo>
                  <a:lnTo>
                    <a:pt x="333" y="216"/>
                  </a:lnTo>
                  <a:lnTo>
                    <a:pt x="308" y="225"/>
                  </a:lnTo>
                  <a:lnTo>
                    <a:pt x="283" y="233"/>
                  </a:lnTo>
                  <a:lnTo>
                    <a:pt x="272" y="238"/>
                  </a:lnTo>
                  <a:lnTo>
                    <a:pt x="260" y="246"/>
                  </a:lnTo>
                  <a:lnTo>
                    <a:pt x="259" y="251"/>
                  </a:lnTo>
                  <a:lnTo>
                    <a:pt x="258" y="255"/>
                  </a:lnTo>
                  <a:lnTo>
                    <a:pt x="259" y="259"/>
                  </a:lnTo>
                  <a:lnTo>
                    <a:pt x="260" y="262"/>
                  </a:lnTo>
                  <a:lnTo>
                    <a:pt x="275" y="289"/>
                  </a:lnTo>
                  <a:lnTo>
                    <a:pt x="277" y="294"/>
                  </a:lnTo>
                  <a:lnTo>
                    <a:pt x="277" y="298"/>
                  </a:lnTo>
                  <a:lnTo>
                    <a:pt x="272" y="304"/>
                  </a:lnTo>
                  <a:lnTo>
                    <a:pt x="263" y="307"/>
                  </a:lnTo>
                  <a:lnTo>
                    <a:pt x="254" y="307"/>
                  </a:lnTo>
                  <a:lnTo>
                    <a:pt x="175" y="310"/>
                  </a:lnTo>
                  <a:lnTo>
                    <a:pt x="135" y="309"/>
                  </a:lnTo>
                  <a:lnTo>
                    <a:pt x="97" y="30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68" name="Freeform 77"/>
            <p:cNvSpPr>
              <a:spLocks/>
            </p:cNvSpPr>
            <p:nvPr/>
          </p:nvSpPr>
          <p:spPr bwMode="auto">
            <a:xfrm>
              <a:off x="1416" y="2216"/>
              <a:ext cx="95" cy="33"/>
            </a:xfrm>
            <a:custGeom>
              <a:avLst/>
              <a:gdLst>
                <a:gd name="T0" fmla="*/ 2 w 95"/>
                <a:gd name="T1" fmla="*/ 0 h 33"/>
                <a:gd name="T2" fmla="*/ 0 w 95"/>
                <a:gd name="T3" fmla="*/ 19 h 33"/>
                <a:gd name="T4" fmla="*/ 12 w 95"/>
                <a:gd name="T5" fmla="*/ 24 h 33"/>
                <a:gd name="T6" fmla="*/ 23 w 95"/>
                <a:gd name="T7" fmla="*/ 28 h 33"/>
                <a:gd name="T8" fmla="*/ 47 w 95"/>
                <a:gd name="T9" fmla="*/ 33 h 33"/>
                <a:gd name="T10" fmla="*/ 70 w 95"/>
                <a:gd name="T11" fmla="*/ 33 h 33"/>
                <a:gd name="T12" fmla="*/ 95 w 95"/>
                <a:gd name="T13" fmla="*/ 33 h 33"/>
                <a:gd name="T14" fmla="*/ 94 w 95"/>
                <a:gd name="T15" fmla="*/ 30 h 33"/>
                <a:gd name="T16" fmla="*/ 79 w 95"/>
                <a:gd name="T17" fmla="*/ 25 h 33"/>
                <a:gd name="T18" fmla="*/ 64 w 95"/>
                <a:gd name="T19" fmla="*/ 22 h 33"/>
                <a:gd name="T20" fmla="*/ 34 w 95"/>
                <a:gd name="T21" fmla="*/ 18 h 33"/>
                <a:gd name="T22" fmla="*/ 28 w 95"/>
                <a:gd name="T23" fmla="*/ 15 h 33"/>
                <a:gd name="T24" fmla="*/ 15 w 95"/>
                <a:gd name="T25" fmla="*/ 11 h 33"/>
                <a:gd name="T26" fmla="*/ 9 w 95"/>
                <a:gd name="T27" fmla="*/ 8 h 33"/>
                <a:gd name="T28" fmla="*/ 4 w 95"/>
                <a:gd name="T29" fmla="*/ 1 h 33"/>
                <a:gd name="T30" fmla="*/ 3 w 95"/>
                <a:gd name="T31" fmla="*/ 0 h 33"/>
                <a:gd name="T32" fmla="*/ 2 w 95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5"/>
                <a:gd name="T52" fmla="*/ 0 h 33"/>
                <a:gd name="T53" fmla="*/ 95 w 95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5" h="33">
                  <a:moveTo>
                    <a:pt x="2" y="0"/>
                  </a:moveTo>
                  <a:lnTo>
                    <a:pt x="0" y="19"/>
                  </a:lnTo>
                  <a:lnTo>
                    <a:pt x="12" y="24"/>
                  </a:lnTo>
                  <a:lnTo>
                    <a:pt x="23" y="28"/>
                  </a:lnTo>
                  <a:lnTo>
                    <a:pt x="47" y="33"/>
                  </a:lnTo>
                  <a:lnTo>
                    <a:pt x="70" y="33"/>
                  </a:lnTo>
                  <a:lnTo>
                    <a:pt x="95" y="33"/>
                  </a:lnTo>
                  <a:lnTo>
                    <a:pt x="94" y="30"/>
                  </a:lnTo>
                  <a:lnTo>
                    <a:pt x="79" y="25"/>
                  </a:lnTo>
                  <a:lnTo>
                    <a:pt x="64" y="22"/>
                  </a:lnTo>
                  <a:lnTo>
                    <a:pt x="34" y="18"/>
                  </a:lnTo>
                  <a:lnTo>
                    <a:pt x="28" y="15"/>
                  </a:lnTo>
                  <a:lnTo>
                    <a:pt x="15" y="11"/>
                  </a:lnTo>
                  <a:lnTo>
                    <a:pt x="9" y="8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69" name="Freeform 78"/>
            <p:cNvSpPr>
              <a:spLocks/>
            </p:cNvSpPr>
            <p:nvPr/>
          </p:nvSpPr>
          <p:spPr bwMode="auto">
            <a:xfrm>
              <a:off x="1419" y="2167"/>
              <a:ext cx="99" cy="47"/>
            </a:xfrm>
            <a:custGeom>
              <a:avLst/>
              <a:gdLst>
                <a:gd name="T0" fmla="*/ 4 w 99"/>
                <a:gd name="T1" fmla="*/ 26 h 47"/>
                <a:gd name="T2" fmla="*/ 17 w 99"/>
                <a:gd name="T3" fmla="*/ 31 h 47"/>
                <a:gd name="T4" fmla="*/ 71 w 99"/>
                <a:gd name="T5" fmla="*/ 45 h 47"/>
                <a:gd name="T6" fmla="*/ 99 w 99"/>
                <a:gd name="T7" fmla="*/ 47 h 47"/>
                <a:gd name="T8" fmla="*/ 86 w 99"/>
                <a:gd name="T9" fmla="*/ 43 h 47"/>
                <a:gd name="T10" fmla="*/ 75 w 99"/>
                <a:gd name="T11" fmla="*/ 40 h 47"/>
                <a:gd name="T12" fmla="*/ 62 w 99"/>
                <a:gd name="T13" fmla="*/ 39 h 47"/>
                <a:gd name="T14" fmla="*/ 51 w 99"/>
                <a:gd name="T15" fmla="*/ 35 h 47"/>
                <a:gd name="T16" fmla="*/ 37 w 99"/>
                <a:gd name="T17" fmla="*/ 29 h 47"/>
                <a:gd name="T18" fmla="*/ 24 w 99"/>
                <a:gd name="T19" fmla="*/ 21 h 47"/>
                <a:gd name="T20" fmla="*/ 11 w 99"/>
                <a:gd name="T21" fmla="*/ 11 h 47"/>
                <a:gd name="T22" fmla="*/ 0 w 99"/>
                <a:gd name="T23" fmla="*/ 0 h 47"/>
                <a:gd name="T24" fmla="*/ 0 w 99"/>
                <a:gd name="T25" fmla="*/ 10 h 47"/>
                <a:gd name="T26" fmla="*/ 2 w 99"/>
                <a:gd name="T27" fmla="*/ 18 h 47"/>
                <a:gd name="T28" fmla="*/ 4 w 99"/>
                <a:gd name="T29" fmla="*/ 26 h 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9"/>
                <a:gd name="T46" fmla="*/ 0 h 47"/>
                <a:gd name="T47" fmla="*/ 99 w 99"/>
                <a:gd name="T48" fmla="*/ 47 h 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9" h="47">
                  <a:moveTo>
                    <a:pt x="4" y="26"/>
                  </a:moveTo>
                  <a:lnTo>
                    <a:pt x="17" y="31"/>
                  </a:lnTo>
                  <a:lnTo>
                    <a:pt x="71" y="45"/>
                  </a:lnTo>
                  <a:lnTo>
                    <a:pt x="99" y="47"/>
                  </a:lnTo>
                  <a:lnTo>
                    <a:pt x="86" y="43"/>
                  </a:lnTo>
                  <a:lnTo>
                    <a:pt x="75" y="40"/>
                  </a:lnTo>
                  <a:lnTo>
                    <a:pt x="62" y="39"/>
                  </a:lnTo>
                  <a:lnTo>
                    <a:pt x="51" y="35"/>
                  </a:lnTo>
                  <a:lnTo>
                    <a:pt x="37" y="29"/>
                  </a:lnTo>
                  <a:lnTo>
                    <a:pt x="24" y="21"/>
                  </a:lnTo>
                  <a:lnTo>
                    <a:pt x="11" y="1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" y="18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70" name="Freeform 79"/>
            <p:cNvSpPr>
              <a:spLocks/>
            </p:cNvSpPr>
            <p:nvPr/>
          </p:nvSpPr>
          <p:spPr bwMode="auto">
            <a:xfrm>
              <a:off x="1404" y="2120"/>
              <a:ext cx="131" cy="70"/>
            </a:xfrm>
            <a:custGeom>
              <a:avLst/>
              <a:gdLst>
                <a:gd name="T0" fmla="*/ 26 w 131"/>
                <a:gd name="T1" fmla="*/ 32 h 70"/>
                <a:gd name="T2" fmla="*/ 30 w 131"/>
                <a:gd name="T3" fmla="*/ 32 h 70"/>
                <a:gd name="T4" fmla="*/ 32 w 131"/>
                <a:gd name="T5" fmla="*/ 32 h 70"/>
                <a:gd name="T6" fmla="*/ 50 w 131"/>
                <a:gd name="T7" fmla="*/ 46 h 70"/>
                <a:gd name="T8" fmla="*/ 69 w 131"/>
                <a:gd name="T9" fmla="*/ 56 h 70"/>
                <a:gd name="T10" fmla="*/ 84 w 131"/>
                <a:gd name="T11" fmla="*/ 61 h 70"/>
                <a:gd name="T12" fmla="*/ 100 w 131"/>
                <a:gd name="T13" fmla="*/ 65 h 70"/>
                <a:gd name="T14" fmla="*/ 131 w 131"/>
                <a:gd name="T15" fmla="*/ 70 h 70"/>
                <a:gd name="T16" fmla="*/ 99 w 131"/>
                <a:gd name="T17" fmla="*/ 54 h 70"/>
                <a:gd name="T18" fmla="*/ 44 w 131"/>
                <a:gd name="T19" fmla="*/ 20 h 70"/>
                <a:gd name="T20" fmla="*/ 29 w 131"/>
                <a:gd name="T21" fmla="*/ 10 h 70"/>
                <a:gd name="T22" fmla="*/ 7 w 131"/>
                <a:gd name="T23" fmla="*/ 4 h 70"/>
                <a:gd name="T24" fmla="*/ 0 w 131"/>
                <a:gd name="T25" fmla="*/ 0 h 70"/>
                <a:gd name="T26" fmla="*/ 14 w 131"/>
                <a:gd name="T27" fmla="*/ 13 h 70"/>
                <a:gd name="T28" fmla="*/ 26 w 131"/>
                <a:gd name="T29" fmla="*/ 28 h 70"/>
                <a:gd name="T30" fmla="*/ 26 w 131"/>
                <a:gd name="T31" fmla="*/ 32 h 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70"/>
                <a:gd name="T50" fmla="*/ 131 w 131"/>
                <a:gd name="T51" fmla="*/ 70 h 7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70">
                  <a:moveTo>
                    <a:pt x="26" y="32"/>
                  </a:moveTo>
                  <a:lnTo>
                    <a:pt x="30" y="32"/>
                  </a:lnTo>
                  <a:lnTo>
                    <a:pt x="32" y="32"/>
                  </a:lnTo>
                  <a:lnTo>
                    <a:pt x="50" y="46"/>
                  </a:lnTo>
                  <a:lnTo>
                    <a:pt x="69" y="56"/>
                  </a:lnTo>
                  <a:lnTo>
                    <a:pt x="84" y="61"/>
                  </a:lnTo>
                  <a:lnTo>
                    <a:pt x="100" y="65"/>
                  </a:lnTo>
                  <a:lnTo>
                    <a:pt x="131" y="70"/>
                  </a:lnTo>
                  <a:lnTo>
                    <a:pt x="99" y="54"/>
                  </a:lnTo>
                  <a:lnTo>
                    <a:pt x="44" y="20"/>
                  </a:lnTo>
                  <a:lnTo>
                    <a:pt x="29" y="10"/>
                  </a:lnTo>
                  <a:lnTo>
                    <a:pt x="7" y="4"/>
                  </a:lnTo>
                  <a:lnTo>
                    <a:pt x="0" y="0"/>
                  </a:lnTo>
                  <a:lnTo>
                    <a:pt x="14" y="13"/>
                  </a:lnTo>
                  <a:lnTo>
                    <a:pt x="26" y="28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71" name="Freeform 80"/>
            <p:cNvSpPr>
              <a:spLocks/>
            </p:cNvSpPr>
            <p:nvPr/>
          </p:nvSpPr>
          <p:spPr bwMode="auto">
            <a:xfrm>
              <a:off x="1439" y="2101"/>
              <a:ext cx="114" cy="67"/>
            </a:xfrm>
            <a:custGeom>
              <a:avLst/>
              <a:gdLst>
                <a:gd name="T0" fmla="*/ 7 w 114"/>
                <a:gd name="T1" fmla="*/ 22 h 67"/>
                <a:gd name="T2" fmla="*/ 34 w 114"/>
                <a:gd name="T3" fmla="*/ 39 h 67"/>
                <a:gd name="T4" fmla="*/ 65 w 114"/>
                <a:gd name="T5" fmla="*/ 53 h 67"/>
                <a:gd name="T6" fmla="*/ 99 w 114"/>
                <a:gd name="T7" fmla="*/ 65 h 67"/>
                <a:gd name="T8" fmla="*/ 106 w 114"/>
                <a:gd name="T9" fmla="*/ 67 h 67"/>
                <a:gd name="T10" fmla="*/ 114 w 114"/>
                <a:gd name="T11" fmla="*/ 67 h 67"/>
                <a:gd name="T12" fmla="*/ 91 w 114"/>
                <a:gd name="T13" fmla="*/ 57 h 67"/>
                <a:gd name="T14" fmla="*/ 70 w 114"/>
                <a:gd name="T15" fmla="*/ 44 h 67"/>
                <a:gd name="T16" fmla="*/ 26 w 114"/>
                <a:gd name="T17" fmla="*/ 18 h 67"/>
                <a:gd name="T18" fmla="*/ 0 w 114"/>
                <a:gd name="T19" fmla="*/ 0 h 67"/>
                <a:gd name="T20" fmla="*/ 1 w 114"/>
                <a:gd name="T21" fmla="*/ 5 h 67"/>
                <a:gd name="T22" fmla="*/ 4 w 114"/>
                <a:gd name="T23" fmla="*/ 10 h 67"/>
                <a:gd name="T24" fmla="*/ 6 w 114"/>
                <a:gd name="T25" fmla="*/ 15 h 67"/>
                <a:gd name="T26" fmla="*/ 7 w 114"/>
                <a:gd name="T27" fmla="*/ 22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4"/>
                <a:gd name="T43" fmla="*/ 0 h 67"/>
                <a:gd name="T44" fmla="*/ 114 w 114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4" h="67">
                  <a:moveTo>
                    <a:pt x="7" y="22"/>
                  </a:moveTo>
                  <a:lnTo>
                    <a:pt x="34" y="39"/>
                  </a:lnTo>
                  <a:lnTo>
                    <a:pt x="65" y="53"/>
                  </a:lnTo>
                  <a:lnTo>
                    <a:pt x="99" y="65"/>
                  </a:lnTo>
                  <a:lnTo>
                    <a:pt x="106" y="67"/>
                  </a:lnTo>
                  <a:lnTo>
                    <a:pt x="114" y="67"/>
                  </a:lnTo>
                  <a:lnTo>
                    <a:pt x="91" y="57"/>
                  </a:lnTo>
                  <a:lnTo>
                    <a:pt x="70" y="44"/>
                  </a:lnTo>
                  <a:lnTo>
                    <a:pt x="26" y="18"/>
                  </a:lnTo>
                  <a:lnTo>
                    <a:pt x="0" y="0"/>
                  </a:lnTo>
                  <a:lnTo>
                    <a:pt x="1" y="5"/>
                  </a:lnTo>
                  <a:lnTo>
                    <a:pt x="4" y="10"/>
                  </a:lnTo>
                  <a:lnTo>
                    <a:pt x="6" y="15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72" name="Freeform 81"/>
            <p:cNvSpPr>
              <a:spLocks/>
            </p:cNvSpPr>
            <p:nvPr/>
          </p:nvSpPr>
          <p:spPr bwMode="auto">
            <a:xfrm>
              <a:off x="1464" y="2094"/>
              <a:ext cx="109" cy="45"/>
            </a:xfrm>
            <a:custGeom>
              <a:avLst/>
              <a:gdLst>
                <a:gd name="T0" fmla="*/ 0 w 109"/>
                <a:gd name="T1" fmla="*/ 5 h 45"/>
                <a:gd name="T2" fmla="*/ 5 w 109"/>
                <a:gd name="T3" fmla="*/ 5 h 45"/>
                <a:gd name="T4" fmla="*/ 10 w 109"/>
                <a:gd name="T5" fmla="*/ 7 h 45"/>
                <a:gd name="T6" fmla="*/ 34 w 109"/>
                <a:gd name="T7" fmla="*/ 21 h 45"/>
                <a:gd name="T8" fmla="*/ 59 w 109"/>
                <a:gd name="T9" fmla="*/ 31 h 45"/>
                <a:gd name="T10" fmla="*/ 84 w 109"/>
                <a:gd name="T11" fmla="*/ 39 h 45"/>
                <a:gd name="T12" fmla="*/ 109 w 109"/>
                <a:gd name="T13" fmla="*/ 45 h 45"/>
                <a:gd name="T14" fmla="*/ 94 w 109"/>
                <a:gd name="T15" fmla="*/ 41 h 45"/>
                <a:gd name="T16" fmla="*/ 80 w 109"/>
                <a:gd name="T17" fmla="*/ 35 h 45"/>
                <a:gd name="T18" fmla="*/ 51 w 109"/>
                <a:gd name="T19" fmla="*/ 19 h 45"/>
                <a:gd name="T20" fmla="*/ 35 w 109"/>
                <a:gd name="T21" fmla="*/ 10 h 45"/>
                <a:gd name="T22" fmla="*/ 17 w 109"/>
                <a:gd name="T23" fmla="*/ 2 h 45"/>
                <a:gd name="T24" fmla="*/ 2 w 109"/>
                <a:gd name="T25" fmla="*/ 0 h 45"/>
                <a:gd name="T26" fmla="*/ 0 w 109"/>
                <a:gd name="T27" fmla="*/ 5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9"/>
                <a:gd name="T43" fmla="*/ 0 h 45"/>
                <a:gd name="T44" fmla="*/ 109 w 109"/>
                <a:gd name="T45" fmla="*/ 45 h 4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9" h="45">
                  <a:moveTo>
                    <a:pt x="0" y="5"/>
                  </a:moveTo>
                  <a:lnTo>
                    <a:pt x="5" y="5"/>
                  </a:lnTo>
                  <a:lnTo>
                    <a:pt x="10" y="7"/>
                  </a:lnTo>
                  <a:lnTo>
                    <a:pt x="34" y="21"/>
                  </a:lnTo>
                  <a:lnTo>
                    <a:pt x="59" y="31"/>
                  </a:lnTo>
                  <a:lnTo>
                    <a:pt x="84" y="39"/>
                  </a:lnTo>
                  <a:lnTo>
                    <a:pt x="109" y="45"/>
                  </a:lnTo>
                  <a:lnTo>
                    <a:pt x="94" y="41"/>
                  </a:lnTo>
                  <a:lnTo>
                    <a:pt x="80" y="35"/>
                  </a:lnTo>
                  <a:lnTo>
                    <a:pt x="51" y="19"/>
                  </a:lnTo>
                  <a:lnTo>
                    <a:pt x="35" y="10"/>
                  </a:lnTo>
                  <a:lnTo>
                    <a:pt x="17" y="2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73" name="Freeform 82"/>
            <p:cNvSpPr>
              <a:spLocks/>
            </p:cNvSpPr>
            <p:nvPr/>
          </p:nvSpPr>
          <p:spPr bwMode="auto">
            <a:xfrm>
              <a:off x="1488" y="2065"/>
              <a:ext cx="71" cy="36"/>
            </a:xfrm>
            <a:custGeom>
              <a:avLst/>
              <a:gdLst>
                <a:gd name="T0" fmla="*/ 0 w 71"/>
                <a:gd name="T1" fmla="*/ 0 h 36"/>
                <a:gd name="T2" fmla="*/ 15 w 71"/>
                <a:gd name="T3" fmla="*/ 16 h 36"/>
                <a:gd name="T4" fmla="*/ 42 w 71"/>
                <a:gd name="T5" fmla="*/ 31 h 36"/>
                <a:gd name="T6" fmla="*/ 56 w 71"/>
                <a:gd name="T7" fmla="*/ 35 h 36"/>
                <a:gd name="T8" fmla="*/ 71 w 71"/>
                <a:gd name="T9" fmla="*/ 36 h 36"/>
                <a:gd name="T10" fmla="*/ 65 w 71"/>
                <a:gd name="T11" fmla="*/ 32 h 36"/>
                <a:gd name="T12" fmla="*/ 57 w 71"/>
                <a:gd name="T13" fmla="*/ 31 h 36"/>
                <a:gd name="T14" fmla="*/ 47 w 71"/>
                <a:gd name="T15" fmla="*/ 29 h 36"/>
                <a:gd name="T16" fmla="*/ 37 w 71"/>
                <a:gd name="T17" fmla="*/ 24 h 36"/>
                <a:gd name="T18" fmla="*/ 6 w 71"/>
                <a:gd name="T19" fmla="*/ 2 h 36"/>
                <a:gd name="T20" fmla="*/ 2 w 71"/>
                <a:gd name="T21" fmla="*/ 2 h 36"/>
                <a:gd name="T22" fmla="*/ 2 w 71"/>
                <a:gd name="T23" fmla="*/ 0 h 36"/>
                <a:gd name="T24" fmla="*/ 0 w 71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36"/>
                <a:gd name="T41" fmla="*/ 71 w 71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36">
                  <a:moveTo>
                    <a:pt x="0" y="0"/>
                  </a:moveTo>
                  <a:lnTo>
                    <a:pt x="15" y="16"/>
                  </a:lnTo>
                  <a:lnTo>
                    <a:pt x="42" y="31"/>
                  </a:lnTo>
                  <a:lnTo>
                    <a:pt x="56" y="35"/>
                  </a:lnTo>
                  <a:lnTo>
                    <a:pt x="71" y="36"/>
                  </a:lnTo>
                  <a:lnTo>
                    <a:pt x="65" y="32"/>
                  </a:lnTo>
                  <a:lnTo>
                    <a:pt x="57" y="31"/>
                  </a:lnTo>
                  <a:lnTo>
                    <a:pt x="47" y="29"/>
                  </a:lnTo>
                  <a:lnTo>
                    <a:pt x="37" y="24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74" name="Freeform 83"/>
            <p:cNvSpPr>
              <a:spLocks/>
            </p:cNvSpPr>
            <p:nvPr/>
          </p:nvSpPr>
          <p:spPr bwMode="auto">
            <a:xfrm>
              <a:off x="1555" y="2114"/>
              <a:ext cx="62" cy="31"/>
            </a:xfrm>
            <a:custGeom>
              <a:avLst/>
              <a:gdLst>
                <a:gd name="T0" fmla="*/ 0 w 62"/>
                <a:gd name="T1" fmla="*/ 0 h 31"/>
                <a:gd name="T2" fmla="*/ 18 w 62"/>
                <a:gd name="T3" fmla="*/ 2 h 31"/>
                <a:gd name="T4" fmla="*/ 34 w 62"/>
                <a:gd name="T5" fmla="*/ 9 h 31"/>
                <a:gd name="T6" fmla="*/ 49 w 62"/>
                <a:gd name="T7" fmla="*/ 19 h 31"/>
                <a:gd name="T8" fmla="*/ 62 w 62"/>
                <a:gd name="T9" fmla="*/ 31 h 31"/>
                <a:gd name="T10" fmla="*/ 55 w 62"/>
                <a:gd name="T11" fmla="*/ 26 h 31"/>
                <a:gd name="T12" fmla="*/ 47 w 62"/>
                <a:gd name="T13" fmla="*/ 24 h 31"/>
                <a:gd name="T14" fmla="*/ 23 w 62"/>
                <a:gd name="T15" fmla="*/ 15 h 31"/>
                <a:gd name="T16" fmla="*/ 13 w 62"/>
                <a:gd name="T17" fmla="*/ 9 h 31"/>
                <a:gd name="T18" fmla="*/ 3 w 62"/>
                <a:gd name="T19" fmla="*/ 0 h 31"/>
                <a:gd name="T20" fmla="*/ 0 w 62"/>
                <a:gd name="T21" fmla="*/ 0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2"/>
                <a:gd name="T34" fmla="*/ 0 h 31"/>
                <a:gd name="T35" fmla="*/ 62 w 62"/>
                <a:gd name="T36" fmla="*/ 31 h 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2" h="31">
                  <a:moveTo>
                    <a:pt x="0" y="0"/>
                  </a:moveTo>
                  <a:lnTo>
                    <a:pt x="18" y="2"/>
                  </a:lnTo>
                  <a:lnTo>
                    <a:pt x="34" y="9"/>
                  </a:lnTo>
                  <a:lnTo>
                    <a:pt x="49" y="19"/>
                  </a:lnTo>
                  <a:lnTo>
                    <a:pt x="62" y="31"/>
                  </a:lnTo>
                  <a:lnTo>
                    <a:pt x="55" y="26"/>
                  </a:lnTo>
                  <a:lnTo>
                    <a:pt x="47" y="24"/>
                  </a:lnTo>
                  <a:lnTo>
                    <a:pt x="23" y="15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75" name="Freeform 84"/>
            <p:cNvSpPr>
              <a:spLocks/>
            </p:cNvSpPr>
            <p:nvPr/>
          </p:nvSpPr>
          <p:spPr bwMode="auto">
            <a:xfrm>
              <a:off x="1553" y="2152"/>
              <a:ext cx="50" cy="22"/>
            </a:xfrm>
            <a:custGeom>
              <a:avLst/>
              <a:gdLst>
                <a:gd name="T0" fmla="*/ 0 w 50"/>
                <a:gd name="T1" fmla="*/ 0 h 22"/>
                <a:gd name="T2" fmla="*/ 13 w 50"/>
                <a:gd name="T3" fmla="*/ 2 h 22"/>
                <a:gd name="T4" fmla="*/ 26 w 50"/>
                <a:gd name="T5" fmla="*/ 7 h 22"/>
                <a:gd name="T6" fmla="*/ 50 w 50"/>
                <a:gd name="T7" fmla="*/ 22 h 22"/>
                <a:gd name="T8" fmla="*/ 36 w 50"/>
                <a:gd name="T9" fmla="*/ 22 h 22"/>
                <a:gd name="T10" fmla="*/ 30 w 50"/>
                <a:gd name="T11" fmla="*/ 21 h 22"/>
                <a:gd name="T12" fmla="*/ 22 w 50"/>
                <a:gd name="T13" fmla="*/ 19 h 22"/>
                <a:gd name="T14" fmla="*/ 2 w 50"/>
                <a:gd name="T15" fmla="*/ 1 h 22"/>
                <a:gd name="T16" fmla="*/ 0 w 50"/>
                <a:gd name="T17" fmla="*/ 0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22"/>
                <a:gd name="T29" fmla="*/ 50 w 5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22">
                  <a:moveTo>
                    <a:pt x="0" y="0"/>
                  </a:moveTo>
                  <a:lnTo>
                    <a:pt x="13" y="2"/>
                  </a:lnTo>
                  <a:lnTo>
                    <a:pt x="26" y="7"/>
                  </a:lnTo>
                  <a:lnTo>
                    <a:pt x="50" y="22"/>
                  </a:lnTo>
                  <a:lnTo>
                    <a:pt x="36" y="22"/>
                  </a:lnTo>
                  <a:lnTo>
                    <a:pt x="30" y="21"/>
                  </a:lnTo>
                  <a:lnTo>
                    <a:pt x="22" y="19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76" name="Freeform 85"/>
            <p:cNvSpPr>
              <a:spLocks/>
            </p:cNvSpPr>
            <p:nvPr/>
          </p:nvSpPr>
          <p:spPr bwMode="auto">
            <a:xfrm>
              <a:off x="1538" y="2179"/>
              <a:ext cx="35" cy="16"/>
            </a:xfrm>
            <a:custGeom>
              <a:avLst/>
              <a:gdLst>
                <a:gd name="T0" fmla="*/ 0 w 35"/>
                <a:gd name="T1" fmla="*/ 0 h 16"/>
                <a:gd name="T2" fmla="*/ 10 w 35"/>
                <a:gd name="T3" fmla="*/ 2 h 16"/>
                <a:gd name="T4" fmla="*/ 18 w 35"/>
                <a:gd name="T5" fmla="*/ 6 h 16"/>
                <a:gd name="T6" fmla="*/ 35 w 35"/>
                <a:gd name="T7" fmla="*/ 16 h 16"/>
                <a:gd name="T8" fmla="*/ 26 w 35"/>
                <a:gd name="T9" fmla="*/ 14 h 16"/>
                <a:gd name="T10" fmla="*/ 17 w 35"/>
                <a:gd name="T11" fmla="*/ 13 h 16"/>
                <a:gd name="T12" fmla="*/ 8 w 35"/>
                <a:gd name="T13" fmla="*/ 8 h 16"/>
                <a:gd name="T14" fmla="*/ 2 w 35"/>
                <a:gd name="T15" fmla="*/ 2 h 16"/>
                <a:gd name="T16" fmla="*/ 0 w 35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16"/>
                <a:gd name="T29" fmla="*/ 35 w 35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16">
                  <a:moveTo>
                    <a:pt x="0" y="0"/>
                  </a:moveTo>
                  <a:lnTo>
                    <a:pt x="10" y="2"/>
                  </a:lnTo>
                  <a:lnTo>
                    <a:pt x="18" y="6"/>
                  </a:lnTo>
                  <a:lnTo>
                    <a:pt x="35" y="16"/>
                  </a:lnTo>
                  <a:lnTo>
                    <a:pt x="26" y="14"/>
                  </a:lnTo>
                  <a:lnTo>
                    <a:pt x="17" y="13"/>
                  </a:lnTo>
                  <a:lnTo>
                    <a:pt x="8" y="8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77" name="Freeform 86"/>
            <p:cNvSpPr>
              <a:spLocks/>
            </p:cNvSpPr>
            <p:nvPr/>
          </p:nvSpPr>
          <p:spPr bwMode="auto">
            <a:xfrm>
              <a:off x="1516" y="2202"/>
              <a:ext cx="39" cy="14"/>
            </a:xfrm>
            <a:custGeom>
              <a:avLst/>
              <a:gdLst>
                <a:gd name="T0" fmla="*/ 0 w 39"/>
                <a:gd name="T1" fmla="*/ 0 h 14"/>
                <a:gd name="T2" fmla="*/ 10 w 39"/>
                <a:gd name="T3" fmla="*/ 1 h 14"/>
                <a:gd name="T4" fmla="*/ 20 w 39"/>
                <a:gd name="T5" fmla="*/ 4 h 14"/>
                <a:gd name="T6" fmla="*/ 39 w 39"/>
                <a:gd name="T7" fmla="*/ 14 h 14"/>
                <a:gd name="T8" fmla="*/ 23 w 39"/>
                <a:gd name="T9" fmla="*/ 14 h 14"/>
                <a:gd name="T10" fmla="*/ 13 w 39"/>
                <a:gd name="T11" fmla="*/ 10 h 14"/>
                <a:gd name="T12" fmla="*/ 4 w 39"/>
                <a:gd name="T13" fmla="*/ 3 h 14"/>
                <a:gd name="T14" fmla="*/ 0 w 39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14"/>
                <a:gd name="T26" fmla="*/ 39 w 39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14">
                  <a:moveTo>
                    <a:pt x="0" y="0"/>
                  </a:moveTo>
                  <a:lnTo>
                    <a:pt x="10" y="1"/>
                  </a:lnTo>
                  <a:lnTo>
                    <a:pt x="20" y="4"/>
                  </a:lnTo>
                  <a:lnTo>
                    <a:pt x="39" y="14"/>
                  </a:lnTo>
                  <a:lnTo>
                    <a:pt x="23" y="14"/>
                  </a:lnTo>
                  <a:lnTo>
                    <a:pt x="13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78" name="Freeform 87"/>
            <p:cNvSpPr>
              <a:spLocks/>
            </p:cNvSpPr>
            <p:nvPr/>
          </p:nvSpPr>
          <p:spPr bwMode="auto">
            <a:xfrm>
              <a:off x="1509" y="2233"/>
              <a:ext cx="37" cy="10"/>
            </a:xfrm>
            <a:custGeom>
              <a:avLst/>
              <a:gdLst>
                <a:gd name="T0" fmla="*/ 0 w 37"/>
                <a:gd name="T1" fmla="*/ 0 h 10"/>
                <a:gd name="T2" fmla="*/ 10 w 37"/>
                <a:gd name="T3" fmla="*/ 0 h 10"/>
                <a:gd name="T4" fmla="*/ 19 w 37"/>
                <a:gd name="T5" fmla="*/ 2 h 10"/>
                <a:gd name="T6" fmla="*/ 37 w 37"/>
                <a:gd name="T7" fmla="*/ 10 h 10"/>
                <a:gd name="T8" fmla="*/ 29 w 37"/>
                <a:gd name="T9" fmla="*/ 10 h 10"/>
                <a:gd name="T10" fmla="*/ 20 w 37"/>
                <a:gd name="T11" fmla="*/ 8 h 10"/>
                <a:gd name="T12" fmla="*/ 12 w 37"/>
                <a:gd name="T13" fmla="*/ 5 h 10"/>
                <a:gd name="T14" fmla="*/ 5 w 37"/>
                <a:gd name="T15" fmla="*/ 1 h 10"/>
                <a:gd name="T16" fmla="*/ 0 w 37"/>
                <a:gd name="T17" fmla="*/ 0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10"/>
                <a:gd name="T29" fmla="*/ 37 w 37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10">
                  <a:moveTo>
                    <a:pt x="0" y="0"/>
                  </a:moveTo>
                  <a:lnTo>
                    <a:pt x="10" y="0"/>
                  </a:lnTo>
                  <a:lnTo>
                    <a:pt x="19" y="2"/>
                  </a:lnTo>
                  <a:lnTo>
                    <a:pt x="37" y="10"/>
                  </a:lnTo>
                  <a:lnTo>
                    <a:pt x="29" y="10"/>
                  </a:lnTo>
                  <a:lnTo>
                    <a:pt x="20" y="8"/>
                  </a:lnTo>
                  <a:lnTo>
                    <a:pt x="12" y="5"/>
                  </a:lnTo>
                  <a:lnTo>
                    <a:pt x="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79" name="Freeform 88"/>
            <p:cNvSpPr>
              <a:spLocks/>
            </p:cNvSpPr>
            <p:nvPr/>
          </p:nvSpPr>
          <p:spPr bwMode="auto">
            <a:xfrm>
              <a:off x="1281" y="2270"/>
              <a:ext cx="93" cy="47"/>
            </a:xfrm>
            <a:custGeom>
              <a:avLst/>
              <a:gdLst>
                <a:gd name="T0" fmla="*/ 93 w 93"/>
                <a:gd name="T1" fmla="*/ 0 h 47"/>
                <a:gd name="T2" fmla="*/ 88 w 93"/>
                <a:gd name="T3" fmla="*/ 0 h 47"/>
                <a:gd name="T4" fmla="*/ 43 w 93"/>
                <a:gd name="T5" fmla="*/ 24 h 47"/>
                <a:gd name="T6" fmla="*/ 21 w 93"/>
                <a:gd name="T7" fmla="*/ 32 h 47"/>
                <a:gd name="T8" fmla="*/ 10 w 93"/>
                <a:gd name="T9" fmla="*/ 34 h 47"/>
                <a:gd name="T10" fmla="*/ 0 w 93"/>
                <a:gd name="T11" fmla="*/ 36 h 47"/>
                <a:gd name="T12" fmla="*/ 4 w 93"/>
                <a:gd name="T13" fmla="*/ 42 h 47"/>
                <a:gd name="T14" fmla="*/ 9 w 93"/>
                <a:gd name="T15" fmla="*/ 46 h 47"/>
                <a:gd name="T16" fmla="*/ 15 w 93"/>
                <a:gd name="T17" fmla="*/ 47 h 47"/>
                <a:gd name="T18" fmla="*/ 21 w 93"/>
                <a:gd name="T19" fmla="*/ 46 h 47"/>
                <a:gd name="T20" fmla="*/ 35 w 93"/>
                <a:gd name="T21" fmla="*/ 40 h 47"/>
                <a:gd name="T22" fmla="*/ 48 w 93"/>
                <a:gd name="T23" fmla="*/ 31 h 47"/>
                <a:gd name="T24" fmla="*/ 70 w 93"/>
                <a:gd name="T25" fmla="*/ 10 h 47"/>
                <a:gd name="T26" fmla="*/ 78 w 93"/>
                <a:gd name="T27" fmla="*/ 5 h 47"/>
                <a:gd name="T28" fmla="*/ 87 w 93"/>
                <a:gd name="T29" fmla="*/ 3 h 47"/>
                <a:gd name="T30" fmla="*/ 93 w 93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3"/>
                <a:gd name="T49" fmla="*/ 0 h 47"/>
                <a:gd name="T50" fmla="*/ 93 w 93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3" h="47">
                  <a:moveTo>
                    <a:pt x="93" y="0"/>
                  </a:moveTo>
                  <a:lnTo>
                    <a:pt x="88" y="0"/>
                  </a:lnTo>
                  <a:lnTo>
                    <a:pt x="43" y="24"/>
                  </a:lnTo>
                  <a:lnTo>
                    <a:pt x="21" y="32"/>
                  </a:lnTo>
                  <a:lnTo>
                    <a:pt x="10" y="34"/>
                  </a:lnTo>
                  <a:lnTo>
                    <a:pt x="0" y="36"/>
                  </a:lnTo>
                  <a:lnTo>
                    <a:pt x="4" y="42"/>
                  </a:lnTo>
                  <a:lnTo>
                    <a:pt x="9" y="46"/>
                  </a:lnTo>
                  <a:lnTo>
                    <a:pt x="15" y="47"/>
                  </a:lnTo>
                  <a:lnTo>
                    <a:pt x="21" y="46"/>
                  </a:lnTo>
                  <a:lnTo>
                    <a:pt x="35" y="40"/>
                  </a:lnTo>
                  <a:lnTo>
                    <a:pt x="48" y="31"/>
                  </a:lnTo>
                  <a:lnTo>
                    <a:pt x="70" y="10"/>
                  </a:lnTo>
                  <a:lnTo>
                    <a:pt x="78" y="5"/>
                  </a:lnTo>
                  <a:lnTo>
                    <a:pt x="87" y="3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80" name="Freeform 89"/>
            <p:cNvSpPr>
              <a:spLocks/>
            </p:cNvSpPr>
            <p:nvPr/>
          </p:nvSpPr>
          <p:spPr bwMode="auto">
            <a:xfrm>
              <a:off x="1381" y="2280"/>
              <a:ext cx="47" cy="14"/>
            </a:xfrm>
            <a:custGeom>
              <a:avLst/>
              <a:gdLst>
                <a:gd name="T0" fmla="*/ 47 w 47"/>
                <a:gd name="T1" fmla="*/ 7 h 14"/>
                <a:gd name="T2" fmla="*/ 0 w 47"/>
                <a:gd name="T3" fmla="*/ 0 h 14"/>
                <a:gd name="T4" fmla="*/ 9 w 47"/>
                <a:gd name="T5" fmla="*/ 8 h 14"/>
                <a:gd name="T6" fmla="*/ 19 w 47"/>
                <a:gd name="T7" fmla="*/ 13 h 14"/>
                <a:gd name="T8" fmla="*/ 30 w 47"/>
                <a:gd name="T9" fmla="*/ 14 h 14"/>
                <a:gd name="T10" fmla="*/ 42 w 47"/>
                <a:gd name="T11" fmla="*/ 14 h 14"/>
                <a:gd name="T12" fmla="*/ 45 w 47"/>
                <a:gd name="T13" fmla="*/ 12 h 14"/>
                <a:gd name="T14" fmla="*/ 47 w 47"/>
                <a:gd name="T15" fmla="*/ 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14"/>
                <a:gd name="T26" fmla="*/ 47 w 47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14">
                  <a:moveTo>
                    <a:pt x="47" y="7"/>
                  </a:moveTo>
                  <a:lnTo>
                    <a:pt x="0" y="0"/>
                  </a:lnTo>
                  <a:lnTo>
                    <a:pt x="9" y="8"/>
                  </a:lnTo>
                  <a:lnTo>
                    <a:pt x="19" y="13"/>
                  </a:lnTo>
                  <a:lnTo>
                    <a:pt x="30" y="14"/>
                  </a:lnTo>
                  <a:lnTo>
                    <a:pt x="42" y="14"/>
                  </a:lnTo>
                  <a:lnTo>
                    <a:pt x="45" y="12"/>
                  </a:lnTo>
                  <a:lnTo>
                    <a:pt x="47" y="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81" name="Freeform 90"/>
            <p:cNvSpPr>
              <a:spLocks/>
            </p:cNvSpPr>
            <p:nvPr/>
          </p:nvSpPr>
          <p:spPr bwMode="auto">
            <a:xfrm>
              <a:off x="1420" y="2302"/>
              <a:ext cx="43" cy="14"/>
            </a:xfrm>
            <a:custGeom>
              <a:avLst/>
              <a:gdLst>
                <a:gd name="T0" fmla="*/ 0 w 43"/>
                <a:gd name="T1" fmla="*/ 5 h 14"/>
                <a:gd name="T2" fmla="*/ 18 w 43"/>
                <a:gd name="T3" fmla="*/ 4 h 14"/>
                <a:gd name="T4" fmla="*/ 35 w 43"/>
                <a:gd name="T5" fmla="*/ 0 h 14"/>
                <a:gd name="T6" fmla="*/ 39 w 43"/>
                <a:gd name="T7" fmla="*/ 0 h 14"/>
                <a:gd name="T8" fmla="*/ 41 w 43"/>
                <a:gd name="T9" fmla="*/ 0 h 14"/>
                <a:gd name="T10" fmla="*/ 43 w 43"/>
                <a:gd name="T11" fmla="*/ 5 h 14"/>
                <a:gd name="T12" fmla="*/ 40 w 43"/>
                <a:gd name="T13" fmla="*/ 9 h 14"/>
                <a:gd name="T14" fmla="*/ 38 w 43"/>
                <a:gd name="T15" fmla="*/ 13 h 14"/>
                <a:gd name="T16" fmla="*/ 33 w 43"/>
                <a:gd name="T17" fmla="*/ 14 h 14"/>
                <a:gd name="T18" fmla="*/ 15 w 43"/>
                <a:gd name="T19" fmla="*/ 14 h 14"/>
                <a:gd name="T20" fmla="*/ 8 w 43"/>
                <a:gd name="T21" fmla="*/ 13 h 14"/>
                <a:gd name="T22" fmla="*/ 0 w 43"/>
                <a:gd name="T23" fmla="*/ 9 h 14"/>
                <a:gd name="T24" fmla="*/ 0 w 43"/>
                <a:gd name="T25" fmla="*/ 5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14"/>
                <a:gd name="T41" fmla="*/ 43 w 43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14">
                  <a:moveTo>
                    <a:pt x="0" y="5"/>
                  </a:moveTo>
                  <a:lnTo>
                    <a:pt x="18" y="4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3" y="5"/>
                  </a:lnTo>
                  <a:lnTo>
                    <a:pt x="40" y="9"/>
                  </a:lnTo>
                  <a:lnTo>
                    <a:pt x="38" y="13"/>
                  </a:lnTo>
                  <a:lnTo>
                    <a:pt x="33" y="14"/>
                  </a:lnTo>
                  <a:lnTo>
                    <a:pt x="15" y="14"/>
                  </a:lnTo>
                  <a:lnTo>
                    <a:pt x="8" y="13"/>
                  </a:lnTo>
                  <a:lnTo>
                    <a:pt x="0" y="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82" name="Freeform 91"/>
            <p:cNvSpPr>
              <a:spLocks/>
            </p:cNvSpPr>
            <p:nvPr/>
          </p:nvSpPr>
          <p:spPr bwMode="auto">
            <a:xfrm>
              <a:off x="1441" y="2288"/>
              <a:ext cx="27" cy="3"/>
            </a:xfrm>
            <a:custGeom>
              <a:avLst/>
              <a:gdLst>
                <a:gd name="T0" fmla="*/ 0 w 27"/>
                <a:gd name="T1" fmla="*/ 1 h 3"/>
                <a:gd name="T2" fmla="*/ 27 w 27"/>
                <a:gd name="T3" fmla="*/ 0 h 3"/>
                <a:gd name="T4" fmla="*/ 14 w 27"/>
                <a:gd name="T5" fmla="*/ 3 h 3"/>
                <a:gd name="T6" fmla="*/ 8 w 27"/>
                <a:gd name="T7" fmla="*/ 3 h 3"/>
                <a:gd name="T8" fmla="*/ 0 w 27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"/>
                <a:gd name="T17" fmla="*/ 27 w 2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">
                  <a:moveTo>
                    <a:pt x="0" y="1"/>
                  </a:moveTo>
                  <a:lnTo>
                    <a:pt x="27" y="0"/>
                  </a:lnTo>
                  <a:lnTo>
                    <a:pt x="14" y="3"/>
                  </a:lnTo>
                  <a:lnTo>
                    <a:pt x="8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83" name="Freeform 92"/>
            <p:cNvSpPr>
              <a:spLocks/>
            </p:cNvSpPr>
            <p:nvPr/>
          </p:nvSpPr>
          <p:spPr bwMode="auto">
            <a:xfrm>
              <a:off x="1458" y="2311"/>
              <a:ext cx="47" cy="24"/>
            </a:xfrm>
            <a:custGeom>
              <a:avLst/>
              <a:gdLst>
                <a:gd name="T0" fmla="*/ 0 w 47"/>
                <a:gd name="T1" fmla="*/ 16 h 24"/>
                <a:gd name="T2" fmla="*/ 10 w 47"/>
                <a:gd name="T3" fmla="*/ 14 h 24"/>
                <a:gd name="T4" fmla="*/ 21 w 47"/>
                <a:gd name="T5" fmla="*/ 10 h 24"/>
                <a:gd name="T6" fmla="*/ 41 w 47"/>
                <a:gd name="T7" fmla="*/ 0 h 24"/>
                <a:gd name="T8" fmla="*/ 46 w 47"/>
                <a:gd name="T9" fmla="*/ 0 h 24"/>
                <a:gd name="T10" fmla="*/ 47 w 47"/>
                <a:gd name="T11" fmla="*/ 5 h 24"/>
                <a:gd name="T12" fmla="*/ 46 w 47"/>
                <a:gd name="T13" fmla="*/ 10 h 24"/>
                <a:gd name="T14" fmla="*/ 41 w 47"/>
                <a:gd name="T15" fmla="*/ 16 h 24"/>
                <a:gd name="T16" fmla="*/ 32 w 47"/>
                <a:gd name="T17" fmla="*/ 22 h 24"/>
                <a:gd name="T18" fmla="*/ 21 w 47"/>
                <a:gd name="T19" fmla="*/ 24 h 24"/>
                <a:gd name="T20" fmla="*/ 11 w 47"/>
                <a:gd name="T21" fmla="*/ 24 h 24"/>
                <a:gd name="T22" fmla="*/ 0 w 47"/>
                <a:gd name="T23" fmla="*/ 21 h 24"/>
                <a:gd name="T24" fmla="*/ 0 w 47"/>
                <a:gd name="T25" fmla="*/ 19 h 24"/>
                <a:gd name="T26" fmla="*/ 0 w 47"/>
                <a:gd name="T27" fmla="*/ 16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"/>
                <a:gd name="T43" fmla="*/ 0 h 24"/>
                <a:gd name="T44" fmla="*/ 47 w 47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" h="24">
                  <a:moveTo>
                    <a:pt x="0" y="16"/>
                  </a:moveTo>
                  <a:lnTo>
                    <a:pt x="10" y="14"/>
                  </a:lnTo>
                  <a:lnTo>
                    <a:pt x="21" y="1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47" y="5"/>
                  </a:lnTo>
                  <a:lnTo>
                    <a:pt x="46" y="10"/>
                  </a:lnTo>
                  <a:lnTo>
                    <a:pt x="41" y="16"/>
                  </a:lnTo>
                  <a:lnTo>
                    <a:pt x="32" y="22"/>
                  </a:lnTo>
                  <a:lnTo>
                    <a:pt x="21" y="24"/>
                  </a:lnTo>
                  <a:lnTo>
                    <a:pt x="11" y="24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84" name="Freeform 93"/>
            <p:cNvSpPr>
              <a:spLocks/>
            </p:cNvSpPr>
            <p:nvPr/>
          </p:nvSpPr>
          <p:spPr bwMode="auto">
            <a:xfrm>
              <a:off x="1478" y="2298"/>
              <a:ext cx="20" cy="8"/>
            </a:xfrm>
            <a:custGeom>
              <a:avLst/>
              <a:gdLst>
                <a:gd name="T0" fmla="*/ 0 w 20"/>
                <a:gd name="T1" fmla="*/ 6 h 8"/>
                <a:gd name="T2" fmla="*/ 10 w 20"/>
                <a:gd name="T3" fmla="*/ 3 h 8"/>
                <a:gd name="T4" fmla="*/ 15 w 20"/>
                <a:gd name="T5" fmla="*/ 0 h 8"/>
                <a:gd name="T6" fmla="*/ 20 w 20"/>
                <a:gd name="T7" fmla="*/ 0 h 8"/>
                <a:gd name="T8" fmla="*/ 18 w 20"/>
                <a:gd name="T9" fmla="*/ 5 h 8"/>
                <a:gd name="T10" fmla="*/ 15 w 20"/>
                <a:gd name="T11" fmla="*/ 6 h 8"/>
                <a:gd name="T12" fmla="*/ 5 w 20"/>
                <a:gd name="T13" fmla="*/ 8 h 8"/>
                <a:gd name="T14" fmla="*/ 0 w 20"/>
                <a:gd name="T15" fmla="*/ 6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8"/>
                <a:gd name="T26" fmla="*/ 20 w 20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8">
                  <a:moveTo>
                    <a:pt x="0" y="6"/>
                  </a:moveTo>
                  <a:lnTo>
                    <a:pt x="10" y="3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18" y="5"/>
                  </a:lnTo>
                  <a:lnTo>
                    <a:pt x="15" y="6"/>
                  </a:lnTo>
                  <a:lnTo>
                    <a:pt x="5" y="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85" name="Freeform 94"/>
            <p:cNvSpPr>
              <a:spLocks/>
            </p:cNvSpPr>
            <p:nvPr/>
          </p:nvSpPr>
          <p:spPr bwMode="auto">
            <a:xfrm>
              <a:off x="1516" y="2302"/>
              <a:ext cx="24" cy="19"/>
            </a:xfrm>
            <a:custGeom>
              <a:avLst/>
              <a:gdLst>
                <a:gd name="T0" fmla="*/ 0 w 24"/>
                <a:gd name="T1" fmla="*/ 18 h 19"/>
                <a:gd name="T2" fmla="*/ 7 w 24"/>
                <a:gd name="T3" fmla="*/ 14 h 19"/>
                <a:gd name="T4" fmla="*/ 12 w 24"/>
                <a:gd name="T5" fmla="*/ 10 h 19"/>
                <a:gd name="T6" fmla="*/ 22 w 24"/>
                <a:gd name="T7" fmla="*/ 0 h 19"/>
                <a:gd name="T8" fmla="*/ 24 w 24"/>
                <a:gd name="T9" fmla="*/ 0 h 19"/>
                <a:gd name="T10" fmla="*/ 24 w 24"/>
                <a:gd name="T11" fmla="*/ 6 h 19"/>
                <a:gd name="T12" fmla="*/ 22 w 24"/>
                <a:gd name="T13" fmla="*/ 11 h 19"/>
                <a:gd name="T14" fmla="*/ 17 w 24"/>
                <a:gd name="T15" fmla="*/ 15 h 19"/>
                <a:gd name="T16" fmla="*/ 13 w 24"/>
                <a:gd name="T17" fmla="*/ 18 h 19"/>
                <a:gd name="T18" fmla="*/ 7 w 24"/>
                <a:gd name="T19" fmla="*/ 19 h 19"/>
                <a:gd name="T20" fmla="*/ 0 w 24"/>
                <a:gd name="T21" fmla="*/ 18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9"/>
                <a:gd name="T35" fmla="*/ 24 w 24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9">
                  <a:moveTo>
                    <a:pt x="0" y="18"/>
                  </a:moveTo>
                  <a:lnTo>
                    <a:pt x="7" y="14"/>
                  </a:lnTo>
                  <a:lnTo>
                    <a:pt x="12" y="1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2" y="11"/>
                  </a:lnTo>
                  <a:lnTo>
                    <a:pt x="17" y="15"/>
                  </a:lnTo>
                  <a:lnTo>
                    <a:pt x="13" y="18"/>
                  </a:lnTo>
                  <a:lnTo>
                    <a:pt x="7" y="19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86" name="Freeform 95"/>
            <p:cNvSpPr>
              <a:spLocks/>
            </p:cNvSpPr>
            <p:nvPr/>
          </p:nvSpPr>
          <p:spPr bwMode="auto">
            <a:xfrm>
              <a:off x="1703" y="2264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1 h 3"/>
                <a:gd name="T6" fmla="*/ 0 w 2"/>
                <a:gd name="T7" fmla="*/ 3 h 3"/>
                <a:gd name="T8" fmla="*/ 2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87" name="Freeform 96"/>
            <p:cNvSpPr>
              <a:spLocks/>
            </p:cNvSpPr>
            <p:nvPr/>
          </p:nvSpPr>
          <p:spPr bwMode="auto">
            <a:xfrm>
              <a:off x="1619" y="2542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4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5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1 w 63"/>
                <a:gd name="T23" fmla="*/ 12 h 40"/>
                <a:gd name="T24" fmla="*/ 63 w 63"/>
                <a:gd name="T25" fmla="*/ 11 h 40"/>
                <a:gd name="T26" fmla="*/ 60 w 63"/>
                <a:gd name="T27" fmla="*/ 9 h 40"/>
                <a:gd name="T28" fmla="*/ 53 w 63"/>
                <a:gd name="T29" fmla="*/ 6 h 40"/>
                <a:gd name="T30" fmla="*/ 51 w 63"/>
                <a:gd name="T31" fmla="*/ 0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3"/>
                <a:gd name="T49" fmla="*/ 0 h 40"/>
                <a:gd name="T50" fmla="*/ 63 w 63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4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5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1" y="12"/>
                  </a:lnTo>
                  <a:lnTo>
                    <a:pt x="63" y="11"/>
                  </a:lnTo>
                  <a:lnTo>
                    <a:pt x="60" y="9"/>
                  </a:lnTo>
                  <a:lnTo>
                    <a:pt x="53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88" name="Freeform 97"/>
            <p:cNvSpPr>
              <a:spLocks/>
            </p:cNvSpPr>
            <p:nvPr/>
          </p:nvSpPr>
          <p:spPr bwMode="auto">
            <a:xfrm>
              <a:off x="1619" y="2542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4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5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1 w 63"/>
                <a:gd name="T23" fmla="*/ 12 h 40"/>
                <a:gd name="T24" fmla="*/ 63 w 63"/>
                <a:gd name="T25" fmla="*/ 11 h 40"/>
                <a:gd name="T26" fmla="*/ 60 w 63"/>
                <a:gd name="T27" fmla="*/ 9 h 40"/>
                <a:gd name="T28" fmla="*/ 53 w 63"/>
                <a:gd name="T29" fmla="*/ 6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"/>
                <a:gd name="T46" fmla="*/ 0 h 40"/>
                <a:gd name="T47" fmla="*/ 63 w 63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4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5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1" y="12"/>
                  </a:lnTo>
                  <a:lnTo>
                    <a:pt x="63" y="11"/>
                  </a:lnTo>
                  <a:lnTo>
                    <a:pt x="60" y="9"/>
                  </a:lnTo>
                  <a:lnTo>
                    <a:pt x="53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89" name="Freeform 98"/>
            <p:cNvSpPr>
              <a:spLocks/>
            </p:cNvSpPr>
            <p:nvPr/>
          </p:nvSpPr>
          <p:spPr bwMode="auto">
            <a:xfrm>
              <a:off x="1624" y="2548"/>
              <a:ext cx="61" cy="39"/>
            </a:xfrm>
            <a:custGeom>
              <a:avLst/>
              <a:gdLst>
                <a:gd name="T0" fmla="*/ 51 w 61"/>
                <a:gd name="T1" fmla="*/ 0 h 39"/>
                <a:gd name="T2" fmla="*/ 38 w 61"/>
                <a:gd name="T3" fmla="*/ 10 h 39"/>
                <a:gd name="T4" fmla="*/ 31 w 61"/>
                <a:gd name="T5" fmla="*/ 14 h 39"/>
                <a:gd name="T6" fmla="*/ 24 w 61"/>
                <a:gd name="T7" fmla="*/ 15 h 39"/>
                <a:gd name="T8" fmla="*/ 10 w 61"/>
                <a:gd name="T9" fmla="*/ 18 h 39"/>
                <a:gd name="T10" fmla="*/ 11 w 61"/>
                <a:gd name="T11" fmla="*/ 25 h 39"/>
                <a:gd name="T12" fmla="*/ 4 w 61"/>
                <a:gd name="T13" fmla="*/ 32 h 39"/>
                <a:gd name="T14" fmla="*/ 1 w 61"/>
                <a:gd name="T15" fmla="*/ 35 h 39"/>
                <a:gd name="T16" fmla="*/ 0 w 61"/>
                <a:gd name="T17" fmla="*/ 39 h 39"/>
                <a:gd name="T18" fmla="*/ 15 w 61"/>
                <a:gd name="T19" fmla="*/ 30 h 39"/>
                <a:gd name="T20" fmla="*/ 29 w 61"/>
                <a:gd name="T21" fmla="*/ 23 h 39"/>
                <a:gd name="T22" fmla="*/ 60 w 61"/>
                <a:gd name="T23" fmla="*/ 13 h 39"/>
                <a:gd name="T24" fmla="*/ 61 w 61"/>
                <a:gd name="T25" fmla="*/ 10 h 39"/>
                <a:gd name="T26" fmla="*/ 60 w 61"/>
                <a:gd name="T27" fmla="*/ 9 h 39"/>
                <a:gd name="T28" fmla="*/ 51 w 61"/>
                <a:gd name="T29" fmla="*/ 6 h 39"/>
                <a:gd name="T30" fmla="*/ 51 w 61"/>
                <a:gd name="T31" fmla="*/ 0 h 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1"/>
                <a:gd name="T49" fmla="*/ 0 h 39"/>
                <a:gd name="T50" fmla="*/ 61 w 61"/>
                <a:gd name="T51" fmla="*/ 39 h 3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1" h="39">
                  <a:moveTo>
                    <a:pt x="51" y="0"/>
                  </a:moveTo>
                  <a:lnTo>
                    <a:pt x="38" y="10"/>
                  </a:lnTo>
                  <a:lnTo>
                    <a:pt x="31" y="14"/>
                  </a:lnTo>
                  <a:lnTo>
                    <a:pt x="24" y="15"/>
                  </a:lnTo>
                  <a:lnTo>
                    <a:pt x="10" y="18"/>
                  </a:lnTo>
                  <a:lnTo>
                    <a:pt x="11" y="25"/>
                  </a:lnTo>
                  <a:lnTo>
                    <a:pt x="4" y="32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15" y="30"/>
                  </a:lnTo>
                  <a:lnTo>
                    <a:pt x="29" y="23"/>
                  </a:lnTo>
                  <a:lnTo>
                    <a:pt x="60" y="13"/>
                  </a:lnTo>
                  <a:lnTo>
                    <a:pt x="61" y="10"/>
                  </a:lnTo>
                  <a:lnTo>
                    <a:pt x="60" y="9"/>
                  </a:lnTo>
                  <a:lnTo>
                    <a:pt x="51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90" name="Freeform 99"/>
            <p:cNvSpPr>
              <a:spLocks/>
            </p:cNvSpPr>
            <p:nvPr/>
          </p:nvSpPr>
          <p:spPr bwMode="auto">
            <a:xfrm>
              <a:off x="1624" y="2548"/>
              <a:ext cx="61" cy="39"/>
            </a:xfrm>
            <a:custGeom>
              <a:avLst/>
              <a:gdLst>
                <a:gd name="T0" fmla="*/ 51 w 61"/>
                <a:gd name="T1" fmla="*/ 0 h 39"/>
                <a:gd name="T2" fmla="*/ 38 w 61"/>
                <a:gd name="T3" fmla="*/ 10 h 39"/>
                <a:gd name="T4" fmla="*/ 31 w 61"/>
                <a:gd name="T5" fmla="*/ 14 h 39"/>
                <a:gd name="T6" fmla="*/ 24 w 61"/>
                <a:gd name="T7" fmla="*/ 15 h 39"/>
                <a:gd name="T8" fmla="*/ 10 w 61"/>
                <a:gd name="T9" fmla="*/ 18 h 39"/>
                <a:gd name="T10" fmla="*/ 11 w 61"/>
                <a:gd name="T11" fmla="*/ 25 h 39"/>
                <a:gd name="T12" fmla="*/ 4 w 61"/>
                <a:gd name="T13" fmla="*/ 32 h 39"/>
                <a:gd name="T14" fmla="*/ 1 w 61"/>
                <a:gd name="T15" fmla="*/ 35 h 39"/>
                <a:gd name="T16" fmla="*/ 0 w 61"/>
                <a:gd name="T17" fmla="*/ 39 h 39"/>
                <a:gd name="T18" fmla="*/ 15 w 61"/>
                <a:gd name="T19" fmla="*/ 30 h 39"/>
                <a:gd name="T20" fmla="*/ 29 w 61"/>
                <a:gd name="T21" fmla="*/ 23 h 39"/>
                <a:gd name="T22" fmla="*/ 60 w 61"/>
                <a:gd name="T23" fmla="*/ 13 h 39"/>
                <a:gd name="T24" fmla="*/ 61 w 61"/>
                <a:gd name="T25" fmla="*/ 10 h 39"/>
                <a:gd name="T26" fmla="*/ 60 w 61"/>
                <a:gd name="T27" fmla="*/ 9 h 39"/>
                <a:gd name="T28" fmla="*/ 51 w 61"/>
                <a:gd name="T29" fmla="*/ 6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1"/>
                <a:gd name="T46" fmla="*/ 0 h 39"/>
                <a:gd name="T47" fmla="*/ 61 w 61"/>
                <a:gd name="T48" fmla="*/ 39 h 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1" h="39">
                  <a:moveTo>
                    <a:pt x="51" y="0"/>
                  </a:moveTo>
                  <a:lnTo>
                    <a:pt x="38" y="10"/>
                  </a:lnTo>
                  <a:lnTo>
                    <a:pt x="31" y="14"/>
                  </a:lnTo>
                  <a:lnTo>
                    <a:pt x="24" y="15"/>
                  </a:lnTo>
                  <a:lnTo>
                    <a:pt x="10" y="18"/>
                  </a:lnTo>
                  <a:lnTo>
                    <a:pt x="11" y="25"/>
                  </a:lnTo>
                  <a:lnTo>
                    <a:pt x="4" y="32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15" y="30"/>
                  </a:lnTo>
                  <a:lnTo>
                    <a:pt x="29" y="23"/>
                  </a:lnTo>
                  <a:lnTo>
                    <a:pt x="60" y="13"/>
                  </a:lnTo>
                  <a:lnTo>
                    <a:pt x="61" y="10"/>
                  </a:lnTo>
                  <a:lnTo>
                    <a:pt x="60" y="9"/>
                  </a:lnTo>
                  <a:lnTo>
                    <a:pt x="51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91" name="Freeform 100"/>
            <p:cNvSpPr>
              <a:spLocks/>
            </p:cNvSpPr>
            <p:nvPr/>
          </p:nvSpPr>
          <p:spPr bwMode="auto">
            <a:xfrm>
              <a:off x="1843" y="2525"/>
              <a:ext cx="48" cy="28"/>
            </a:xfrm>
            <a:custGeom>
              <a:avLst/>
              <a:gdLst>
                <a:gd name="T0" fmla="*/ 1 w 48"/>
                <a:gd name="T1" fmla="*/ 24 h 28"/>
                <a:gd name="T2" fmla="*/ 19 w 48"/>
                <a:gd name="T3" fmla="*/ 26 h 28"/>
                <a:gd name="T4" fmla="*/ 36 w 48"/>
                <a:gd name="T5" fmla="*/ 28 h 28"/>
                <a:gd name="T6" fmla="*/ 35 w 48"/>
                <a:gd name="T7" fmla="*/ 23 h 28"/>
                <a:gd name="T8" fmla="*/ 33 w 48"/>
                <a:gd name="T9" fmla="*/ 19 h 28"/>
                <a:gd name="T10" fmla="*/ 48 w 48"/>
                <a:gd name="T11" fmla="*/ 18 h 28"/>
                <a:gd name="T12" fmla="*/ 48 w 48"/>
                <a:gd name="T13" fmla="*/ 16 h 28"/>
                <a:gd name="T14" fmla="*/ 48 w 48"/>
                <a:gd name="T15" fmla="*/ 14 h 28"/>
                <a:gd name="T16" fmla="*/ 33 w 48"/>
                <a:gd name="T17" fmla="*/ 9 h 28"/>
                <a:gd name="T18" fmla="*/ 21 w 48"/>
                <a:gd name="T19" fmla="*/ 0 h 28"/>
                <a:gd name="T20" fmla="*/ 21 w 48"/>
                <a:gd name="T21" fmla="*/ 3 h 28"/>
                <a:gd name="T22" fmla="*/ 0 w 48"/>
                <a:gd name="T23" fmla="*/ 21 h 28"/>
                <a:gd name="T24" fmla="*/ 1 w 48"/>
                <a:gd name="T25" fmla="*/ 24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"/>
                <a:gd name="T40" fmla="*/ 0 h 28"/>
                <a:gd name="T41" fmla="*/ 48 w 48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" h="28">
                  <a:moveTo>
                    <a:pt x="1" y="24"/>
                  </a:moveTo>
                  <a:lnTo>
                    <a:pt x="19" y="26"/>
                  </a:lnTo>
                  <a:lnTo>
                    <a:pt x="36" y="28"/>
                  </a:lnTo>
                  <a:lnTo>
                    <a:pt x="35" y="23"/>
                  </a:lnTo>
                  <a:lnTo>
                    <a:pt x="33" y="19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33" y="9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0" y="21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92" name="Freeform 101"/>
            <p:cNvSpPr>
              <a:spLocks/>
            </p:cNvSpPr>
            <p:nvPr/>
          </p:nvSpPr>
          <p:spPr bwMode="auto">
            <a:xfrm>
              <a:off x="1563" y="2513"/>
              <a:ext cx="301" cy="70"/>
            </a:xfrm>
            <a:custGeom>
              <a:avLst/>
              <a:gdLst>
                <a:gd name="T0" fmla="*/ 114 w 301"/>
                <a:gd name="T1" fmla="*/ 5 h 70"/>
                <a:gd name="T2" fmla="*/ 95 w 301"/>
                <a:gd name="T3" fmla="*/ 9 h 70"/>
                <a:gd name="T4" fmla="*/ 76 w 301"/>
                <a:gd name="T5" fmla="*/ 14 h 70"/>
                <a:gd name="T6" fmla="*/ 39 w 301"/>
                <a:gd name="T7" fmla="*/ 25 h 70"/>
                <a:gd name="T8" fmla="*/ 0 w 301"/>
                <a:gd name="T9" fmla="*/ 33 h 70"/>
                <a:gd name="T10" fmla="*/ 0 w 301"/>
                <a:gd name="T11" fmla="*/ 36 h 70"/>
                <a:gd name="T12" fmla="*/ 10 w 301"/>
                <a:gd name="T13" fmla="*/ 45 h 70"/>
                <a:gd name="T14" fmla="*/ 21 w 301"/>
                <a:gd name="T15" fmla="*/ 51 h 70"/>
                <a:gd name="T16" fmla="*/ 32 w 301"/>
                <a:gd name="T17" fmla="*/ 54 h 70"/>
                <a:gd name="T18" fmla="*/ 45 w 301"/>
                <a:gd name="T19" fmla="*/ 53 h 70"/>
                <a:gd name="T20" fmla="*/ 81 w 301"/>
                <a:gd name="T21" fmla="*/ 34 h 70"/>
                <a:gd name="T22" fmla="*/ 91 w 301"/>
                <a:gd name="T23" fmla="*/ 33 h 70"/>
                <a:gd name="T24" fmla="*/ 102 w 301"/>
                <a:gd name="T25" fmla="*/ 34 h 70"/>
                <a:gd name="T26" fmla="*/ 107 w 301"/>
                <a:gd name="T27" fmla="*/ 36 h 70"/>
                <a:gd name="T28" fmla="*/ 112 w 301"/>
                <a:gd name="T29" fmla="*/ 41 h 70"/>
                <a:gd name="T30" fmla="*/ 136 w 301"/>
                <a:gd name="T31" fmla="*/ 58 h 70"/>
                <a:gd name="T32" fmla="*/ 147 w 301"/>
                <a:gd name="T33" fmla="*/ 64 h 70"/>
                <a:gd name="T34" fmla="*/ 160 w 301"/>
                <a:gd name="T35" fmla="*/ 69 h 70"/>
                <a:gd name="T36" fmla="*/ 179 w 301"/>
                <a:gd name="T37" fmla="*/ 70 h 70"/>
                <a:gd name="T38" fmla="*/ 195 w 301"/>
                <a:gd name="T39" fmla="*/ 69 h 70"/>
                <a:gd name="T40" fmla="*/ 209 w 301"/>
                <a:gd name="T41" fmla="*/ 63 h 70"/>
                <a:gd name="T42" fmla="*/ 221 w 301"/>
                <a:gd name="T43" fmla="*/ 54 h 70"/>
                <a:gd name="T44" fmla="*/ 245 w 301"/>
                <a:gd name="T45" fmla="*/ 34 h 70"/>
                <a:gd name="T46" fmla="*/ 250 w 301"/>
                <a:gd name="T47" fmla="*/ 33 h 70"/>
                <a:gd name="T48" fmla="*/ 256 w 301"/>
                <a:gd name="T49" fmla="*/ 34 h 70"/>
                <a:gd name="T50" fmla="*/ 261 w 301"/>
                <a:gd name="T51" fmla="*/ 36 h 70"/>
                <a:gd name="T52" fmla="*/ 267 w 301"/>
                <a:gd name="T53" fmla="*/ 38 h 70"/>
                <a:gd name="T54" fmla="*/ 279 w 301"/>
                <a:gd name="T55" fmla="*/ 36 h 70"/>
                <a:gd name="T56" fmla="*/ 291 w 301"/>
                <a:gd name="T57" fmla="*/ 31 h 70"/>
                <a:gd name="T58" fmla="*/ 296 w 301"/>
                <a:gd name="T59" fmla="*/ 29 h 70"/>
                <a:gd name="T60" fmla="*/ 299 w 301"/>
                <a:gd name="T61" fmla="*/ 22 h 70"/>
                <a:gd name="T62" fmla="*/ 301 w 301"/>
                <a:gd name="T63" fmla="*/ 15 h 70"/>
                <a:gd name="T64" fmla="*/ 299 w 301"/>
                <a:gd name="T65" fmla="*/ 7 h 70"/>
                <a:gd name="T66" fmla="*/ 298 w 301"/>
                <a:gd name="T67" fmla="*/ 4 h 70"/>
                <a:gd name="T68" fmla="*/ 295 w 301"/>
                <a:gd name="T69" fmla="*/ 2 h 70"/>
                <a:gd name="T70" fmla="*/ 287 w 301"/>
                <a:gd name="T71" fmla="*/ 0 h 70"/>
                <a:gd name="T72" fmla="*/ 265 w 301"/>
                <a:gd name="T73" fmla="*/ 0 h 70"/>
                <a:gd name="T74" fmla="*/ 244 w 301"/>
                <a:gd name="T75" fmla="*/ 1 h 70"/>
                <a:gd name="T76" fmla="*/ 212 w 301"/>
                <a:gd name="T77" fmla="*/ 2 h 70"/>
                <a:gd name="T78" fmla="*/ 184 w 301"/>
                <a:gd name="T79" fmla="*/ 1 h 70"/>
                <a:gd name="T80" fmla="*/ 154 w 301"/>
                <a:gd name="T81" fmla="*/ 0 h 70"/>
                <a:gd name="T82" fmla="*/ 124 w 301"/>
                <a:gd name="T83" fmla="*/ 1 h 70"/>
                <a:gd name="T84" fmla="*/ 114 w 301"/>
                <a:gd name="T85" fmla="*/ 5 h 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1"/>
                <a:gd name="T130" fmla="*/ 0 h 70"/>
                <a:gd name="T131" fmla="*/ 301 w 301"/>
                <a:gd name="T132" fmla="*/ 70 h 7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1" h="70">
                  <a:moveTo>
                    <a:pt x="114" y="5"/>
                  </a:moveTo>
                  <a:lnTo>
                    <a:pt x="95" y="9"/>
                  </a:lnTo>
                  <a:lnTo>
                    <a:pt x="76" y="14"/>
                  </a:lnTo>
                  <a:lnTo>
                    <a:pt x="39" y="25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10" y="45"/>
                  </a:lnTo>
                  <a:lnTo>
                    <a:pt x="21" y="51"/>
                  </a:lnTo>
                  <a:lnTo>
                    <a:pt x="32" y="54"/>
                  </a:lnTo>
                  <a:lnTo>
                    <a:pt x="45" y="53"/>
                  </a:lnTo>
                  <a:lnTo>
                    <a:pt x="81" y="34"/>
                  </a:lnTo>
                  <a:lnTo>
                    <a:pt x="91" y="33"/>
                  </a:lnTo>
                  <a:lnTo>
                    <a:pt x="102" y="34"/>
                  </a:lnTo>
                  <a:lnTo>
                    <a:pt x="107" y="36"/>
                  </a:lnTo>
                  <a:lnTo>
                    <a:pt x="112" y="41"/>
                  </a:lnTo>
                  <a:lnTo>
                    <a:pt x="136" y="58"/>
                  </a:lnTo>
                  <a:lnTo>
                    <a:pt x="147" y="64"/>
                  </a:lnTo>
                  <a:lnTo>
                    <a:pt x="160" y="69"/>
                  </a:lnTo>
                  <a:lnTo>
                    <a:pt x="179" y="70"/>
                  </a:lnTo>
                  <a:lnTo>
                    <a:pt x="195" y="69"/>
                  </a:lnTo>
                  <a:lnTo>
                    <a:pt x="209" y="63"/>
                  </a:lnTo>
                  <a:lnTo>
                    <a:pt x="221" y="54"/>
                  </a:lnTo>
                  <a:lnTo>
                    <a:pt x="245" y="34"/>
                  </a:lnTo>
                  <a:lnTo>
                    <a:pt x="250" y="33"/>
                  </a:lnTo>
                  <a:lnTo>
                    <a:pt x="256" y="34"/>
                  </a:lnTo>
                  <a:lnTo>
                    <a:pt x="261" y="36"/>
                  </a:lnTo>
                  <a:lnTo>
                    <a:pt x="267" y="38"/>
                  </a:lnTo>
                  <a:lnTo>
                    <a:pt x="279" y="36"/>
                  </a:lnTo>
                  <a:lnTo>
                    <a:pt x="291" y="31"/>
                  </a:lnTo>
                  <a:lnTo>
                    <a:pt x="296" y="29"/>
                  </a:lnTo>
                  <a:lnTo>
                    <a:pt x="299" y="22"/>
                  </a:lnTo>
                  <a:lnTo>
                    <a:pt x="301" y="15"/>
                  </a:lnTo>
                  <a:lnTo>
                    <a:pt x="299" y="7"/>
                  </a:lnTo>
                  <a:lnTo>
                    <a:pt x="298" y="4"/>
                  </a:lnTo>
                  <a:lnTo>
                    <a:pt x="295" y="2"/>
                  </a:lnTo>
                  <a:lnTo>
                    <a:pt x="287" y="0"/>
                  </a:lnTo>
                  <a:lnTo>
                    <a:pt x="265" y="0"/>
                  </a:lnTo>
                  <a:lnTo>
                    <a:pt x="244" y="1"/>
                  </a:lnTo>
                  <a:lnTo>
                    <a:pt x="212" y="2"/>
                  </a:lnTo>
                  <a:lnTo>
                    <a:pt x="184" y="1"/>
                  </a:lnTo>
                  <a:lnTo>
                    <a:pt x="154" y="0"/>
                  </a:lnTo>
                  <a:lnTo>
                    <a:pt x="124" y="1"/>
                  </a:lnTo>
                  <a:lnTo>
                    <a:pt x="114" y="5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93" name="Freeform 102"/>
            <p:cNvSpPr>
              <a:spLocks/>
            </p:cNvSpPr>
            <p:nvPr/>
          </p:nvSpPr>
          <p:spPr bwMode="auto">
            <a:xfrm>
              <a:off x="1844" y="2519"/>
              <a:ext cx="13" cy="11"/>
            </a:xfrm>
            <a:custGeom>
              <a:avLst/>
              <a:gdLst>
                <a:gd name="T0" fmla="*/ 6 w 13"/>
                <a:gd name="T1" fmla="*/ 11 h 11"/>
                <a:gd name="T2" fmla="*/ 12 w 13"/>
                <a:gd name="T3" fmla="*/ 10 h 11"/>
                <a:gd name="T4" fmla="*/ 13 w 13"/>
                <a:gd name="T5" fmla="*/ 6 h 11"/>
                <a:gd name="T6" fmla="*/ 12 w 13"/>
                <a:gd name="T7" fmla="*/ 3 h 11"/>
                <a:gd name="T8" fmla="*/ 6 w 13"/>
                <a:gd name="T9" fmla="*/ 0 h 11"/>
                <a:gd name="T10" fmla="*/ 3 w 13"/>
                <a:gd name="T11" fmla="*/ 3 h 11"/>
                <a:gd name="T12" fmla="*/ 0 w 13"/>
                <a:gd name="T13" fmla="*/ 6 h 11"/>
                <a:gd name="T14" fmla="*/ 3 w 13"/>
                <a:gd name="T15" fmla="*/ 10 h 11"/>
                <a:gd name="T16" fmla="*/ 6 w 13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1"/>
                <a:gd name="T29" fmla="*/ 13 w 1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1">
                  <a:moveTo>
                    <a:pt x="6" y="11"/>
                  </a:moveTo>
                  <a:lnTo>
                    <a:pt x="12" y="10"/>
                  </a:lnTo>
                  <a:lnTo>
                    <a:pt x="13" y="6"/>
                  </a:lnTo>
                  <a:lnTo>
                    <a:pt x="12" y="3"/>
                  </a:lnTo>
                  <a:lnTo>
                    <a:pt x="6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3" y="1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94" name="Freeform 103"/>
            <p:cNvSpPr>
              <a:spLocks/>
            </p:cNvSpPr>
            <p:nvPr/>
          </p:nvSpPr>
          <p:spPr bwMode="auto">
            <a:xfrm>
              <a:off x="1619" y="2340"/>
              <a:ext cx="216" cy="188"/>
            </a:xfrm>
            <a:custGeom>
              <a:avLst/>
              <a:gdLst>
                <a:gd name="T0" fmla="*/ 53 w 216"/>
                <a:gd name="T1" fmla="*/ 175 h 188"/>
                <a:gd name="T2" fmla="*/ 49 w 216"/>
                <a:gd name="T3" fmla="*/ 163 h 188"/>
                <a:gd name="T4" fmla="*/ 54 w 216"/>
                <a:gd name="T5" fmla="*/ 163 h 188"/>
                <a:gd name="T6" fmla="*/ 55 w 216"/>
                <a:gd name="T7" fmla="*/ 158 h 188"/>
                <a:gd name="T8" fmla="*/ 51 w 216"/>
                <a:gd name="T9" fmla="*/ 145 h 188"/>
                <a:gd name="T10" fmla="*/ 53 w 216"/>
                <a:gd name="T11" fmla="*/ 139 h 188"/>
                <a:gd name="T12" fmla="*/ 61 w 216"/>
                <a:gd name="T13" fmla="*/ 135 h 188"/>
                <a:gd name="T14" fmla="*/ 49 w 216"/>
                <a:gd name="T15" fmla="*/ 122 h 188"/>
                <a:gd name="T16" fmla="*/ 58 w 216"/>
                <a:gd name="T17" fmla="*/ 112 h 188"/>
                <a:gd name="T18" fmla="*/ 5 w 216"/>
                <a:gd name="T19" fmla="*/ 76 h 188"/>
                <a:gd name="T20" fmla="*/ 0 w 216"/>
                <a:gd name="T21" fmla="*/ 67 h 188"/>
                <a:gd name="T22" fmla="*/ 8 w 216"/>
                <a:gd name="T23" fmla="*/ 57 h 188"/>
                <a:gd name="T24" fmla="*/ 70 w 216"/>
                <a:gd name="T25" fmla="*/ 92 h 188"/>
                <a:gd name="T26" fmla="*/ 13 w 216"/>
                <a:gd name="T27" fmla="*/ 48 h 188"/>
                <a:gd name="T28" fmla="*/ 10 w 216"/>
                <a:gd name="T29" fmla="*/ 26 h 188"/>
                <a:gd name="T30" fmla="*/ 34 w 216"/>
                <a:gd name="T31" fmla="*/ 45 h 188"/>
                <a:gd name="T32" fmla="*/ 56 w 216"/>
                <a:gd name="T33" fmla="*/ 62 h 188"/>
                <a:gd name="T34" fmla="*/ 80 w 216"/>
                <a:gd name="T35" fmla="*/ 73 h 188"/>
                <a:gd name="T36" fmla="*/ 29 w 216"/>
                <a:gd name="T37" fmla="*/ 28 h 188"/>
                <a:gd name="T38" fmla="*/ 24 w 216"/>
                <a:gd name="T39" fmla="*/ 15 h 188"/>
                <a:gd name="T40" fmla="*/ 29 w 216"/>
                <a:gd name="T41" fmla="*/ 1 h 188"/>
                <a:gd name="T42" fmla="*/ 79 w 216"/>
                <a:gd name="T43" fmla="*/ 54 h 188"/>
                <a:gd name="T44" fmla="*/ 99 w 216"/>
                <a:gd name="T45" fmla="*/ 68 h 188"/>
                <a:gd name="T46" fmla="*/ 90 w 216"/>
                <a:gd name="T47" fmla="*/ 55 h 188"/>
                <a:gd name="T48" fmla="*/ 64 w 216"/>
                <a:gd name="T49" fmla="*/ 24 h 188"/>
                <a:gd name="T50" fmla="*/ 58 w 216"/>
                <a:gd name="T51" fmla="*/ 6 h 188"/>
                <a:gd name="T52" fmla="*/ 114 w 216"/>
                <a:gd name="T53" fmla="*/ 54 h 188"/>
                <a:gd name="T54" fmla="*/ 135 w 216"/>
                <a:gd name="T55" fmla="*/ 73 h 188"/>
                <a:gd name="T56" fmla="*/ 134 w 216"/>
                <a:gd name="T57" fmla="*/ 60 h 188"/>
                <a:gd name="T58" fmla="*/ 121 w 216"/>
                <a:gd name="T59" fmla="*/ 40 h 188"/>
                <a:gd name="T60" fmla="*/ 125 w 216"/>
                <a:gd name="T61" fmla="*/ 34 h 188"/>
                <a:gd name="T62" fmla="*/ 133 w 216"/>
                <a:gd name="T63" fmla="*/ 39 h 188"/>
                <a:gd name="T64" fmla="*/ 149 w 216"/>
                <a:gd name="T65" fmla="*/ 52 h 188"/>
                <a:gd name="T66" fmla="*/ 178 w 216"/>
                <a:gd name="T67" fmla="*/ 77 h 188"/>
                <a:gd name="T68" fmla="*/ 203 w 216"/>
                <a:gd name="T69" fmla="*/ 100 h 188"/>
                <a:gd name="T70" fmla="*/ 216 w 216"/>
                <a:gd name="T71" fmla="*/ 118 h 188"/>
                <a:gd name="T72" fmla="*/ 209 w 216"/>
                <a:gd name="T73" fmla="*/ 127 h 188"/>
                <a:gd name="T74" fmla="*/ 186 w 216"/>
                <a:gd name="T75" fmla="*/ 136 h 188"/>
                <a:gd name="T76" fmla="*/ 158 w 216"/>
                <a:gd name="T77" fmla="*/ 149 h 188"/>
                <a:gd name="T78" fmla="*/ 158 w 216"/>
                <a:gd name="T79" fmla="*/ 159 h 188"/>
                <a:gd name="T80" fmla="*/ 168 w 216"/>
                <a:gd name="T81" fmla="*/ 178 h 188"/>
                <a:gd name="T82" fmla="*/ 164 w 216"/>
                <a:gd name="T83" fmla="*/ 184 h 188"/>
                <a:gd name="T84" fmla="*/ 106 w 216"/>
                <a:gd name="T85" fmla="*/ 188 h 1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6"/>
                <a:gd name="T130" fmla="*/ 0 h 188"/>
                <a:gd name="T131" fmla="*/ 216 w 216"/>
                <a:gd name="T132" fmla="*/ 188 h 1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6" h="188">
                  <a:moveTo>
                    <a:pt x="59" y="185"/>
                  </a:moveTo>
                  <a:lnTo>
                    <a:pt x="53" y="175"/>
                  </a:lnTo>
                  <a:lnTo>
                    <a:pt x="50" y="169"/>
                  </a:lnTo>
                  <a:lnTo>
                    <a:pt x="49" y="163"/>
                  </a:lnTo>
                  <a:lnTo>
                    <a:pt x="51" y="163"/>
                  </a:lnTo>
                  <a:lnTo>
                    <a:pt x="54" y="163"/>
                  </a:lnTo>
                  <a:lnTo>
                    <a:pt x="55" y="160"/>
                  </a:lnTo>
                  <a:lnTo>
                    <a:pt x="55" y="158"/>
                  </a:lnTo>
                  <a:lnTo>
                    <a:pt x="54" y="153"/>
                  </a:lnTo>
                  <a:lnTo>
                    <a:pt x="51" y="145"/>
                  </a:lnTo>
                  <a:lnTo>
                    <a:pt x="51" y="141"/>
                  </a:lnTo>
                  <a:lnTo>
                    <a:pt x="53" y="139"/>
                  </a:lnTo>
                  <a:lnTo>
                    <a:pt x="55" y="136"/>
                  </a:lnTo>
                  <a:lnTo>
                    <a:pt x="61" y="135"/>
                  </a:lnTo>
                  <a:lnTo>
                    <a:pt x="61" y="132"/>
                  </a:lnTo>
                  <a:lnTo>
                    <a:pt x="49" y="122"/>
                  </a:lnTo>
                  <a:lnTo>
                    <a:pt x="39" y="112"/>
                  </a:lnTo>
                  <a:lnTo>
                    <a:pt x="58" y="112"/>
                  </a:lnTo>
                  <a:lnTo>
                    <a:pt x="24" y="84"/>
                  </a:lnTo>
                  <a:lnTo>
                    <a:pt x="5" y="76"/>
                  </a:lnTo>
                  <a:lnTo>
                    <a:pt x="1" y="72"/>
                  </a:lnTo>
                  <a:lnTo>
                    <a:pt x="0" y="67"/>
                  </a:lnTo>
                  <a:lnTo>
                    <a:pt x="1" y="57"/>
                  </a:lnTo>
                  <a:lnTo>
                    <a:pt x="8" y="57"/>
                  </a:lnTo>
                  <a:lnTo>
                    <a:pt x="65" y="89"/>
                  </a:lnTo>
                  <a:lnTo>
                    <a:pt x="70" y="92"/>
                  </a:lnTo>
                  <a:lnTo>
                    <a:pt x="19" y="54"/>
                  </a:lnTo>
                  <a:lnTo>
                    <a:pt x="13" y="48"/>
                  </a:lnTo>
                  <a:lnTo>
                    <a:pt x="10" y="36"/>
                  </a:lnTo>
                  <a:lnTo>
                    <a:pt x="10" y="26"/>
                  </a:lnTo>
                  <a:lnTo>
                    <a:pt x="14" y="26"/>
                  </a:lnTo>
                  <a:lnTo>
                    <a:pt x="34" y="45"/>
                  </a:lnTo>
                  <a:lnTo>
                    <a:pt x="45" y="54"/>
                  </a:lnTo>
                  <a:lnTo>
                    <a:pt x="56" y="62"/>
                  </a:lnTo>
                  <a:lnTo>
                    <a:pt x="68" y="68"/>
                  </a:lnTo>
                  <a:lnTo>
                    <a:pt x="80" y="73"/>
                  </a:lnTo>
                  <a:lnTo>
                    <a:pt x="61" y="58"/>
                  </a:lnTo>
                  <a:lnTo>
                    <a:pt x="29" y="28"/>
                  </a:lnTo>
                  <a:lnTo>
                    <a:pt x="26" y="21"/>
                  </a:lnTo>
                  <a:lnTo>
                    <a:pt x="24" y="15"/>
                  </a:lnTo>
                  <a:lnTo>
                    <a:pt x="25" y="1"/>
                  </a:lnTo>
                  <a:lnTo>
                    <a:pt x="29" y="1"/>
                  </a:lnTo>
                  <a:lnTo>
                    <a:pt x="61" y="38"/>
                  </a:lnTo>
                  <a:lnTo>
                    <a:pt x="79" y="54"/>
                  </a:lnTo>
                  <a:lnTo>
                    <a:pt x="99" y="68"/>
                  </a:lnTo>
                  <a:lnTo>
                    <a:pt x="99" y="65"/>
                  </a:lnTo>
                  <a:lnTo>
                    <a:pt x="90" y="55"/>
                  </a:lnTo>
                  <a:lnTo>
                    <a:pt x="80" y="47"/>
                  </a:lnTo>
                  <a:lnTo>
                    <a:pt x="64" y="24"/>
                  </a:lnTo>
                  <a:lnTo>
                    <a:pt x="59" y="12"/>
                  </a:lnTo>
                  <a:lnTo>
                    <a:pt x="58" y="6"/>
                  </a:lnTo>
                  <a:lnTo>
                    <a:pt x="58" y="0"/>
                  </a:lnTo>
                  <a:lnTo>
                    <a:pt x="114" y="54"/>
                  </a:lnTo>
                  <a:lnTo>
                    <a:pt x="128" y="68"/>
                  </a:lnTo>
                  <a:lnTo>
                    <a:pt x="135" y="73"/>
                  </a:lnTo>
                  <a:lnTo>
                    <a:pt x="145" y="76"/>
                  </a:lnTo>
                  <a:lnTo>
                    <a:pt x="134" y="60"/>
                  </a:lnTo>
                  <a:lnTo>
                    <a:pt x="124" y="45"/>
                  </a:lnTo>
                  <a:lnTo>
                    <a:pt x="121" y="40"/>
                  </a:lnTo>
                  <a:lnTo>
                    <a:pt x="124" y="35"/>
                  </a:lnTo>
                  <a:lnTo>
                    <a:pt x="125" y="34"/>
                  </a:lnTo>
                  <a:lnTo>
                    <a:pt x="128" y="35"/>
                  </a:lnTo>
                  <a:lnTo>
                    <a:pt x="133" y="39"/>
                  </a:lnTo>
                  <a:lnTo>
                    <a:pt x="141" y="45"/>
                  </a:lnTo>
                  <a:lnTo>
                    <a:pt x="149" y="52"/>
                  </a:lnTo>
                  <a:lnTo>
                    <a:pt x="164" y="65"/>
                  </a:lnTo>
                  <a:lnTo>
                    <a:pt x="178" y="77"/>
                  </a:lnTo>
                  <a:lnTo>
                    <a:pt x="190" y="88"/>
                  </a:lnTo>
                  <a:lnTo>
                    <a:pt x="203" y="100"/>
                  </a:lnTo>
                  <a:lnTo>
                    <a:pt x="215" y="115"/>
                  </a:lnTo>
                  <a:lnTo>
                    <a:pt x="216" y="118"/>
                  </a:lnTo>
                  <a:lnTo>
                    <a:pt x="215" y="121"/>
                  </a:lnTo>
                  <a:lnTo>
                    <a:pt x="209" y="127"/>
                  </a:lnTo>
                  <a:lnTo>
                    <a:pt x="201" y="131"/>
                  </a:lnTo>
                  <a:lnTo>
                    <a:pt x="186" y="136"/>
                  </a:lnTo>
                  <a:lnTo>
                    <a:pt x="171" y="141"/>
                  </a:lnTo>
                  <a:lnTo>
                    <a:pt x="158" y="149"/>
                  </a:lnTo>
                  <a:lnTo>
                    <a:pt x="156" y="154"/>
                  </a:lnTo>
                  <a:lnTo>
                    <a:pt x="158" y="159"/>
                  </a:lnTo>
                  <a:lnTo>
                    <a:pt x="166" y="175"/>
                  </a:lnTo>
                  <a:lnTo>
                    <a:pt x="168" y="178"/>
                  </a:lnTo>
                  <a:lnTo>
                    <a:pt x="168" y="180"/>
                  </a:lnTo>
                  <a:lnTo>
                    <a:pt x="164" y="184"/>
                  </a:lnTo>
                  <a:lnTo>
                    <a:pt x="154" y="185"/>
                  </a:lnTo>
                  <a:lnTo>
                    <a:pt x="106" y="188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95" name="Freeform 104"/>
            <p:cNvSpPr>
              <a:spLocks/>
            </p:cNvSpPr>
            <p:nvPr/>
          </p:nvSpPr>
          <p:spPr bwMode="auto">
            <a:xfrm>
              <a:off x="1680" y="2495"/>
              <a:ext cx="57" cy="20"/>
            </a:xfrm>
            <a:custGeom>
              <a:avLst/>
              <a:gdLst>
                <a:gd name="T0" fmla="*/ 0 w 57"/>
                <a:gd name="T1" fmla="*/ 0 h 20"/>
                <a:gd name="T2" fmla="*/ 0 w 57"/>
                <a:gd name="T3" fmla="*/ 11 h 20"/>
                <a:gd name="T4" fmla="*/ 14 w 57"/>
                <a:gd name="T5" fmla="*/ 18 h 20"/>
                <a:gd name="T6" fmla="*/ 28 w 57"/>
                <a:gd name="T7" fmla="*/ 20 h 20"/>
                <a:gd name="T8" fmla="*/ 57 w 57"/>
                <a:gd name="T9" fmla="*/ 20 h 20"/>
                <a:gd name="T10" fmla="*/ 57 w 57"/>
                <a:gd name="T11" fmla="*/ 18 h 20"/>
                <a:gd name="T12" fmla="*/ 39 w 57"/>
                <a:gd name="T13" fmla="*/ 14 h 20"/>
                <a:gd name="T14" fmla="*/ 20 w 57"/>
                <a:gd name="T15" fmla="*/ 10 h 20"/>
                <a:gd name="T16" fmla="*/ 17 w 57"/>
                <a:gd name="T17" fmla="*/ 9 h 20"/>
                <a:gd name="T18" fmla="*/ 9 w 57"/>
                <a:gd name="T19" fmla="*/ 8 h 20"/>
                <a:gd name="T20" fmla="*/ 3 w 57"/>
                <a:gd name="T21" fmla="*/ 1 h 20"/>
                <a:gd name="T22" fmla="*/ 0 w 57"/>
                <a:gd name="T23" fmla="*/ 0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"/>
                <a:gd name="T37" fmla="*/ 0 h 20"/>
                <a:gd name="T38" fmla="*/ 57 w 57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" h="20">
                  <a:moveTo>
                    <a:pt x="0" y="0"/>
                  </a:moveTo>
                  <a:lnTo>
                    <a:pt x="0" y="11"/>
                  </a:lnTo>
                  <a:lnTo>
                    <a:pt x="14" y="18"/>
                  </a:lnTo>
                  <a:lnTo>
                    <a:pt x="28" y="20"/>
                  </a:lnTo>
                  <a:lnTo>
                    <a:pt x="57" y="20"/>
                  </a:lnTo>
                  <a:lnTo>
                    <a:pt x="57" y="18"/>
                  </a:lnTo>
                  <a:lnTo>
                    <a:pt x="39" y="14"/>
                  </a:lnTo>
                  <a:lnTo>
                    <a:pt x="20" y="10"/>
                  </a:lnTo>
                  <a:lnTo>
                    <a:pt x="17" y="9"/>
                  </a:lnTo>
                  <a:lnTo>
                    <a:pt x="9" y="8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96" name="Freeform 105"/>
            <p:cNvSpPr>
              <a:spLocks/>
            </p:cNvSpPr>
            <p:nvPr/>
          </p:nvSpPr>
          <p:spPr bwMode="auto">
            <a:xfrm>
              <a:off x="1682" y="2465"/>
              <a:ext cx="58" cy="29"/>
            </a:xfrm>
            <a:custGeom>
              <a:avLst/>
              <a:gdLst>
                <a:gd name="T0" fmla="*/ 2 w 58"/>
                <a:gd name="T1" fmla="*/ 16 h 29"/>
                <a:gd name="T2" fmla="*/ 11 w 58"/>
                <a:gd name="T3" fmla="*/ 20 h 29"/>
                <a:gd name="T4" fmla="*/ 42 w 58"/>
                <a:gd name="T5" fmla="*/ 28 h 29"/>
                <a:gd name="T6" fmla="*/ 58 w 58"/>
                <a:gd name="T7" fmla="*/ 29 h 29"/>
                <a:gd name="T8" fmla="*/ 31 w 58"/>
                <a:gd name="T9" fmla="*/ 22 h 29"/>
                <a:gd name="T10" fmla="*/ 15 w 58"/>
                <a:gd name="T11" fmla="*/ 12 h 29"/>
                <a:gd name="T12" fmla="*/ 0 w 58"/>
                <a:gd name="T13" fmla="*/ 0 h 29"/>
                <a:gd name="T14" fmla="*/ 0 w 58"/>
                <a:gd name="T15" fmla="*/ 6 h 29"/>
                <a:gd name="T16" fmla="*/ 2 w 58"/>
                <a:gd name="T17" fmla="*/ 16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29"/>
                <a:gd name="T29" fmla="*/ 58 w 58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29">
                  <a:moveTo>
                    <a:pt x="2" y="16"/>
                  </a:moveTo>
                  <a:lnTo>
                    <a:pt x="11" y="20"/>
                  </a:lnTo>
                  <a:lnTo>
                    <a:pt x="42" y="28"/>
                  </a:lnTo>
                  <a:lnTo>
                    <a:pt x="58" y="29"/>
                  </a:lnTo>
                  <a:lnTo>
                    <a:pt x="31" y="22"/>
                  </a:lnTo>
                  <a:lnTo>
                    <a:pt x="15" y="12"/>
                  </a:lnTo>
                  <a:lnTo>
                    <a:pt x="0" y="0"/>
                  </a:lnTo>
                  <a:lnTo>
                    <a:pt x="0" y="6"/>
                  </a:lnTo>
                  <a:lnTo>
                    <a:pt x="2" y="1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97" name="Freeform 106"/>
            <p:cNvSpPr>
              <a:spLocks/>
            </p:cNvSpPr>
            <p:nvPr/>
          </p:nvSpPr>
          <p:spPr bwMode="auto">
            <a:xfrm>
              <a:off x="1673" y="2436"/>
              <a:ext cx="79" cy="43"/>
            </a:xfrm>
            <a:custGeom>
              <a:avLst/>
              <a:gdLst>
                <a:gd name="T0" fmla="*/ 16 w 79"/>
                <a:gd name="T1" fmla="*/ 20 h 43"/>
                <a:gd name="T2" fmla="*/ 20 w 79"/>
                <a:gd name="T3" fmla="*/ 20 h 43"/>
                <a:gd name="T4" fmla="*/ 30 w 79"/>
                <a:gd name="T5" fmla="*/ 28 h 43"/>
                <a:gd name="T6" fmla="*/ 41 w 79"/>
                <a:gd name="T7" fmla="*/ 35 h 43"/>
                <a:gd name="T8" fmla="*/ 60 w 79"/>
                <a:gd name="T9" fmla="*/ 40 h 43"/>
                <a:gd name="T10" fmla="*/ 79 w 79"/>
                <a:gd name="T11" fmla="*/ 43 h 43"/>
                <a:gd name="T12" fmla="*/ 59 w 79"/>
                <a:gd name="T13" fmla="*/ 34 h 43"/>
                <a:gd name="T14" fmla="*/ 26 w 79"/>
                <a:gd name="T15" fmla="*/ 14 h 43"/>
                <a:gd name="T16" fmla="*/ 17 w 79"/>
                <a:gd name="T17" fmla="*/ 7 h 43"/>
                <a:gd name="T18" fmla="*/ 5 w 79"/>
                <a:gd name="T19" fmla="*/ 2 h 43"/>
                <a:gd name="T20" fmla="*/ 0 w 79"/>
                <a:gd name="T21" fmla="*/ 0 h 43"/>
                <a:gd name="T22" fmla="*/ 9 w 79"/>
                <a:gd name="T23" fmla="*/ 9 h 43"/>
                <a:gd name="T24" fmla="*/ 16 w 79"/>
                <a:gd name="T25" fmla="*/ 17 h 43"/>
                <a:gd name="T26" fmla="*/ 16 w 79"/>
                <a:gd name="T27" fmla="*/ 20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9"/>
                <a:gd name="T43" fmla="*/ 0 h 43"/>
                <a:gd name="T44" fmla="*/ 79 w 79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9" h="43">
                  <a:moveTo>
                    <a:pt x="16" y="20"/>
                  </a:moveTo>
                  <a:lnTo>
                    <a:pt x="20" y="20"/>
                  </a:lnTo>
                  <a:lnTo>
                    <a:pt x="30" y="28"/>
                  </a:lnTo>
                  <a:lnTo>
                    <a:pt x="41" y="35"/>
                  </a:lnTo>
                  <a:lnTo>
                    <a:pt x="60" y="40"/>
                  </a:lnTo>
                  <a:lnTo>
                    <a:pt x="79" y="43"/>
                  </a:lnTo>
                  <a:lnTo>
                    <a:pt x="59" y="34"/>
                  </a:lnTo>
                  <a:lnTo>
                    <a:pt x="26" y="14"/>
                  </a:lnTo>
                  <a:lnTo>
                    <a:pt x="17" y="7"/>
                  </a:lnTo>
                  <a:lnTo>
                    <a:pt x="5" y="2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98" name="Freeform 107"/>
            <p:cNvSpPr>
              <a:spLocks/>
            </p:cNvSpPr>
            <p:nvPr/>
          </p:nvSpPr>
          <p:spPr bwMode="auto">
            <a:xfrm>
              <a:off x="1694" y="2424"/>
              <a:ext cx="68" cy="42"/>
            </a:xfrm>
            <a:custGeom>
              <a:avLst/>
              <a:gdLst>
                <a:gd name="T0" fmla="*/ 4 w 68"/>
                <a:gd name="T1" fmla="*/ 14 h 42"/>
                <a:gd name="T2" fmla="*/ 20 w 68"/>
                <a:gd name="T3" fmla="*/ 26 h 42"/>
                <a:gd name="T4" fmla="*/ 39 w 68"/>
                <a:gd name="T5" fmla="*/ 33 h 42"/>
                <a:gd name="T6" fmla="*/ 59 w 68"/>
                <a:gd name="T7" fmla="*/ 41 h 42"/>
                <a:gd name="T8" fmla="*/ 68 w 68"/>
                <a:gd name="T9" fmla="*/ 42 h 42"/>
                <a:gd name="T10" fmla="*/ 41 w 68"/>
                <a:gd name="T11" fmla="*/ 28 h 42"/>
                <a:gd name="T12" fmla="*/ 16 w 68"/>
                <a:gd name="T13" fmla="*/ 12 h 42"/>
                <a:gd name="T14" fmla="*/ 0 w 68"/>
                <a:gd name="T15" fmla="*/ 0 h 42"/>
                <a:gd name="T16" fmla="*/ 4 w 68"/>
                <a:gd name="T17" fmla="*/ 14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42"/>
                <a:gd name="T29" fmla="*/ 68 w 68"/>
                <a:gd name="T30" fmla="*/ 42 h 4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42">
                  <a:moveTo>
                    <a:pt x="4" y="14"/>
                  </a:moveTo>
                  <a:lnTo>
                    <a:pt x="20" y="26"/>
                  </a:lnTo>
                  <a:lnTo>
                    <a:pt x="39" y="33"/>
                  </a:lnTo>
                  <a:lnTo>
                    <a:pt x="59" y="41"/>
                  </a:lnTo>
                  <a:lnTo>
                    <a:pt x="68" y="42"/>
                  </a:lnTo>
                  <a:lnTo>
                    <a:pt x="41" y="28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499" name="Freeform 108"/>
            <p:cNvSpPr>
              <a:spLocks/>
            </p:cNvSpPr>
            <p:nvPr/>
          </p:nvSpPr>
          <p:spPr bwMode="auto">
            <a:xfrm>
              <a:off x="1709" y="2421"/>
              <a:ext cx="65" cy="27"/>
            </a:xfrm>
            <a:custGeom>
              <a:avLst/>
              <a:gdLst>
                <a:gd name="T0" fmla="*/ 0 w 65"/>
                <a:gd name="T1" fmla="*/ 2 h 27"/>
                <a:gd name="T2" fmla="*/ 5 w 65"/>
                <a:gd name="T3" fmla="*/ 5 h 27"/>
                <a:gd name="T4" fmla="*/ 20 w 65"/>
                <a:gd name="T5" fmla="*/ 12 h 27"/>
                <a:gd name="T6" fmla="*/ 35 w 65"/>
                <a:gd name="T7" fmla="*/ 19 h 27"/>
                <a:gd name="T8" fmla="*/ 50 w 65"/>
                <a:gd name="T9" fmla="*/ 24 h 27"/>
                <a:gd name="T10" fmla="*/ 65 w 65"/>
                <a:gd name="T11" fmla="*/ 27 h 27"/>
                <a:gd name="T12" fmla="*/ 48 w 65"/>
                <a:gd name="T13" fmla="*/ 21 h 27"/>
                <a:gd name="T14" fmla="*/ 30 w 65"/>
                <a:gd name="T15" fmla="*/ 11 h 27"/>
                <a:gd name="T16" fmla="*/ 11 w 65"/>
                <a:gd name="T17" fmla="*/ 1 h 27"/>
                <a:gd name="T18" fmla="*/ 1 w 65"/>
                <a:gd name="T19" fmla="*/ 0 h 27"/>
                <a:gd name="T20" fmla="*/ 0 w 65"/>
                <a:gd name="T21" fmla="*/ 2 h 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27"/>
                <a:gd name="T35" fmla="*/ 65 w 65"/>
                <a:gd name="T36" fmla="*/ 27 h 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27">
                  <a:moveTo>
                    <a:pt x="0" y="2"/>
                  </a:moveTo>
                  <a:lnTo>
                    <a:pt x="5" y="5"/>
                  </a:lnTo>
                  <a:lnTo>
                    <a:pt x="20" y="12"/>
                  </a:lnTo>
                  <a:lnTo>
                    <a:pt x="35" y="19"/>
                  </a:lnTo>
                  <a:lnTo>
                    <a:pt x="50" y="24"/>
                  </a:lnTo>
                  <a:lnTo>
                    <a:pt x="65" y="27"/>
                  </a:lnTo>
                  <a:lnTo>
                    <a:pt x="48" y="21"/>
                  </a:lnTo>
                  <a:lnTo>
                    <a:pt x="30" y="11"/>
                  </a:lnTo>
                  <a:lnTo>
                    <a:pt x="11" y="1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00" name="Freeform 109"/>
            <p:cNvSpPr>
              <a:spLocks/>
            </p:cNvSpPr>
            <p:nvPr/>
          </p:nvSpPr>
          <p:spPr bwMode="auto">
            <a:xfrm>
              <a:off x="1723" y="2403"/>
              <a:ext cx="42" cy="23"/>
            </a:xfrm>
            <a:custGeom>
              <a:avLst/>
              <a:gdLst>
                <a:gd name="T0" fmla="*/ 0 w 42"/>
                <a:gd name="T1" fmla="*/ 0 h 23"/>
                <a:gd name="T2" fmla="*/ 9 w 42"/>
                <a:gd name="T3" fmla="*/ 10 h 23"/>
                <a:gd name="T4" fmla="*/ 25 w 42"/>
                <a:gd name="T5" fmla="*/ 19 h 23"/>
                <a:gd name="T6" fmla="*/ 34 w 42"/>
                <a:gd name="T7" fmla="*/ 21 h 23"/>
                <a:gd name="T8" fmla="*/ 42 w 42"/>
                <a:gd name="T9" fmla="*/ 23 h 23"/>
                <a:gd name="T10" fmla="*/ 35 w 42"/>
                <a:gd name="T11" fmla="*/ 19 h 23"/>
                <a:gd name="T12" fmla="*/ 22 w 42"/>
                <a:gd name="T13" fmla="*/ 15 h 23"/>
                <a:gd name="T14" fmla="*/ 4 w 42"/>
                <a:gd name="T15" fmla="*/ 1 h 23"/>
                <a:gd name="T16" fmla="*/ 1 w 42"/>
                <a:gd name="T17" fmla="*/ 1 h 23"/>
                <a:gd name="T18" fmla="*/ 1 w 42"/>
                <a:gd name="T19" fmla="*/ 0 h 23"/>
                <a:gd name="T20" fmla="*/ 0 w 42"/>
                <a:gd name="T21" fmla="*/ 0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23"/>
                <a:gd name="T35" fmla="*/ 42 w 42"/>
                <a:gd name="T36" fmla="*/ 23 h 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23">
                  <a:moveTo>
                    <a:pt x="0" y="0"/>
                  </a:moveTo>
                  <a:lnTo>
                    <a:pt x="9" y="10"/>
                  </a:lnTo>
                  <a:lnTo>
                    <a:pt x="25" y="19"/>
                  </a:lnTo>
                  <a:lnTo>
                    <a:pt x="34" y="21"/>
                  </a:lnTo>
                  <a:lnTo>
                    <a:pt x="42" y="23"/>
                  </a:lnTo>
                  <a:lnTo>
                    <a:pt x="35" y="19"/>
                  </a:lnTo>
                  <a:lnTo>
                    <a:pt x="22" y="15"/>
                  </a:lnTo>
                  <a:lnTo>
                    <a:pt x="4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01" name="Freeform 110"/>
            <p:cNvSpPr>
              <a:spLocks/>
            </p:cNvSpPr>
            <p:nvPr/>
          </p:nvSpPr>
          <p:spPr bwMode="auto">
            <a:xfrm>
              <a:off x="1764" y="2433"/>
              <a:ext cx="38" cy="19"/>
            </a:xfrm>
            <a:custGeom>
              <a:avLst/>
              <a:gdLst>
                <a:gd name="T0" fmla="*/ 0 w 38"/>
                <a:gd name="T1" fmla="*/ 0 h 19"/>
                <a:gd name="T2" fmla="*/ 10 w 38"/>
                <a:gd name="T3" fmla="*/ 1 h 19"/>
                <a:gd name="T4" fmla="*/ 20 w 38"/>
                <a:gd name="T5" fmla="*/ 5 h 19"/>
                <a:gd name="T6" fmla="*/ 29 w 38"/>
                <a:gd name="T7" fmla="*/ 12 h 19"/>
                <a:gd name="T8" fmla="*/ 38 w 38"/>
                <a:gd name="T9" fmla="*/ 19 h 19"/>
                <a:gd name="T10" fmla="*/ 33 w 38"/>
                <a:gd name="T11" fmla="*/ 15 h 19"/>
                <a:gd name="T12" fmla="*/ 28 w 38"/>
                <a:gd name="T13" fmla="*/ 15 h 19"/>
                <a:gd name="T14" fmla="*/ 13 w 38"/>
                <a:gd name="T15" fmla="*/ 9 h 19"/>
                <a:gd name="T16" fmla="*/ 1 w 38"/>
                <a:gd name="T17" fmla="*/ 0 h 19"/>
                <a:gd name="T18" fmla="*/ 0 w 38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19"/>
                <a:gd name="T32" fmla="*/ 38 w 3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19">
                  <a:moveTo>
                    <a:pt x="0" y="0"/>
                  </a:moveTo>
                  <a:lnTo>
                    <a:pt x="10" y="1"/>
                  </a:lnTo>
                  <a:lnTo>
                    <a:pt x="20" y="5"/>
                  </a:lnTo>
                  <a:lnTo>
                    <a:pt x="29" y="12"/>
                  </a:lnTo>
                  <a:lnTo>
                    <a:pt x="38" y="19"/>
                  </a:lnTo>
                  <a:lnTo>
                    <a:pt x="33" y="15"/>
                  </a:lnTo>
                  <a:lnTo>
                    <a:pt x="28" y="15"/>
                  </a:lnTo>
                  <a:lnTo>
                    <a:pt x="13" y="9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02" name="Freeform 111"/>
            <p:cNvSpPr>
              <a:spLocks/>
            </p:cNvSpPr>
            <p:nvPr/>
          </p:nvSpPr>
          <p:spPr bwMode="auto">
            <a:xfrm>
              <a:off x="1763" y="2456"/>
              <a:ext cx="30" cy="14"/>
            </a:xfrm>
            <a:custGeom>
              <a:avLst/>
              <a:gdLst>
                <a:gd name="T0" fmla="*/ 0 w 30"/>
                <a:gd name="T1" fmla="*/ 0 h 14"/>
                <a:gd name="T2" fmla="*/ 7 w 30"/>
                <a:gd name="T3" fmla="*/ 1 h 14"/>
                <a:gd name="T4" fmla="*/ 15 w 30"/>
                <a:gd name="T5" fmla="*/ 5 h 14"/>
                <a:gd name="T6" fmla="*/ 30 w 30"/>
                <a:gd name="T7" fmla="*/ 14 h 14"/>
                <a:gd name="T8" fmla="*/ 21 w 30"/>
                <a:gd name="T9" fmla="*/ 14 h 14"/>
                <a:gd name="T10" fmla="*/ 14 w 30"/>
                <a:gd name="T11" fmla="*/ 11 h 14"/>
                <a:gd name="T12" fmla="*/ 1 w 30"/>
                <a:gd name="T13" fmla="*/ 1 h 14"/>
                <a:gd name="T14" fmla="*/ 0 w 3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4"/>
                <a:gd name="T26" fmla="*/ 30 w 3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4">
                  <a:moveTo>
                    <a:pt x="0" y="0"/>
                  </a:moveTo>
                  <a:lnTo>
                    <a:pt x="7" y="1"/>
                  </a:lnTo>
                  <a:lnTo>
                    <a:pt x="15" y="5"/>
                  </a:lnTo>
                  <a:lnTo>
                    <a:pt x="30" y="14"/>
                  </a:lnTo>
                  <a:lnTo>
                    <a:pt x="21" y="14"/>
                  </a:lnTo>
                  <a:lnTo>
                    <a:pt x="14" y="1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03" name="Freeform 112"/>
            <p:cNvSpPr>
              <a:spLocks/>
            </p:cNvSpPr>
            <p:nvPr/>
          </p:nvSpPr>
          <p:spPr bwMode="auto">
            <a:xfrm>
              <a:off x="1753" y="2472"/>
              <a:ext cx="21" cy="10"/>
            </a:xfrm>
            <a:custGeom>
              <a:avLst/>
              <a:gdLst>
                <a:gd name="T0" fmla="*/ 0 w 21"/>
                <a:gd name="T1" fmla="*/ 0 h 10"/>
                <a:gd name="T2" fmla="*/ 6 w 21"/>
                <a:gd name="T3" fmla="*/ 2 h 10"/>
                <a:gd name="T4" fmla="*/ 11 w 21"/>
                <a:gd name="T5" fmla="*/ 3 h 10"/>
                <a:gd name="T6" fmla="*/ 21 w 21"/>
                <a:gd name="T7" fmla="*/ 10 h 10"/>
                <a:gd name="T8" fmla="*/ 16 w 21"/>
                <a:gd name="T9" fmla="*/ 9 h 10"/>
                <a:gd name="T10" fmla="*/ 10 w 21"/>
                <a:gd name="T11" fmla="*/ 8 h 10"/>
                <a:gd name="T12" fmla="*/ 1 w 21"/>
                <a:gd name="T13" fmla="*/ 2 h 10"/>
                <a:gd name="T14" fmla="*/ 0 w 21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0"/>
                <a:gd name="T26" fmla="*/ 21 w 21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0">
                  <a:moveTo>
                    <a:pt x="0" y="0"/>
                  </a:moveTo>
                  <a:lnTo>
                    <a:pt x="6" y="2"/>
                  </a:lnTo>
                  <a:lnTo>
                    <a:pt x="11" y="3"/>
                  </a:lnTo>
                  <a:lnTo>
                    <a:pt x="21" y="10"/>
                  </a:lnTo>
                  <a:lnTo>
                    <a:pt x="16" y="9"/>
                  </a:lnTo>
                  <a:lnTo>
                    <a:pt x="10" y="8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04" name="Freeform 113"/>
            <p:cNvSpPr>
              <a:spLocks/>
            </p:cNvSpPr>
            <p:nvPr/>
          </p:nvSpPr>
          <p:spPr bwMode="auto">
            <a:xfrm>
              <a:off x="1740" y="2487"/>
              <a:ext cx="24" cy="8"/>
            </a:xfrm>
            <a:custGeom>
              <a:avLst/>
              <a:gdLst>
                <a:gd name="T0" fmla="*/ 0 w 24"/>
                <a:gd name="T1" fmla="*/ 0 h 8"/>
                <a:gd name="T2" fmla="*/ 13 w 24"/>
                <a:gd name="T3" fmla="*/ 2 h 8"/>
                <a:gd name="T4" fmla="*/ 24 w 24"/>
                <a:gd name="T5" fmla="*/ 8 h 8"/>
                <a:gd name="T6" fmla="*/ 14 w 24"/>
                <a:gd name="T7" fmla="*/ 8 h 8"/>
                <a:gd name="T8" fmla="*/ 8 w 24"/>
                <a:gd name="T9" fmla="*/ 6 h 8"/>
                <a:gd name="T10" fmla="*/ 3 w 24"/>
                <a:gd name="T11" fmla="*/ 2 h 8"/>
                <a:gd name="T12" fmla="*/ 0 w 24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8"/>
                <a:gd name="T23" fmla="*/ 24 w 24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8">
                  <a:moveTo>
                    <a:pt x="0" y="0"/>
                  </a:moveTo>
                  <a:lnTo>
                    <a:pt x="13" y="2"/>
                  </a:lnTo>
                  <a:lnTo>
                    <a:pt x="24" y="8"/>
                  </a:lnTo>
                  <a:lnTo>
                    <a:pt x="14" y="8"/>
                  </a:lnTo>
                  <a:lnTo>
                    <a:pt x="8" y="6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05" name="Freeform 114"/>
            <p:cNvSpPr>
              <a:spLocks/>
            </p:cNvSpPr>
            <p:nvPr/>
          </p:nvSpPr>
          <p:spPr bwMode="auto">
            <a:xfrm>
              <a:off x="1735" y="2505"/>
              <a:ext cx="23" cy="6"/>
            </a:xfrm>
            <a:custGeom>
              <a:avLst/>
              <a:gdLst>
                <a:gd name="T0" fmla="*/ 0 w 23"/>
                <a:gd name="T1" fmla="*/ 0 h 6"/>
                <a:gd name="T2" fmla="*/ 7 w 23"/>
                <a:gd name="T3" fmla="*/ 0 h 6"/>
                <a:gd name="T4" fmla="*/ 12 w 23"/>
                <a:gd name="T5" fmla="*/ 1 h 6"/>
                <a:gd name="T6" fmla="*/ 23 w 23"/>
                <a:gd name="T7" fmla="*/ 6 h 6"/>
                <a:gd name="T8" fmla="*/ 13 w 23"/>
                <a:gd name="T9" fmla="*/ 5 h 6"/>
                <a:gd name="T10" fmla="*/ 4 w 23"/>
                <a:gd name="T11" fmla="*/ 0 h 6"/>
                <a:gd name="T12" fmla="*/ 0 w 2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6"/>
                <a:gd name="T23" fmla="*/ 23 w 23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6">
                  <a:moveTo>
                    <a:pt x="0" y="0"/>
                  </a:moveTo>
                  <a:lnTo>
                    <a:pt x="7" y="0"/>
                  </a:lnTo>
                  <a:lnTo>
                    <a:pt x="12" y="1"/>
                  </a:lnTo>
                  <a:lnTo>
                    <a:pt x="23" y="6"/>
                  </a:lnTo>
                  <a:lnTo>
                    <a:pt x="13" y="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06" name="Freeform 115"/>
            <p:cNvSpPr>
              <a:spLocks/>
            </p:cNvSpPr>
            <p:nvPr/>
          </p:nvSpPr>
          <p:spPr bwMode="auto">
            <a:xfrm>
              <a:off x="1598" y="2528"/>
              <a:ext cx="56" cy="29"/>
            </a:xfrm>
            <a:custGeom>
              <a:avLst/>
              <a:gdLst>
                <a:gd name="T0" fmla="*/ 56 w 56"/>
                <a:gd name="T1" fmla="*/ 0 h 29"/>
                <a:gd name="T2" fmla="*/ 54 w 56"/>
                <a:gd name="T3" fmla="*/ 0 h 29"/>
                <a:gd name="T4" fmla="*/ 26 w 56"/>
                <a:gd name="T5" fmla="*/ 15 h 29"/>
                <a:gd name="T6" fmla="*/ 14 w 56"/>
                <a:gd name="T7" fmla="*/ 19 h 29"/>
                <a:gd name="T8" fmla="*/ 0 w 56"/>
                <a:gd name="T9" fmla="*/ 21 h 29"/>
                <a:gd name="T10" fmla="*/ 6 w 56"/>
                <a:gd name="T11" fmla="*/ 28 h 29"/>
                <a:gd name="T12" fmla="*/ 10 w 56"/>
                <a:gd name="T13" fmla="*/ 29 h 29"/>
                <a:gd name="T14" fmla="*/ 14 w 56"/>
                <a:gd name="T15" fmla="*/ 28 h 29"/>
                <a:gd name="T16" fmla="*/ 22 w 56"/>
                <a:gd name="T17" fmla="*/ 24 h 29"/>
                <a:gd name="T18" fmla="*/ 29 w 56"/>
                <a:gd name="T19" fmla="*/ 19 h 29"/>
                <a:gd name="T20" fmla="*/ 42 w 56"/>
                <a:gd name="T21" fmla="*/ 6 h 29"/>
                <a:gd name="T22" fmla="*/ 52 w 56"/>
                <a:gd name="T23" fmla="*/ 1 h 29"/>
                <a:gd name="T24" fmla="*/ 56 w 56"/>
                <a:gd name="T25" fmla="*/ 0 h 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29"/>
                <a:gd name="T41" fmla="*/ 56 w 56"/>
                <a:gd name="T42" fmla="*/ 29 h 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29">
                  <a:moveTo>
                    <a:pt x="56" y="0"/>
                  </a:moveTo>
                  <a:lnTo>
                    <a:pt x="54" y="0"/>
                  </a:lnTo>
                  <a:lnTo>
                    <a:pt x="26" y="15"/>
                  </a:lnTo>
                  <a:lnTo>
                    <a:pt x="14" y="19"/>
                  </a:lnTo>
                  <a:lnTo>
                    <a:pt x="0" y="21"/>
                  </a:lnTo>
                  <a:lnTo>
                    <a:pt x="6" y="28"/>
                  </a:lnTo>
                  <a:lnTo>
                    <a:pt x="10" y="29"/>
                  </a:lnTo>
                  <a:lnTo>
                    <a:pt x="14" y="28"/>
                  </a:lnTo>
                  <a:lnTo>
                    <a:pt x="22" y="24"/>
                  </a:lnTo>
                  <a:lnTo>
                    <a:pt x="29" y="19"/>
                  </a:lnTo>
                  <a:lnTo>
                    <a:pt x="42" y="6"/>
                  </a:lnTo>
                  <a:lnTo>
                    <a:pt x="52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07" name="Freeform 116"/>
            <p:cNvSpPr>
              <a:spLocks/>
            </p:cNvSpPr>
            <p:nvPr/>
          </p:nvSpPr>
          <p:spPr bwMode="auto">
            <a:xfrm>
              <a:off x="1659" y="2534"/>
              <a:ext cx="28" cy="9"/>
            </a:xfrm>
            <a:custGeom>
              <a:avLst/>
              <a:gdLst>
                <a:gd name="T0" fmla="*/ 28 w 28"/>
                <a:gd name="T1" fmla="*/ 4 h 9"/>
                <a:gd name="T2" fmla="*/ 0 w 28"/>
                <a:gd name="T3" fmla="*/ 0 h 9"/>
                <a:gd name="T4" fmla="*/ 5 w 28"/>
                <a:gd name="T5" fmla="*/ 5 h 9"/>
                <a:gd name="T6" fmla="*/ 11 w 28"/>
                <a:gd name="T7" fmla="*/ 8 h 9"/>
                <a:gd name="T8" fmla="*/ 18 w 28"/>
                <a:gd name="T9" fmla="*/ 9 h 9"/>
                <a:gd name="T10" fmla="*/ 25 w 28"/>
                <a:gd name="T11" fmla="*/ 9 h 9"/>
                <a:gd name="T12" fmla="*/ 28 w 28"/>
                <a:gd name="T13" fmla="*/ 7 h 9"/>
                <a:gd name="T14" fmla="*/ 28 w 28"/>
                <a:gd name="T15" fmla="*/ 4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9"/>
                <a:gd name="T26" fmla="*/ 28 w 28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9">
                  <a:moveTo>
                    <a:pt x="28" y="4"/>
                  </a:moveTo>
                  <a:lnTo>
                    <a:pt x="0" y="0"/>
                  </a:lnTo>
                  <a:lnTo>
                    <a:pt x="5" y="5"/>
                  </a:lnTo>
                  <a:lnTo>
                    <a:pt x="11" y="8"/>
                  </a:lnTo>
                  <a:lnTo>
                    <a:pt x="18" y="9"/>
                  </a:lnTo>
                  <a:lnTo>
                    <a:pt x="25" y="9"/>
                  </a:lnTo>
                  <a:lnTo>
                    <a:pt x="28" y="7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08" name="Freeform 117"/>
            <p:cNvSpPr>
              <a:spLocks/>
            </p:cNvSpPr>
            <p:nvPr/>
          </p:nvSpPr>
          <p:spPr bwMode="auto">
            <a:xfrm>
              <a:off x="1683" y="2547"/>
              <a:ext cx="25" cy="9"/>
            </a:xfrm>
            <a:custGeom>
              <a:avLst/>
              <a:gdLst>
                <a:gd name="T0" fmla="*/ 0 w 25"/>
                <a:gd name="T1" fmla="*/ 4 h 9"/>
                <a:gd name="T2" fmla="*/ 10 w 25"/>
                <a:gd name="T3" fmla="*/ 2 h 9"/>
                <a:gd name="T4" fmla="*/ 20 w 25"/>
                <a:gd name="T5" fmla="*/ 0 h 9"/>
                <a:gd name="T6" fmla="*/ 25 w 25"/>
                <a:gd name="T7" fmla="*/ 0 h 9"/>
                <a:gd name="T8" fmla="*/ 25 w 25"/>
                <a:gd name="T9" fmla="*/ 4 h 9"/>
                <a:gd name="T10" fmla="*/ 24 w 25"/>
                <a:gd name="T11" fmla="*/ 6 h 9"/>
                <a:gd name="T12" fmla="*/ 20 w 25"/>
                <a:gd name="T13" fmla="*/ 9 h 9"/>
                <a:gd name="T14" fmla="*/ 9 w 25"/>
                <a:gd name="T15" fmla="*/ 9 h 9"/>
                <a:gd name="T16" fmla="*/ 4 w 25"/>
                <a:gd name="T17" fmla="*/ 7 h 9"/>
                <a:gd name="T18" fmla="*/ 0 w 25"/>
                <a:gd name="T19" fmla="*/ 5 h 9"/>
                <a:gd name="T20" fmla="*/ 0 w 25"/>
                <a:gd name="T21" fmla="*/ 4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9"/>
                <a:gd name="T35" fmla="*/ 25 w 25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9">
                  <a:moveTo>
                    <a:pt x="0" y="4"/>
                  </a:moveTo>
                  <a:lnTo>
                    <a:pt x="10" y="2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4"/>
                  </a:lnTo>
                  <a:lnTo>
                    <a:pt x="24" y="6"/>
                  </a:lnTo>
                  <a:lnTo>
                    <a:pt x="20" y="9"/>
                  </a:lnTo>
                  <a:lnTo>
                    <a:pt x="9" y="9"/>
                  </a:lnTo>
                  <a:lnTo>
                    <a:pt x="4" y="7"/>
                  </a:lnTo>
                  <a:lnTo>
                    <a:pt x="0" y="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09" name="Freeform 118"/>
            <p:cNvSpPr>
              <a:spLocks/>
            </p:cNvSpPr>
            <p:nvPr/>
          </p:nvSpPr>
          <p:spPr bwMode="auto">
            <a:xfrm>
              <a:off x="1695" y="2539"/>
              <a:ext cx="17" cy="2"/>
            </a:xfrm>
            <a:custGeom>
              <a:avLst/>
              <a:gdLst>
                <a:gd name="T0" fmla="*/ 0 w 17"/>
                <a:gd name="T1" fmla="*/ 0 h 2"/>
                <a:gd name="T2" fmla="*/ 17 w 17"/>
                <a:gd name="T3" fmla="*/ 0 h 2"/>
                <a:gd name="T4" fmla="*/ 9 w 17"/>
                <a:gd name="T5" fmla="*/ 2 h 2"/>
                <a:gd name="T6" fmla="*/ 0 w 17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2"/>
                <a:gd name="T14" fmla="*/ 17 w 17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2">
                  <a:moveTo>
                    <a:pt x="0" y="0"/>
                  </a:moveTo>
                  <a:lnTo>
                    <a:pt x="17" y="0"/>
                  </a:lnTo>
                  <a:lnTo>
                    <a:pt x="9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10" name="Freeform 119"/>
            <p:cNvSpPr>
              <a:spLocks/>
            </p:cNvSpPr>
            <p:nvPr/>
          </p:nvSpPr>
          <p:spPr bwMode="auto">
            <a:xfrm>
              <a:off x="1705" y="2552"/>
              <a:ext cx="28" cy="15"/>
            </a:xfrm>
            <a:custGeom>
              <a:avLst/>
              <a:gdLst>
                <a:gd name="T0" fmla="*/ 0 w 28"/>
                <a:gd name="T1" fmla="*/ 10 h 15"/>
                <a:gd name="T2" fmla="*/ 13 w 28"/>
                <a:gd name="T3" fmla="*/ 6 h 15"/>
                <a:gd name="T4" fmla="*/ 24 w 28"/>
                <a:gd name="T5" fmla="*/ 0 h 15"/>
                <a:gd name="T6" fmla="*/ 28 w 28"/>
                <a:gd name="T7" fmla="*/ 0 h 15"/>
                <a:gd name="T8" fmla="*/ 28 w 28"/>
                <a:gd name="T9" fmla="*/ 6 h 15"/>
                <a:gd name="T10" fmla="*/ 25 w 28"/>
                <a:gd name="T11" fmla="*/ 11 h 15"/>
                <a:gd name="T12" fmla="*/ 19 w 28"/>
                <a:gd name="T13" fmla="*/ 14 h 15"/>
                <a:gd name="T14" fmla="*/ 13 w 28"/>
                <a:gd name="T15" fmla="*/ 15 h 15"/>
                <a:gd name="T16" fmla="*/ 7 w 28"/>
                <a:gd name="T17" fmla="*/ 15 h 15"/>
                <a:gd name="T18" fmla="*/ 0 w 28"/>
                <a:gd name="T19" fmla="*/ 14 h 15"/>
                <a:gd name="T20" fmla="*/ 0 w 28"/>
                <a:gd name="T21" fmla="*/ 12 h 15"/>
                <a:gd name="T22" fmla="*/ 0 w 28"/>
                <a:gd name="T23" fmla="*/ 1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"/>
                <a:gd name="T37" fmla="*/ 0 h 15"/>
                <a:gd name="T38" fmla="*/ 28 w 28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" h="15">
                  <a:moveTo>
                    <a:pt x="0" y="10"/>
                  </a:moveTo>
                  <a:lnTo>
                    <a:pt x="13" y="6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6"/>
                  </a:lnTo>
                  <a:lnTo>
                    <a:pt x="25" y="11"/>
                  </a:lnTo>
                  <a:lnTo>
                    <a:pt x="19" y="14"/>
                  </a:lnTo>
                  <a:lnTo>
                    <a:pt x="13" y="15"/>
                  </a:lnTo>
                  <a:lnTo>
                    <a:pt x="7" y="15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11" name="Freeform 120"/>
            <p:cNvSpPr>
              <a:spLocks/>
            </p:cNvSpPr>
            <p:nvPr/>
          </p:nvSpPr>
          <p:spPr bwMode="auto">
            <a:xfrm>
              <a:off x="1718" y="2546"/>
              <a:ext cx="11" cy="3"/>
            </a:xfrm>
            <a:custGeom>
              <a:avLst/>
              <a:gdLst>
                <a:gd name="T0" fmla="*/ 0 w 11"/>
                <a:gd name="T1" fmla="*/ 3 h 3"/>
                <a:gd name="T2" fmla="*/ 5 w 11"/>
                <a:gd name="T3" fmla="*/ 0 h 3"/>
                <a:gd name="T4" fmla="*/ 11 w 11"/>
                <a:gd name="T5" fmla="*/ 0 h 3"/>
                <a:gd name="T6" fmla="*/ 10 w 11"/>
                <a:gd name="T7" fmla="*/ 2 h 3"/>
                <a:gd name="T8" fmla="*/ 7 w 11"/>
                <a:gd name="T9" fmla="*/ 3 h 3"/>
                <a:gd name="T10" fmla="*/ 2 w 11"/>
                <a:gd name="T11" fmla="*/ 3 h 3"/>
                <a:gd name="T12" fmla="*/ 0 w 11"/>
                <a:gd name="T13" fmla="*/ 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3"/>
                <a:gd name="T23" fmla="*/ 11 w 11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3">
                  <a:moveTo>
                    <a:pt x="0" y="3"/>
                  </a:moveTo>
                  <a:lnTo>
                    <a:pt x="5" y="0"/>
                  </a:lnTo>
                  <a:lnTo>
                    <a:pt x="11" y="0"/>
                  </a:lnTo>
                  <a:lnTo>
                    <a:pt x="10" y="2"/>
                  </a:lnTo>
                  <a:lnTo>
                    <a:pt x="7" y="3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12" name="Freeform 121"/>
            <p:cNvSpPr>
              <a:spLocks/>
            </p:cNvSpPr>
            <p:nvPr/>
          </p:nvSpPr>
          <p:spPr bwMode="auto">
            <a:xfrm>
              <a:off x="1740" y="2547"/>
              <a:ext cx="14" cy="11"/>
            </a:xfrm>
            <a:custGeom>
              <a:avLst/>
              <a:gdLst>
                <a:gd name="T0" fmla="*/ 0 w 14"/>
                <a:gd name="T1" fmla="*/ 11 h 11"/>
                <a:gd name="T2" fmla="*/ 7 w 14"/>
                <a:gd name="T3" fmla="*/ 6 h 11"/>
                <a:gd name="T4" fmla="*/ 13 w 14"/>
                <a:gd name="T5" fmla="*/ 0 h 11"/>
                <a:gd name="T6" fmla="*/ 14 w 14"/>
                <a:gd name="T7" fmla="*/ 0 h 11"/>
                <a:gd name="T8" fmla="*/ 14 w 14"/>
                <a:gd name="T9" fmla="*/ 5 h 11"/>
                <a:gd name="T10" fmla="*/ 10 w 14"/>
                <a:gd name="T11" fmla="*/ 10 h 11"/>
                <a:gd name="T12" fmla="*/ 4 w 14"/>
                <a:gd name="T13" fmla="*/ 11 h 11"/>
                <a:gd name="T14" fmla="*/ 0 w 14"/>
                <a:gd name="T15" fmla="*/ 1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1"/>
                <a:gd name="T26" fmla="*/ 14 w 14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1">
                  <a:moveTo>
                    <a:pt x="0" y="11"/>
                  </a:moveTo>
                  <a:lnTo>
                    <a:pt x="7" y="6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5"/>
                  </a:lnTo>
                  <a:lnTo>
                    <a:pt x="10" y="10"/>
                  </a:lnTo>
                  <a:lnTo>
                    <a:pt x="4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13" name="Freeform 122"/>
            <p:cNvSpPr>
              <a:spLocks/>
            </p:cNvSpPr>
            <p:nvPr/>
          </p:nvSpPr>
          <p:spPr bwMode="auto">
            <a:xfrm>
              <a:off x="1853" y="252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14" name="Freeform 123"/>
            <p:cNvSpPr>
              <a:spLocks/>
            </p:cNvSpPr>
            <p:nvPr/>
          </p:nvSpPr>
          <p:spPr bwMode="auto">
            <a:xfrm>
              <a:off x="1848" y="2142"/>
              <a:ext cx="103" cy="64"/>
            </a:xfrm>
            <a:custGeom>
              <a:avLst/>
              <a:gdLst>
                <a:gd name="T0" fmla="*/ 85 w 103"/>
                <a:gd name="T1" fmla="*/ 0 h 64"/>
                <a:gd name="T2" fmla="*/ 64 w 103"/>
                <a:gd name="T3" fmla="*/ 17 h 64"/>
                <a:gd name="T4" fmla="*/ 53 w 103"/>
                <a:gd name="T5" fmla="*/ 22 h 64"/>
                <a:gd name="T6" fmla="*/ 41 w 103"/>
                <a:gd name="T7" fmla="*/ 24 h 64"/>
                <a:gd name="T8" fmla="*/ 30 w 103"/>
                <a:gd name="T9" fmla="*/ 26 h 64"/>
                <a:gd name="T10" fmla="*/ 19 w 103"/>
                <a:gd name="T11" fmla="*/ 29 h 64"/>
                <a:gd name="T12" fmla="*/ 19 w 103"/>
                <a:gd name="T13" fmla="*/ 31 h 64"/>
                <a:gd name="T14" fmla="*/ 20 w 103"/>
                <a:gd name="T15" fmla="*/ 35 h 64"/>
                <a:gd name="T16" fmla="*/ 21 w 103"/>
                <a:gd name="T17" fmla="*/ 39 h 64"/>
                <a:gd name="T18" fmla="*/ 20 w 103"/>
                <a:gd name="T19" fmla="*/ 41 h 64"/>
                <a:gd name="T20" fmla="*/ 8 w 103"/>
                <a:gd name="T21" fmla="*/ 51 h 64"/>
                <a:gd name="T22" fmla="*/ 2 w 103"/>
                <a:gd name="T23" fmla="*/ 56 h 64"/>
                <a:gd name="T24" fmla="*/ 0 w 103"/>
                <a:gd name="T25" fmla="*/ 64 h 64"/>
                <a:gd name="T26" fmla="*/ 25 w 103"/>
                <a:gd name="T27" fmla="*/ 50 h 64"/>
                <a:gd name="T28" fmla="*/ 49 w 103"/>
                <a:gd name="T29" fmla="*/ 37 h 64"/>
                <a:gd name="T30" fmla="*/ 75 w 103"/>
                <a:gd name="T31" fmla="*/ 30 h 64"/>
                <a:gd name="T32" fmla="*/ 88 w 103"/>
                <a:gd name="T33" fmla="*/ 26 h 64"/>
                <a:gd name="T34" fmla="*/ 100 w 103"/>
                <a:gd name="T35" fmla="*/ 20 h 64"/>
                <a:gd name="T36" fmla="*/ 103 w 103"/>
                <a:gd name="T37" fmla="*/ 19 h 64"/>
                <a:gd name="T38" fmla="*/ 103 w 103"/>
                <a:gd name="T39" fmla="*/ 17 h 64"/>
                <a:gd name="T40" fmla="*/ 99 w 103"/>
                <a:gd name="T41" fmla="*/ 13 h 64"/>
                <a:gd name="T42" fmla="*/ 86 w 103"/>
                <a:gd name="T43" fmla="*/ 8 h 64"/>
                <a:gd name="T44" fmla="*/ 85 w 103"/>
                <a:gd name="T45" fmla="*/ 0 h 6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3"/>
                <a:gd name="T70" fmla="*/ 0 h 64"/>
                <a:gd name="T71" fmla="*/ 103 w 103"/>
                <a:gd name="T72" fmla="*/ 64 h 6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3" h="64">
                  <a:moveTo>
                    <a:pt x="85" y="0"/>
                  </a:moveTo>
                  <a:lnTo>
                    <a:pt x="64" y="17"/>
                  </a:lnTo>
                  <a:lnTo>
                    <a:pt x="53" y="22"/>
                  </a:lnTo>
                  <a:lnTo>
                    <a:pt x="41" y="24"/>
                  </a:lnTo>
                  <a:lnTo>
                    <a:pt x="30" y="26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20" y="35"/>
                  </a:lnTo>
                  <a:lnTo>
                    <a:pt x="21" y="39"/>
                  </a:lnTo>
                  <a:lnTo>
                    <a:pt x="20" y="41"/>
                  </a:lnTo>
                  <a:lnTo>
                    <a:pt x="8" y="51"/>
                  </a:lnTo>
                  <a:lnTo>
                    <a:pt x="2" y="56"/>
                  </a:lnTo>
                  <a:lnTo>
                    <a:pt x="0" y="64"/>
                  </a:lnTo>
                  <a:lnTo>
                    <a:pt x="25" y="50"/>
                  </a:lnTo>
                  <a:lnTo>
                    <a:pt x="49" y="37"/>
                  </a:lnTo>
                  <a:lnTo>
                    <a:pt x="75" y="30"/>
                  </a:lnTo>
                  <a:lnTo>
                    <a:pt x="88" y="26"/>
                  </a:lnTo>
                  <a:lnTo>
                    <a:pt x="100" y="20"/>
                  </a:lnTo>
                  <a:lnTo>
                    <a:pt x="103" y="19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86" y="8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15" name="Freeform 124"/>
            <p:cNvSpPr>
              <a:spLocks/>
            </p:cNvSpPr>
            <p:nvPr/>
          </p:nvSpPr>
          <p:spPr bwMode="auto">
            <a:xfrm>
              <a:off x="1848" y="2142"/>
              <a:ext cx="103" cy="64"/>
            </a:xfrm>
            <a:custGeom>
              <a:avLst/>
              <a:gdLst>
                <a:gd name="T0" fmla="*/ 85 w 103"/>
                <a:gd name="T1" fmla="*/ 0 h 64"/>
                <a:gd name="T2" fmla="*/ 64 w 103"/>
                <a:gd name="T3" fmla="*/ 17 h 64"/>
                <a:gd name="T4" fmla="*/ 53 w 103"/>
                <a:gd name="T5" fmla="*/ 22 h 64"/>
                <a:gd name="T6" fmla="*/ 41 w 103"/>
                <a:gd name="T7" fmla="*/ 24 h 64"/>
                <a:gd name="T8" fmla="*/ 30 w 103"/>
                <a:gd name="T9" fmla="*/ 26 h 64"/>
                <a:gd name="T10" fmla="*/ 19 w 103"/>
                <a:gd name="T11" fmla="*/ 29 h 64"/>
                <a:gd name="T12" fmla="*/ 19 w 103"/>
                <a:gd name="T13" fmla="*/ 31 h 64"/>
                <a:gd name="T14" fmla="*/ 20 w 103"/>
                <a:gd name="T15" fmla="*/ 35 h 64"/>
                <a:gd name="T16" fmla="*/ 21 w 103"/>
                <a:gd name="T17" fmla="*/ 39 h 64"/>
                <a:gd name="T18" fmla="*/ 20 w 103"/>
                <a:gd name="T19" fmla="*/ 41 h 64"/>
                <a:gd name="T20" fmla="*/ 8 w 103"/>
                <a:gd name="T21" fmla="*/ 51 h 64"/>
                <a:gd name="T22" fmla="*/ 2 w 103"/>
                <a:gd name="T23" fmla="*/ 56 h 64"/>
                <a:gd name="T24" fmla="*/ 0 w 103"/>
                <a:gd name="T25" fmla="*/ 64 h 64"/>
                <a:gd name="T26" fmla="*/ 25 w 103"/>
                <a:gd name="T27" fmla="*/ 50 h 64"/>
                <a:gd name="T28" fmla="*/ 49 w 103"/>
                <a:gd name="T29" fmla="*/ 37 h 64"/>
                <a:gd name="T30" fmla="*/ 75 w 103"/>
                <a:gd name="T31" fmla="*/ 30 h 64"/>
                <a:gd name="T32" fmla="*/ 88 w 103"/>
                <a:gd name="T33" fmla="*/ 26 h 64"/>
                <a:gd name="T34" fmla="*/ 100 w 103"/>
                <a:gd name="T35" fmla="*/ 20 h 64"/>
                <a:gd name="T36" fmla="*/ 103 w 103"/>
                <a:gd name="T37" fmla="*/ 19 h 64"/>
                <a:gd name="T38" fmla="*/ 103 w 103"/>
                <a:gd name="T39" fmla="*/ 17 h 64"/>
                <a:gd name="T40" fmla="*/ 99 w 103"/>
                <a:gd name="T41" fmla="*/ 13 h 64"/>
                <a:gd name="T42" fmla="*/ 86 w 103"/>
                <a:gd name="T43" fmla="*/ 8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"/>
                <a:gd name="T67" fmla="*/ 0 h 64"/>
                <a:gd name="T68" fmla="*/ 103 w 103"/>
                <a:gd name="T69" fmla="*/ 64 h 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" h="64">
                  <a:moveTo>
                    <a:pt x="85" y="0"/>
                  </a:moveTo>
                  <a:lnTo>
                    <a:pt x="64" y="17"/>
                  </a:lnTo>
                  <a:lnTo>
                    <a:pt x="53" y="22"/>
                  </a:lnTo>
                  <a:lnTo>
                    <a:pt x="41" y="24"/>
                  </a:lnTo>
                  <a:lnTo>
                    <a:pt x="30" y="26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20" y="35"/>
                  </a:lnTo>
                  <a:lnTo>
                    <a:pt x="21" y="39"/>
                  </a:lnTo>
                  <a:lnTo>
                    <a:pt x="20" y="41"/>
                  </a:lnTo>
                  <a:lnTo>
                    <a:pt x="8" y="51"/>
                  </a:lnTo>
                  <a:lnTo>
                    <a:pt x="2" y="56"/>
                  </a:lnTo>
                  <a:lnTo>
                    <a:pt x="0" y="64"/>
                  </a:lnTo>
                  <a:lnTo>
                    <a:pt x="25" y="50"/>
                  </a:lnTo>
                  <a:lnTo>
                    <a:pt x="49" y="37"/>
                  </a:lnTo>
                  <a:lnTo>
                    <a:pt x="75" y="30"/>
                  </a:lnTo>
                  <a:lnTo>
                    <a:pt x="88" y="26"/>
                  </a:lnTo>
                  <a:lnTo>
                    <a:pt x="100" y="20"/>
                  </a:lnTo>
                  <a:lnTo>
                    <a:pt x="103" y="19"/>
                  </a:lnTo>
                  <a:lnTo>
                    <a:pt x="103" y="17"/>
                  </a:lnTo>
                  <a:lnTo>
                    <a:pt x="99" y="13"/>
                  </a:lnTo>
                  <a:lnTo>
                    <a:pt x="86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16" name="Freeform 125"/>
            <p:cNvSpPr>
              <a:spLocks/>
            </p:cNvSpPr>
            <p:nvPr/>
          </p:nvSpPr>
          <p:spPr bwMode="auto">
            <a:xfrm>
              <a:off x="1856" y="2150"/>
              <a:ext cx="102" cy="66"/>
            </a:xfrm>
            <a:custGeom>
              <a:avLst/>
              <a:gdLst>
                <a:gd name="T0" fmla="*/ 85 w 102"/>
                <a:gd name="T1" fmla="*/ 0 h 66"/>
                <a:gd name="T2" fmla="*/ 75 w 102"/>
                <a:gd name="T3" fmla="*/ 11 h 66"/>
                <a:gd name="T4" fmla="*/ 63 w 102"/>
                <a:gd name="T5" fmla="*/ 19 h 66"/>
                <a:gd name="T6" fmla="*/ 52 w 102"/>
                <a:gd name="T7" fmla="*/ 24 h 66"/>
                <a:gd name="T8" fmla="*/ 41 w 102"/>
                <a:gd name="T9" fmla="*/ 26 h 66"/>
                <a:gd name="T10" fmla="*/ 28 w 102"/>
                <a:gd name="T11" fmla="*/ 27 h 66"/>
                <a:gd name="T12" fmla="*/ 17 w 102"/>
                <a:gd name="T13" fmla="*/ 31 h 66"/>
                <a:gd name="T14" fmla="*/ 17 w 102"/>
                <a:gd name="T15" fmla="*/ 33 h 66"/>
                <a:gd name="T16" fmla="*/ 20 w 102"/>
                <a:gd name="T17" fmla="*/ 37 h 66"/>
                <a:gd name="T18" fmla="*/ 20 w 102"/>
                <a:gd name="T19" fmla="*/ 41 h 66"/>
                <a:gd name="T20" fmla="*/ 20 w 102"/>
                <a:gd name="T21" fmla="*/ 43 h 66"/>
                <a:gd name="T22" fmla="*/ 6 w 102"/>
                <a:gd name="T23" fmla="*/ 52 h 66"/>
                <a:gd name="T24" fmla="*/ 2 w 102"/>
                <a:gd name="T25" fmla="*/ 59 h 66"/>
                <a:gd name="T26" fmla="*/ 0 w 102"/>
                <a:gd name="T27" fmla="*/ 66 h 66"/>
                <a:gd name="T28" fmla="*/ 25 w 102"/>
                <a:gd name="T29" fmla="*/ 51 h 66"/>
                <a:gd name="T30" fmla="*/ 48 w 102"/>
                <a:gd name="T31" fmla="*/ 38 h 66"/>
                <a:gd name="T32" fmla="*/ 75 w 102"/>
                <a:gd name="T33" fmla="*/ 31 h 66"/>
                <a:gd name="T34" fmla="*/ 87 w 102"/>
                <a:gd name="T35" fmla="*/ 27 h 66"/>
                <a:gd name="T36" fmla="*/ 98 w 102"/>
                <a:gd name="T37" fmla="*/ 22 h 66"/>
                <a:gd name="T38" fmla="*/ 101 w 102"/>
                <a:gd name="T39" fmla="*/ 21 h 66"/>
                <a:gd name="T40" fmla="*/ 102 w 102"/>
                <a:gd name="T41" fmla="*/ 19 h 66"/>
                <a:gd name="T42" fmla="*/ 98 w 102"/>
                <a:gd name="T43" fmla="*/ 16 h 66"/>
                <a:gd name="T44" fmla="*/ 86 w 102"/>
                <a:gd name="T45" fmla="*/ 11 h 66"/>
                <a:gd name="T46" fmla="*/ 85 w 102"/>
                <a:gd name="T47" fmla="*/ 0 h 6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2"/>
                <a:gd name="T73" fmla="*/ 0 h 66"/>
                <a:gd name="T74" fmla="*/ 102 w 102"/>
                <a:gd name="T75" fmla="*/ 66 h 6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2" h="66">
                  <a:moveTo>
                    <a:pt x="85" y="0"/>
                  </a:moveTo>
                  <a:lnTo>
                    <a:pt x="75" y="11"/>
                  </a:lnTo>
                  <a:lnTo>
                    <a:pt x="63" y="19"/>
                  </a:lnTo>
                  <a:lnTo>
                    <a:pt x="52" y="24"/>
                  </a:lnTo>
                  <a:lnTo>
                    <a:pt x="41" y="26"/>
                  </a:lnTo>
                  <a:lnTo>
                    <a:pt x="28" y="27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20" y="37"/>
                  </a:lnTo>
                  <a:lnTo>
                    <a:pt x="20" y="41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8" y="38"/>
                  </a:lnTo>
                  <a:lnTo>
                    <a:pt x="75" y="31"/>
                  </a:lnTo>
                  <a:lnTo>
                    <a:pt x="87" y="27"/>
                  </a:lnTo>
                  <a:lnTo>
                    <a:pt x="98" y="22"/>
                  </a:lnTo>
                  <a:lnTo>
                    <a:pt x="101" y="21"/>
                  </a:lnTo>
                  <a:lnTo>
                    <a:pt x="102" y="19"/>
                  </a:lnTo>
                  <a:lnTo>
                    <a:pt x="98" y="16"/>
                  </a:lnTo>
                  <a:lnTo>
                    <a:pt x="86" y="1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17" name="Freeform 126"/>
            <p:cNvSpPr>
              <a:spLocks/>
            </p:cNvSpPr>
            <p:nvPr/>
          </p:nvSpPr>
          <p:spPr bwMode="auto">
            <a:xfrm>
              <a:off x="1856" y="2150"/>
              <a:ext cx="102" cy="66"/>
            </a:xfrm>
            <a:custGeom>
              <a:avLst/>
              <a:gdLst>
                <a:gd name="T0" fmla="*/ 85 w 102"/>
                <a:gd name="T1" fmla="*/ 0 h 66"/>
                <a:gd name="T2" fmla="*/ 75 w 102"/>
                <a:gd name="T3" fmla="*/ 11 h 66"/>
                <a:gd name="T4" fmla="*/ 63 w 102"/>
                <a:gd name="T5" fmla="*/ 19 h 66"/>
                <a:gd name="T6" fmla="*/ 52 w 102"/>
                <a:gd name="T7" fmla="*/ 24 h 66"/>
                <a:gd name="T8" fmla="*/ 41 w 102"/>
                <a:gd name="T9" fmla="*/ 26 h 66"/>
                <a:gd name="T10" fmla="*/ 28 w 102"/>
                <a:gd name="T11" fmla="*/ 27 h 66"/>
                <a:gd name="T12" fmla="*/ 17 w 102"/>
                <a:gd name="T13" fmla="*/ 31 h 66"/>
                <a:gd name="T14" fmla="*/ 17 w 102"/>
                <a:gd name="T15" fmla="*/ 33 h 66"/>
                <a:gd name="T16" fmla="*/ 20 w 102"/>
                <a:gd name="T17" fmla="*/ 37 h 66"/>
                <a:gd name="T18" fmla="*/ 20 w 102"/>
                <a:gd name="T19" fmla="*/ 41 h 66"/>
                <a:gd name="T20" fmla="*/ 20 w 102"/>
                <a:gd name="T21" fmla="*/ 43 h 66"/>
                <a:gd name="T22" fmla="*/ 6 w 102"/>
                <a:gd name="T23" fmla="*/ 52 h 66"/>
                <a:gd name="T24" fmla="*/ 2 w 102"/>
                <a:gd name="T25" fmla="*/ 59 h 66"/>
                <a:gd name="T26" fmla="*/ 0 w 102"/>
                <a:gd name="T27" fmla="*/ 66 h 66"/>
                <a:gd name="T28" fmla="*/ 25 w 102"/>
                <a:gd name="T29" fmla="*/ 51 h 66"/>
                <a:gd name="T30" fmla="*/ 48 w 102"/>
                <a:gd name="T31" fmla="*/ 38 h 66"/>
                <a:gd name="T32" fmla="*/ 75 w 102"/>
                <a:gd name="T33" fmla="*/ 31 h 66"/>
                <a:gd name="T34" fmla="*/ 87 w 102"/>
                <a:gd name="T35" fmla="*/ 27 h 66"/>
                <a:gd name="T36" fmla="*/ 98 w 102"/>
                <a:gd name="T37" fmla="*/ 22 h 66"/>
                <a:gd name="T38" fmla="*/ 101 w 102"/>
                <a:gd name="T39" fmla="*/ 21 h 66"/>
                <a:gd name="T40" fmla="*/ 102 w 102"/>
                <a:gd name="T41" fmla="*/ 19 h 66"/>
                <a:gd name="T42" fmla="*/ 98 w 102"/>
                <a:gd name="T43" fmla="*/ 16 h 66"/>
                <a:gd name="T44" fmla="*/ 86 w 102"/>
                <a:gd name="T45" fmla="*/ 11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2"/>
                <a:gd name="T70" fmla="*/ 0 h 66"/>
                <a:gd name="T71" fmla="*/ 102 w 102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2" h="66">
                  <a:moveTo>
                    <a:pt x="85" y="0"/>
                  </a:moveTo>
                  <a:lnTo>
                    <a:pt x="75" y="11"/>
                  </a:lnTo>
                  <a:lnTo>
                    <a:pt x="63" y="19"/>
                  </a:lnTo>
                  <a:lnTo>
                    <a:pt x="52" y="24"/>
                  </a:lnTo>
                  <a:lnTo>
                    <a:pt x="41" y="26"/>
                  </a:lnTo>
                  <a:lnTo>
                    <a:pt x="28" y="27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20" y="37"/>
                  </a:lnTo>
                  <a:lnTo>
                    <a:pt x="20" y="41"/>
                  </a:lnTo>
                  <a:lnTo>
                    <a:pt x="20" y="43"/>
                  </a:lnTo>
                  <a:lnTo>
                    <a:pt x="6" y="52"/>
                  </a:lnTo>
                  <a:lnTo>
                    <a:pt x="2" y="59"/>
                  </a:lnTo>
                  <a:lnTo>
                    <a:pt x="0" y="66"/>
                  </a:lnTo>
                  <a:lnTo>
                    <a:pt x="25" y="51"/>
                  </a:lnTo>
                  <a:lnTo>
                    <a:pt x="48" y="38"/>
                  </a:lnTo>
                  <a:lnTo>
                    <a:pt x="75" y="31"/>
                  </a:lnTo>
                  <a:lnTo>
                    <a:pt x="87" y="27"/>
                  </a:lnTo>
                  <a:lnTo>
                    <a:pt x="98" y="22"/>
                  </a:lnTo>
                  <a:lnTo>
                    <a:pt x="101" y="21"/>
                  </a:lnTo>
                  <a:lnTo>
                    <a:pt x="102" y="19"/>
                  </a:lnTo>
                  <a:lnTo>
                    <a:pt x="98" y="16"/>
                  </a:lnTo>
                  <a:lnTo>
                    <a:pt x="86" y="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18" name="Freeform 127"/>
            <p:cNvSpPr>
              <a:spLocks/>
            </p:cNvSpPr>
            <p:nvPr/>
          </p:nvSpPr>
          <p:spPr bwMode="auto">
            <a:xfrm>
              <a:off x="2218" y="2114"/>
              <a:ext cx="80" cy="45"/>
            </a:xfrm>
            <a:custGeom>
              <a:avLst/>
              <a:gdLst>
                <a:gd name="T0" fmla="*/ 3 w 80"/>
                <a:gd name="T1" fmla="*/ 39 h 45"/>
                <a:gd name="T2" fmla="*/ 32 w 80"/>
                <a:gd name="T3" fmla="*/ 40 h 45"/>
                <a:gd name="T4" fmla="*/ 60 w 80"/>
                <a:gd name="T5" fmla="*/ 45 h 45"/>
                <a:gd name="T6" fmla="*/ 60 w 80"/>
                <a:gd name="T7" fmla="*/ 41 h 45"/>
                <a:gd name="T8" fmla="*/ 58 w 80"/>
                <a:gd name="T9" fmla="*/ 38 h 45"/>
                <a:gd name="T10" fmla="*/ 53 w 80"/>
                <a:gd name="T11" fmla="*/ 30 h 45"/>
                <a:gd name="T12" fmla="*/ 79 w 80"/>
                <a:gd name="T13" fmla="*/ 29 h 45"/>
                <a:gd name="T14" fmla="*/ 80 w 80"/>
                <a:gd name="T15" fmla="*/ 25 h 45"/>
                <a:gd name="T16" fmla="*/ 78 w 80"/>
                <a:gd name="T17" fmla="*/ 23 h 45"/>
                <a:gd name="T18" fmla="*/ 65 w 80"/>
                <a:gd name="T19" fmla="*/ 19 h 45"/>
                <a:gd name="T20" fmla="*/ 54 w 80"/>
                <a:gd name="T21" fmla="*/ 14 h 45"/>
                <a:gd name="T22" fmla="*/ 44 w 80"/>
                <a:gd name="T23" fmla="*/ 7 h 45"/>
                <a:gd name="T24" fmla="*/ 35 w 80"/>
                <a:gd name="T25" fmla="*/ 0 h 45"/>
                <a:gd name="T26" fmla="*/ 35 w 80"/>
                <a:gd name="T27" fmla="*/ 5 h 45"/>
                <a:gd name="T28" fmla="*/ 18 w 80"/>
                <a:gd name="T29" fmla="*/ 20 h 45"/>
                <a:gd name="T30" fmla="*/ 0 w 80"/>
                <a:gd name="T31" fmla="*/ 34 h 45"/>
                <a:gd name="T32" fmla="*/ 3 w 80"/>
                <a:gd name="T33" fmla="*/ 39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45"/>
                <a:gd name="T53" fmla="*/ 80 w 80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45">
                  <a:moveTo>
                    <a:pt x="3" y="39"/>
                  </a:moveTo>
                  <a:lnTo>
                    <a:pt x="32" y="40"/>
                  </a:lnTo>
                  <a:lnTo>
                    <a:pt x="60" y="45"/>
                  </a:lnTo>
                  <a:lnTo>
                    <a:pt x="60" y="41"/>
                  </a:lnTo>
                  <a:lnTo>
                    <a:pt x="58" y="38"/>
                  </a:lnTo>
                  <a:lnTo>
                    <a:pt x="53" y="30"/>
                  </a:lnTo>
                  <a:lnTo>
                    <a:pt x="79" y="29"/>
                  </a:lnTo>
                  <a:lnTo>
                    <a:pt x="80" y="25"/>
                  </a:lnTo>
                  <a:lnTo>
                    <a:pt x="78" y="23"/>
                  </a:lnTo>
                  <a:lnTo>
                    <a:pt x="65" y="19"/>
                  </a:lnTo>
                  <a:lnTo>
                    <a:pt x="54" y="14"/>
                  </a:lnTo>
                  <a:lnTo>
                    <a:pt x="44" y="7"/>
                  </a:lnTo>
                  <a:lnTo>
                    <a:pt x="35" y="0"/>
                  </a:lnTo>
                  <a:lnTo>
                    <a:pt x="35" y="5"/>
                  </a:lnTo>
                  <a:lnTo>
                    <a:pt x="18" y="20"/>
                  </a:lnTo>
                  <a:lnTo>
                    <a:pt x="0" y="34"/>
                  </a:lnTo>
                  <a:lnTo>
                    <a:pt x="3" y="39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19" name="Freeform 128"/>
            <p:cNvSpPr>
              <a:spLocks/>
            </p:cNvSpPr>
            <p:nvPr/>
          </p:nvSpPr>
          <p:spPr bwMode="auto">
            <a:xfrm>
              <a:off x="1755" y="2092"/>
              <a:ext cx="497" cy="118"/>
            </a:xfrm>
            <a:custGeom>
              <a:avLst/>
              <a:gdLst>
                <a:gd name="T0" fmla="*/ 188 w 497"/>
                <a:gd name="T1" fmla="*/ 10 h 118"/>
                <a:gd name="T2" fmla="*/ 156 w 497"/>
                <a:gd name="T3" fmla="*/ 16 h 118"/>
                <a:gd name="T4" fmla="*/ 127 w 497"/>
                <a:gd name="T5" fmla="*/ 24 h 118"/>
                <a:gd name="T6" fmla="*/ 64 w 497"/>
                <a:gd name="T7" fmla="*/ 43 h 118"/>
                <a:gd name="T8" fmla="*/ 32 w 497"/>
                <a:gd name="T9" fmla="*/ 50 h 118"/>
                <a:gd name="T10" fmla="*/ 0 w 497"/>
                <a:gd name="T11" fmla="*/ 56 h 118"/>
                <a:gd name="T12" fmla="*/ 0 w 497"/>
                <a:gd name="T13" fmla="*/ 62 h 118"/>
                <a:gd name="T14" fmla="*/ 15 w 497"/>
                <a:gd name="T15" fmla="*/ 76 h 118"/>
                <a:gd name="T16" fmla="*/ 34 w 497"/>
                <a:gd name="T17" fmla="*/ 86 h 118"/>
                <a:gd name="T18" fmla="*/ 44 w 497"/>
                <a:gd name="T19" fmla="*/ 90 h 118"/>
                <a:gd name="T20" fmla="*/ 54 w 497"/>
                <a:gd name="T21" fmla="*/ 91 h 118"/>
                <a:gd name="T22" fmla="*/ 64 w 497"/>
                <a:gd name="T23" fmla="*/ 90 h 118"/>
                <a:gd name="T24" fmla="*/ 74 w 497"/>
                <a:gd name="T25" fmla="*/ 89 h 118"/>
                <a:gd name="T26" fmla="*/ 89 w 497"/>
                <a:gd name="T27" fmla="*/ 82 h 118"/>
                <a:gd name="T28" fmla="*/ 104 w 497"/>
                <a:gd name="T29" fmla="*/ 74 h 118"/>
                <a:gd name="T30" fmla="*/ 118 w 497"/>
                <a:gd name="T31" fmla="*/ 65 h 118"/>
                <a:gd name="T32" fmla="*/ 133 w 497"/>
                <a:gd name="T33" fmla="*/ 57 h 118"/>
                <a:gd name="T34" fmla="*/ 151 w 497"/>
                <a:gd name="T35" fmla="*/ 55 h 118"/>
                <a:gd name="T36" fmla="*/ 169 w 497"/>
                <a:gd name="T37" fmla="*/ 57 h 118"/>
                <a:gd name="T38" fmla="*/ 174 w 497"/>
                <a:gd name="T39" fmla="*/ 58 h 118"/>
                <a:gd name="T40" fmla="*/ 178 w 497"/>
                <a:gd name="T41" fmla="*/ 61 h 118"/>
                <a:gd name="T42" fmla="*/ 187 w 497"/>
                <a:gd name="T43" fmla="*/ 69 h 118"/>
                <a:gd name="T44" fmla="*/ 224 w 497"/>
                <a:gd name="T45" fmla="*/ 96 h 118"/>
                <a:gd name="T46" fmla="*/ 244 w 497"/>
                <a:gd name="T47" fmla="*/ 106 h 118"/>
                <a:gd name="T48" fmla="*/ 266 w 497"/>
                <a:gd name="T49" fmla="*/ 114 h 118"/>
                <a:gd name="T50" fmla="*/ 281 w 497"/>
                <a:gd name="T51" fmla="*/ 117 h 118"/>
                <a:gd name="T52" fmla="*/ 296 w 497"/>
                <a:gd name="T53" fmla="*/ 118 h 118"/>
                <a:gd name="T54" fmla="*/ 309 w 497"/>
                <a:gd name="T55" fmla="*/ 117 h 118"/>
                <a:gd name="T56" fmla="*/ 323 w 497"/>
                <a:gd name="T57" fmla="*/ 114 h 118"/>
                <a:gd name="T58" fmla="*/ 334 w 497"/>
                <a:gd name="T59" fmla="*/ 110 h 118"/>
                <a:gd name="T60" fmla="*/ 346 w 497"/>
                <a:gd name="T61" fmla="*/ 105 h 118"/>
                <a:gd name="T62" fmla="*/ 367 w 497"/>
                <a:gd name="T63" fmla="*/ 91 h 118"/>
                <a:gd name="T64" fmla="*/ 406 w 497"/>
                <a:gd name="T65" fmla="*/ 57 h 118"/>
                <a:gd name="T66" fmla="*/ 415 w 497"/>
                <a:gd name="T67" fmla="*/ 55 h 118"/>
                <a:gd name="T68" fmla="*/ 423 w 497"/>
                <a:gd name="T69" fmla="*/ 57 h 118"/>
                <a:gd name="T70" fmla="*/ 433 w 497"/>
                <a:gd name="T71" fmla="*/ 61 h 118"/>
                <a:gd name="T72" fmla="*/ 442 w 497"/>
                <a:gd name="T73" fmla="*/ 62 h 118"/>
                <a:gd name="T74" fmla="*/ 452 w 497"/>
                <a:gd name="T75" fmla="*/ 62 h 118"/>
                <a:gd name="T76" fmla="*/ 461 w 497"/>
                <a:gd name="T77" fmla="*/ 61 h 118"/>
                <a:gd name="T78" fmla="*/ 481 w 497"/>
                <a:gd name="T79" fmla="*/ 53 h 118"/>
                <a:gd name="T80" fmla="*/ 490 w 497"/>
                <a:gd name="T81" fmla="*/ 48 h 118"/>
                <a:gd name="T82" fmla="*/ 496 w 497"/>
                <a:gd name="T83" fmla="*/ 40 h 118"/>
                <a:gd name="T84" fmla="*/ 497 w 497"/>
                <a:gd name="T85" fmla="*/ 27 h 118"/>
                <a:gd name="T86" fmla="*/ 496 w 497"/>
                <a:gd name="T87" fmla="*/ 13 h 118"/>
                <a:gd name="T88" fmla="*/ 492 w 497"/>
                <a:gd name="T89" fmla="*/ 8 h 118"/>
                <a:gd name="T90" fmla="*/ 488 w 497"/>
                <a:gd name="T91" fmla="*/ 4 h 118"/>
                <a:gd name="T92" fmla="*/ 482 w 497"/>
                <a:gd name="T93" fmla="*/ 3 h 118"/>
                <a:gd name="T94" fmla="*/ 476 w 497"/>
                <a:gd name="T95" fmla="*/ 2 h 118"/>
                <a:gd name="T96" fmla="*/ 457 w 497"/>
                <a:gd name="T97" fmla="*/ 0 h 118"/>
                <a:gd name="T98" fmla="*/ 440 w 497"/>
                <a:gd name="T99" fmla="*/ 0 h 118"/>
                <a:gd name="T100" fmla="*/ 403 w 497"/>
                <a:gd name="T101" fmla="*/ 3 h 118"/>
                <a:gd name="T102" fmla="*/ 378 w 497"/>
                <a:gd name="T103" fmla="*/ 5 h 118"/>
                <a:gd name="T104" fmla="*/ 353 w 497"/>
                <a:gd name="T105" fmla="*/ 5 h 118"/>
                <a:gd name="T106" fmla="*/ 303 w 497"/>
                <a:gd name="T107" fmla="*/ 4 h 118"/>
                <a:gd name="T108" fmla="*/ 254 w 497"/>
                <a:gd name="T109" fmla="*/ 2 h 118"/>
                <a:gd name="T110" fmla="*/ 229 w 497"/>
                <a:gd name="T111" fmla="*/ 2 h 118"/>
                <a:gd name="T112" fmla="*/ 204 w 497"/>
                <a:gd name="T113" fmla="*/ 3 h 118"/>
                <a:gd name="T114" fmla="*/ 188 w 497"/>
                <a:gd name="T115" fmla="*/ 10 h 1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97"/>
                <a:gd name="T175" fmla="*/ 0 h 118"/>
                <a:gd name="T176" fmla="*/ 497 w 497"/>
                <a:gd name="T177" fmla="*/ 118 h 1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97" h="118">
                  <a:moveTo>
                    <a:pt x="188" y="10"/>
                  </a:moveTo>
                  <a:lnTo>
                    <a:pt x="156" y="16"/>
                  </a:lnTo>
                  <a:lnTo>
                    <a:pt x="127" y="24"/>
                  </a:lnTo>
                  <a:lnTo>
                    <a:pt x="64" y="43"/>
                  </a:lnTo>
                  <a:lnTo>
                    <a:pt x="32" y="50"/>
                  </a:lnTo>
                  <a:lnTo>
                    <a:pt x="0" y="56"/>
                  </a:lnTo>
                  <a:lnTo>
                    <a:pt x="0" y="62"/>
                  </a:lnTo>
                  <a:lnTo>
                    <a:pt x="15" y="76"/>
                  </a:lnTo>
                  <a:lnTo>
                    <a:pt x="34" y="86"/>
                  </a:lnTo>
                  <a:lnTo>
                    <a:pt x="44" y="90"/>
                  </a:lnTo>
                  <a:lnTo>
                    <a:pt x="54" y="91"/>
                  </a:lnTo>
                  <a:lnTo>
                    <a:pt x="64" y="90"/>
                  </a:lnTo>
                  <a:lnTo>
                    <a:pt x="74" y="89"/>
                  </a:lnTo>
                  <a:lnTo>
                    <a:pt x="89" y="82"/>
                  </a:lnTo>
                  <a:lnTo>
                    <a:pt x="104" y="74"/>
                  </a:lnTo>
                  <a:lnTo>
                    <a:pt x="118" y="65"/>
                  </a:lnTo>
                  <a:lnTo>
                    <a:pt x="133" y="57"/>
                  </a:lnTo>
                  <a:lnTo>
                    <a:pt x="151" y="55"/>
                  </a:lnTo>
                  <a:lnTo>
                    <a:pt x="169" y="57"/>
                  </a:lnTo>
                  <a:lnTo>
                    <a:pt x="174" y="58"/>
                  </a:lnTo>
                  <a:lnTo>
                    <a:pt x="178" y="61"/>
                  </a:lnTo>
                  <a:lnTo>
                    <a:pt x="187" y="69"/>
                  </a:lnTo>
                  <a:lnTo>
                    <a:pt x="224" y="96"/>
                  </a:lnTo>
                  <a:lnTo>
                    <a:pt x="244" y="106"/>
                  </a:lnTo>
                  <a:lnTo>
                    <a:pt x="266" y="114"/>
                  </a:lnTo>
                  <a:lnTo>
                    <a:pt x="281" y="117"/>
                  </a:lnTo>
                  <a:lnTo>
                    <a:pt x="296" y="118"/>
                  </a:lnTo>
                  <a:lnTo>
                    <a:pt x="309" y="117"/>
                  </a:lnTo>
                  <a:lnTo>
                    <a:pt x="323" y="114"/>
                  </a:lnTo>
                  <a:lnTo>
                    <a:pt x="334" y="110"/>
                  </a:lnTo>
                  <a:lnTo>
                    <a:pt x="346" y="105"/>
                  </a:lnTo>
                  <a:lnTo>
                    <a:pt x="367" y="91"/>
                  </a:lnTo>
                  <a:lnTo>
                    <a:pt x="406" y="57"/>
                  </a:lnTo>
                  <a:lnTo>
                    <a:pt x="415" y="55"/>
                  </a:lnTo>
                  <a:lnTo>
                    <a:pt x="423" y="57"/>
                  </a:lnTo>
                  <a:lnTo>
                    <a:pt x="433" y="61"/>
                  </a:lnTo>
                  <a:lnTo>
                    <a:pt x="442" y="62"/>
                  </a:lnTo>
                  <a:lnTo>
                    <a:pt x="452" y="62"/>
                  </a:lnTo>
                  <a:lnTo>
                    <a:pt x="461" y="61"/>
                  </a:lnTo>
                  <a:lnTo>
                    <a:pt x="481" y="53"/>
                  </a:lnTo>
                  <a:lnTo>
                    <a:pt x="490" y="48"/>
                  </a:lnTo>
                  <a:lnTo>
                    <a:pt x="496" y="40"/>
                  </a:lnTo>
                  <a:lnTo>
                    <a:pt x="497" y="27"/>
                  </a:lnTo>
                  <a:lnTo>
                    <a:pt x="496" y="13"/>
                  </a:lnTo>
                  <a:lnTo>
                    <a:pt x="492" y="8"/>
                  </a:lnTo>
                  <a:lnTo>
                    <a:pt x="488" y="4"/>
                  </a:lnTo>
                  <a:lnTo>
                    <a:pt x="482" y="3"/>
                  </a:lnTo>
                  <a:lnTo>
                    <a:pt x="476" y="2"/>
                  </a:lnTo>
                  <a:lnTo>
                    <a:pt x="457" y="0"/>
                  </a:lnTo>
                  <a:lnTo>
                    <a:pt x="440" y="0"/>
                  </a:lnTo>
                  <a:lnTo>
                    <a:pt x="403" y="3"/>
                  </a:lnTo>
                  <a:lnTo>
                    <a:pt x="378" y="5"/>
                  </a:lnTo>
                  <a:lnTo>
                    <a:pt x="353" y="5"/>
                  </a:lnTo>
                  <a:lnTo>
                    <a:pt x="303" y="4"/>
                  </a:lnTo>
                  <a:lnTo>
                    <a:pt x="254" y="2"/>
                  </a:lnTo>
                  <a:lnTo>
                    <a:pt x="229" y="2"/>
                  </a:lnTo>
                  <a:lnTo>
                    <a:pt x="204" y="3"/>
                  </a:lnTo>
                  <a:lnTo>
                    <a:pt x="188" y="10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20" name="Freeform 129"/>
            <p:cNvSpPr>
              <a:spLocks/>
            </p:cNvSpPr>
            <p:nvPr/>
          </p:nvSpPr>
          <p:spPr bwMode="auto">
            <a:xfrm>
              <a:off x="2221" y="2104"/>
              <a:ext cx="21" cy="19"/>
            </a:xfrm>
            <a:custGeom>
              <a:avLst/>
              <a:gdLst>
                <a:gd name="T0" fmla="*/ 11 w 21"/>
                <a:gd name="T1" fmla="*/ 19 h 19"/>
                <a:gd name="T2" fmla="*/ 17 w 21"/>
                <a:gd name="T3" fmla="*/ 16 h 19"/>
                <a:gd name="T4" fmla="*/ 20 w 21"/>
                <a:gd name="T5" fmla="*/ 14 h 19"/>
                <a:gd name="T6" fmla="*/ 21 w 21"/>
                <a:gd name="T7" fmla="*/ 10 h 19"/>
                <a:gd name="T8" fmla="*/ 20 w 21"/>
                <a:gd name="T9" fmla="*/ 6 h 19"/>
                <a:gd name="T10" fmla="*/ 17 w 21"/>
                <a:gd name="T11" fmla="*/ 2 h 19"/>
                <a:gd name="T12" fmla="*/ 11 w 21"/>
                <a:gd name="T13" fmla="*/ 0 h 19"/>
                <a:gd name="T14" fmla="*/ 4 w 21"/>
                <a:gd name="T15" fmla="*/ 2 h 19"/>
                <a:gd name="T16" fmla="*/ 1 w 21"/>
                <a:gd name="T17" fmla="*/ 6 h 19"/>
                <a:gd name="T18" fmla="*/ 0 w 21"/>
                <a:gd name="T19" fmla="*/ 10 h 19"/>
                <a:gd name="T20" fmla="*/ 1 w 21"/>
                <a:gd name="T21" fmla="*/ 14 h 19"/>
                <a:gd name="T22" fmla="*/ 4 w 21"/>
                <a:gd name="T23" fmla="*/ 16 h 19"/>
                <a:gd name="T24" fmla="*/ 11 w 21"/>
                <a:gd name="T25" fmla="*/ 19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9"/>
                <a:gd name="T41" fmla="*/ 21 w 21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9">
                  <a:moveTo>
                    <a:pt x="11" y="19"/>
                  </a:moveTo>
                  <a:lnTo>
                    <a:pt x="17" y="16"/>
                  </a:lnTo>
                  <a:lnTo>
                    <a:pt x="20" y="14"/>
                  </a:lnTo>
                  <a:lnTo>
                    <a:pt x="21" y="10"/>
                  </a:lnTo>
                  <a:lnTo>
                    <a:pt x="20" y="6"/>
                  </a:lnTo>
                  <a:lnTo>
                    <a:pt x="17" y="2"/>
                  </a:lnTo>
                  <a:lnTo>
                    <a:pt x="11" y="0"/>
                  </a:lnTo>
                  <a:lnTo>
                    <a:pt x="4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4" y="16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21" name="Freeform 130"/>
            <p:cNvSpPr>
              <a:spLocks/>
            </p:cNvSpPr>
            <p:nvPr/>
          </p:nvSpPr>
          <p:spPr bwMode="auto">
            <a:xfrm>
              <a:off x="1813" y="2119"/>
              <a:ext cx="93" cy="47"/>
            </a:xfrm>
            <a:custGeom>
              <a:avLst/>
              <a:gdLst>
                <a:gd name="T0" fmla="*/ 93 w 93"/>
                <a:gd name="T1" fmla="*/ 0 h 47"/>
                <a:gd name="T2" fmla="*/ 88 w 93"/>
                <a:gd name="T3" fmla="*/ 0 h 47"/>
                <a:gd name="T4" fmla="*/ 66 w 93"/>
                <a:gd name="T5" fmla="*/ 13 h 47"/>
                <a:gd name="T6" fmla="*/ 43 w 93"/>
                <a:gd name="T7" fmla="*/ 24 h 47"/>
                <a:gd name="T8" fmla="*/ 21 w 93"/>
                <a:gd name="T9" fmla="*/ 31 h 47"/>
                <a:gd name="T10" fmla="*/ 11 w 93"/>
                <a:gd name="T11" fmla="*/ 34 h 47"/>
                <a:gd name="T12" fmla="*/ 0 w 93"/>
                <a:gd name="T13" fmla="*/ 35 h 47"/>
                <a:gd name="T14" fmla="*/ 4 w 93"/>
                <a:gd name="T15" fmla="*/ 42 h 47"/>
                <a:gd name="T16" fmla="*/ 10 w 93"/>
                <a:gd name="T17" fmla="*/ 45 h 47"/>
                <a:gd name="T18" fmla="*/ 16 w 93"/>
                <a:gd name="T19" fmla="*/ 47 h 47"/>
                <a:gd name="T20" fmla="*/ 22 w 93"/>
                <a:gd name="T21" fmla="*/ 45 h 47"/>
                <a:gd name="T22" fmla="*/ 36 w 93"/>
                <a:gd name="T23" fmla="*/ 39 h 47"/>
                <a:gd name="T24" fmla="*/ 48 w 93"/>
                <a:gd name="T25" fmla="*/ 30 h 47"/>
                <a:gd name="T26" fmla="*/ 70 w 93"/>
                <a:gd name="T27" fmla="*/ 9 h 47"/>
                <a:gd name="T28" fmla="*/ 86 w 93"/>
                <a:gd name="T29" fmla="*/ 1 h 47"/>
                <a:gd name="T30" fmla="*/ 93 w 93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3"/>
                <a:gd name="T49" fmla="*/ 0 h 47"/>
                <a:gd name="T50" fmla="*/ 93 w 93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3" h="47">
                  <a:moveTo>
                    <a:pt x="93" y="0"/>
                  </a:moveTo>
                  <a:lnTo>
                    <a:pt x="88" y="0"/>
                  </a:lnTo>
                  <a:lnTo>
                    <a:pt x="66" y="13"/>
                  </a:lnTo>
                  <a:lnTo>
                    <a:pt x="43" y="24"/>
                  </a:lnTo>
                  <a:lnTo>
                    <a:pt x="21" y="31"/>
                  </a:lnTo>
                  <a:lnTo>
                    <a:pt x="11" y="34"/>
                  </a:lnTo>
                  <a:lnTo>
                    <a:pt x="0" y="35"/>
                  </a:lnTo>
                  <a:lnTo>
                    <a:pt x="4" y="42"/>
                  </a:lnTo>
                  <a:lnTo>
                    <a:pt x="10" y="45"/>
                  </a:lnTo>
                  <a:lnTo>
                    <a:pt x="16" y="47"/>
                  </a:lnTo>
                  <a:lnTo>
                    <a:pt x="22" y="45"/>
                  </a:lnTo>
                  <a:lnTo>
                    <a:pt x="36" y="39"/>
                  </a:lnTo>
                  <a:lnTo>
                    <a:pt x="48" y="30"/>
                  </a:lnTo>
                  <a:lnTo>
                    <a:pt x="70" y="9"/>
                  </a:lnTo>
                  <a:lnTo>
                    <a:pt x="86" y="1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22" name="Freeform 131"/>
            <p:cNvSpPr>
              <a:spLocks/>
            </p:cNvSpPr>
            <p:nvPr/>
          </p:nvSpPr>
          <p:spPr bwMode="auto">
            <a:xfrm>
              <a:off x="1913" y="2129"/>
              <a:ext cx="48" cy="14"/>
            </a:xfrm>
            <a:custGeom>
              <a:avLst/>
              <a:gdLst>
                <a:gd name="T0" fmla="*/ 48 w 48"/>
                <a:gd name="T1" fmla="*/ 6 h 14"/>
                <a:gd name="T2" fmla="*/ 0 w 48"/>
                <a:gd name="T3" fmla="*/ 0 h 14"/>
                <a:gd name="T4" fmla="*/ 9 w 48"/>
                <a:gd name="T5" fmla="*/ 8 h 14"/>
                <a:gd name="T6" fmla="*/ 20 w 48"/>
                <a:gd name="T7" fmla="*/ 13 h 14"/>
                <a:gd name="T8" fmla="*/ 30 w 48"/>
                <a:gd name="T9" fmla="*/ 14 h 14"/>
                <a:gd name="T10" fmla="*/ 43 w 48"/>
                <a:gd name="T11" fmla="*/ 13 h 14"/>
                <a:gd name="T12" fmla="*/ 45 w 48"/>
                <a:gd name="T13" fmla="*/ 10 h 14"/>
                <a:gd name="T14" fmla="*/ 48 w 48"/>
                <a:gd name="T15" fmla="*/ 6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"/>
                <a:gd name="T25" fmla="*/ 0 h 14"/>
                <a:gd name="T26" fmla="*/ 48 w 48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" h="14">
                  <a:moveTo>
                    <a:pt x="48" y="6"/>
                  </a:moveTo>
                  <a:lnTo>
                    <a:pt x="0" y="0"/>
                  </a:lnTo>
                  <a:lnTo>
                    <a:pt x="9" y="8"/>
                  </a:lnTo>
                  <a:lnTo>
                    <a:pt x="20" y="13"/>
                  </a:lnTo>
                  <a:lnTo>
                    <a:pt x="30" y="14"/>
                  </a:lnTo>
                  <a:lnTo>
                    <a:pt x="43" y="13"/>
                  </a:lnTo>
                  <a:lnTo>
                    <a:pt x="45" y="10"/>
                  </a:lnTo>
                  <a:lnTo>
                    <a:pt x="48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23" name="Freeform 132"/>
            <p:cNvSpPr>
              <a:spLocks/>
            </p:cNvSpPr>
            <p:nvPr/>
          </p:nvSpPr>
          <p:spPr bwMode="auto">
            <a:xfrm>
              <a:off x="1952" y="2149"/>
              <a:ext cx="42" cy="15"/>
            </a:xfrm>
            <a:custGeom>
              <a:avLst/>
              <a:gdLst>
                <a:gd name="T0" fmla="*/ 0 w 42"/>
                <a:gd name="T1" fmla="*/ 6 h 15"/>
                <a:gd name="T2" fmla="*/ 19 w 42"/>
                <a:gd name="T3" fmla="*/ 5 h 15"/>
                <a:gd name="T4" fmla="*/ 35 w 42"/>
                <a:gd name="T5" fmla="*/ 1 h 15"/>
                <a:gd name="T6" fmla="*/ 39 w 42"/>
                <a:gd name="T7" fmla="*/ 0 h 15"/>
                <a:gd name="T8" fmla="*/ 41 w 42"/>
                <a:gd name="T9" fmla="*/ 1 h 15"/>
                <a:gd name="T10" fmla="*/ 42 w 42"/>
                <a:gd name="T11" fmla="*/ 5 h 15"/>
                <a:gd name="T12" fmla="*/ 41 w 42"/>
                <a:gd name="T13" fmla="*/ 10 h 15"/>
                <a:gd name="T14" fmla="*/ 37 w 42"/>
                <a:gd name="T15" fmla="*/ 13 h 15"/>
                <a:gd name="T16" fmla="*/ 34 w 42"/>
                <a:gd name="T17" fmla="*/ 14 h 15"/>
                <a:gd name="T18" fmla="*/ 16 w 42"/>
                <a:gd name="T19" fmla="*/ 15 h 15"/>
                <a:gd name="T20" fmla="*/ 7 w 42"/>
                <a:gd name="T21" fmla="*/ 14 h 15"/>
                <a:gd name="T22" fmla="*/ 0 w 42"/>
                <a:gd name="T23" fmla="*/ 9 h 15"/>
                <a:gd name="T24" fmla="*/ 0 w 42"/>
                <a:gd name="T25" fmla="*/ 6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15"/>
                <a:gd name="T41" fmla="*/ 42 w 42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15">
                  <a:moveTo>
                    <a:pt x="0" y="6"/>
                  </a:moveTo>
                  <a:lnTo>
                    <a:pt x="19" y="5"/>
                  </a:lnTo>
                  <a:lnTo>
                    <a:pt x="35" y="1"/>
                  </a:lnTo>
                  <a:lnTo>
                    <a:pt x="39" y="0"/>
                  </a:lnTo>
                  <a:lnTo>
                    <a:pt x="41" y="1"/>
                  </a:lnTo>
                  <a:lnTo>
                    <a:pt x="42" y="5"/>
                  </a:lnTo>
                  <a:lnTo>
                    <a:pt x="41" y="10"/>
                  </a:lnTo>
                  <a:lnTo>
                    <a:pt x="37" y="13"/>
                  </a:lnTo>
                  <a:lnTo>
                    <a:pt x="34" y="14"/>
                  </a:lnTo>
                  <a:lnTo>
                    <a:pt x="16" y="15"/>
                  </a:lnTo>
                  <a:lnTo>
                    <a:pt x="7" y="14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24" name="Freeform 133"/>
            <p:cNvSpPr>
              <a:spLocks/>
            </p:cNvSpPr>
            <p:nvPr/>
          </p:nvSpPr>
          <p:spPr bwMode="auto">
            <a:xfrm>
              <a:off x="1974" y="2137"/>
              <a:ext cx="27" cy="2"/>
            </a:xfrm>
            <a:custGeom>
              <a:avLst/>
              <a:gdLst>
                <a:gd name="T0" fmla="*/ 0 w 27"/>
                <a:gd name="T1" fmla="*/ 1 h 2"/>
                <a:gd name="T2" fmla="*/ 27 w 27"/>
                <a:gd name="T3" fmla="*/ 0 h 2"/>
                <a:gd name="T4" fmla="*/ 13 w 27"/>
                <a:gd name="T5" fmla="*/ 2 h 2"/>
                <a:gd name="T6" fmla="*/ 7 w 27"/>
                <a:gd name="T7" fmla="*/ 2 h 2"/>
                <a:gd name="T8" fmla="*/ 0 w 27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2"/>
                <a:gd name="T17" fmla="*/ 27 w 27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2">
                  <a:moveTo>
                    <a:pt x="0" y="1"/>
                  </a:moveTo>
                  <a:lnTo>
                    <a:pt x="27" y="0"/>
                  </a:lnTo>
                  <a:lnTo>
                    <a:pt x="13" y="2"/>
                  </a:lnTo>
                  <a:lnTo>
                    <a:pt x="7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25" name="Freeform 134"/>
            <p:cNvSpPr>
              <a:spLocks/>
            </p:cNvSpPr>
            <p:nvPr/>
          </p:nvSpPr>
          <p:spPr bwMode="auto">
            <a:xfrm>
              <a:off x="1989" y="2158"/>
              <a:ext cx="48" cy="25"/>
            </a:xfrm>
            <a:custGeom>
              <a:avLst/>
              <a:gdLst>
                <a:gd name="T0" fmla="*/ 0 w 48"/>
                <a:gd name="T1" fmla="*/ 16 h 25"/>
                <a:gd name="T2" fmla="*/ 12 w 48"/>
                <a:gd name="T3" fmla="*/ 14 h 25"/>
                <a:gd name="T4" fmla="*/ 22 w 48"/>
                <a:gd name="T5" fmla="*/ 10 h 25"/>
                <a:gd name="T6" fmla="*/ 42 w 48"/>
                <a:gd name="T7" fmla="*/ 0 h 25"/>
                <a:gd name="T8" fmla="*/ 47 w 48"/>
                <a:gd name="T9" fmla="*/ 0 h 25"/>
                <a:gd name="T10" fmla="*/ 48 w 48"/>
                <a:gd name="T11" fmla="*/ 5 h 25"/>
                <a:gd name="T12" fmla="*/ 48 w 48"/>
                <a:gd name="T13" fmla="*/ 10 h 25"/>
                <a:gd name="T14" fmla="*/ 43 w 48"/>
                <a:gd name="T15" fmla="*/ 18 h 25"/>
                <a:gd name="T16" fmla="*/ 33 w 48"/>
                <a:gd name="T17" fmla="*/ 23 h 25"/>
                <a:gd name="T18" fmla="*/ 23 w 48"/>
                <a:gd name="T19" fmla="*/ 25 h 25"/>
                <a:gd name="T20" fmla="*/ 12 w 48"/>
                <a:gd name="T21" fmla="*/ 24 h 25"/>
                <a:gd name="T22" fmla="*/ 2 w 48"/>
                <a:gd name="T23" fmla="*/ 21 h 25"/>
                <a:gd name="T24" fmla="*/ 2 w 48"/>
                <a:gd name="T25" fmla="*/ 20 h 25"/>
                <a:gd name="T26" fmla="*/ 0 w 48"/>
                <a:gd name="T27" fmla="*/ 16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25"/>
                <a:gd name="T44" fmla="*/ 48 w 48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25">
                  <a:moveTo>
                    <a:pt x="0" y="16"/>
                  </a:moveTo>
                  <a:lnTo>
                    <a:pt x="12" y="14"/>
                  </a:lnTo>
                  <a:lnTo>
                    <a:pt x="22" y="1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48" y="5"/>
                  </a:lnTo>
                  <a:lnTo>
                    <a:pt x="48" y="10"/>
                  </a:lnTo>
                  <a:lnTo>
                    <a:pt x="43" y="18"/>
                  </a:lnTo>
                  <a:lnTo>
                    <a:pt x="33" y="23"/>
                  </a:lnTo>
                  <a:lnTo>
                    <a:pt x="23" y="25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26" name="Freeform 135"/>
            <p:cNvSpPr>
              <a:spLocks/>
            </p:cNvSpPr>
            <p:nvPr/>
          </p:nvSpPr>
          <p:spPr bwMode="auto">
            <a:xfrm>
              <a:off x="2009" y="2147"/>
              <a:ext cx="22" cy="6"/>
            </a:xfrm>
            <a:custGeom>
              <a:avLst/>
              <a:gdLst>
                <a:gd name="T0" fmla="*/ 0 w 22"/>
                <a:gd name="T1" fmla="*/ 6 h 6"/>
                <a:gd name="T2" fmla="*/ 10 w 22"/>
                <a:gd name="T3" fmla="*/ 1 h 6"/>
                <a:gd name="T4" fmla="*/ 15 w 22"/>
                <a:gd name="T5" fmla="*/ 0 h 6"/>
                <a:gd name="T6" fmla="*/ 22 w 22"/>
                <a:gd name="T7" fmla="*/ 0 h 6"/>
                <a:gd name="T8" fmla="*/ 19 w 22"/>
                <a:gd name="T9" fmla="*/ 3 h 6"/>
                <a:gd name="T10" fmla="*/ 15 w 22"/>
                <a:gd name="T11" fmla="*/ 6 h 6"/>
                <a:gd name="T12" fmla="*/ 5 w 22"/>
                <a:gd name="T13" fmla="*/ 6 h 6"/>
                <a:gd name="T14" fmla="*/ 0 w 22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6"/>
                <a:gd name="T26" fmla="*/ 22 w 22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6">
                  <a:moveTo>
                    <a:pt x="0" y="6"/>
                  </a:moveTo>
                  <a:lnTo>
                    <a:pt x="10" y="1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5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27" name="Freeform 136"/>
            <p:cNvSpPr>
              <a:spLocks/>
            </p:cNvSpPr>
            <p:nvPr/>
          </p:nvSpPr>
          <p:spPr bwMode="auto">
            <a:xfrm>
              <a:off x="2048" y="2149"/>
              <a:ext cx="24" cy="19"/>
            </a:xfrm>
            <a:custGeom>
              <a:avLst/>
              <a:gdLst>
                <a:gd name="T0" fmla="*/ 0 w 24"/>
                <a:gd name="T1" fmla="*/ 18 h 19"/>
                <a:gd name="T2" fmla="*/ 8 w 24"/>
                <a:gd name="T3" fmla="*/ 15 h 19"/>
                <a:gd name="T4" fmla="*/ 13 w 24"/>
                <a:gd name="T5" fmla="*/ 10 h 19"/>
                <a:gd name="T6" fmla="*/ 21 w 24"/>
                <a:gd name="T7" fmla="*/ 0 h 19"/>
                <a:gd name="T8" fmla="*/ 24 w 24"/>
                <a:gd name="T9" fmla="*/ 1 h 19"/>
                <a:gd name="T10" fmla="*/ 24 w 24"/>
                <a:gd name="T11" fmla="*/ 8 h 19"/>
                <a:gd name="T12" fmla="*/ 21 w 24"/>
                <a:gd name="T13" fmla="*/ 13 h 19"/>
                <a:gd name="T14" fmla="*/ 18 w 24"/>
                <a:gd name="T15" fmla="*/ 17 h 19"/>
                <a:gd name="T16" fmla="*/ 13 w 24"/>
                <a:gd name="T17" fmla="*/ 18 h 19"/>
                <a:gd name="T18" fmla="*/ 8 w 24"/>
                <a:gd name="T19" fmla="*/ 19 h 19"/>
                <a:gd name="T20" fmla="*/ 0 w 24"/>
                <a:gd name="T21" fmla="*/ 18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9"/>
                <a:gd name="T35" fmla="*/ 24 w 24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9">
                  <a:moveTo>
                    <a:pt x="0" y="18"/>
                  </a:moveTo>
                  <a:lnTo>
                    <a:pt x="8" y="15"/>
                  </a:lnTo>
                  <a:lnTo>
                    <a:pt x="13" y="10"/>
                  </a:lnTo>
                  <a:lnTo>
                    <a:pt x="21" y="0"/>
                  </a:lnTo>
                  <a:lnTo>
                    <a:pt x="24" y="1"/>
                  </a:lnTo>
                  <a:lnTo>
                    <a:pt x="24" y="8"/>
                  </a:lnTo>
                  <a:lnTo>
                    <a:pt x="21" y="13"/>
                  </a:lnTo>
                  <a:lnTo>
                    <a:pt x="18" y="17"/>
                  </a:lnTo>
                  <a:lnTo>
                    <a:pt x="13" y="18"/>
                  </a:lnTo>
                  <a:lnTo>
                    <a:pt x="8" y="19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28" name="Freeform 137"/>
            <p:cNvSpPr>
              <a:spLocks/>
            </p:cNvSpPr>
            <p:nvPr/>
          </p:nvSpPr>
          <p:spPr bwMode="auto">
            <a:xfrm>
              <a:off x="2235" y="211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1 w 2"/>
                <a:gd name="T5" fmla="*/ 3 h 3"/>
                <a:gd name="T6" fmla="*/ 2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1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29" name="Freeform 138"/>
            <p:cNvSpPr>
              <a:spLocks/>
            </p:cNvSpPr>
            <p:nvPr/>
          </p:nvSpPr>
          <p:spPr bwMode="auto">
            <a:xfrm>
              <a:off x="1978" y="2119"/>
              <a:ext cx="397" cy="244"/>
            </a:xfrm>
            <a:custGeom>
              <a:avLst/>
              <a:gdLst>
                <a:gd name="T0" fmla="*/ 3 w 397"/>
                <a:gd name="T1" fmla="*/ 24 h 244"/>
                <a:gd name="T2" fmla="*/ 0 w 397"/>
                <a:gd name="T3" fmla="*/ 35 h 244"/>
                <a:gd name="T4" fmla="*/ 1 w 397"/>
                <a:gd name="T5" fmla="*/ 47 h 244"/>
                <a:gd name="T6" fmla="*/ 5 w 397"/>
                <a:gd name="T7" fmla="*/ 72 h 244"/>
                <a:gd name="T8" fmla="*/ 11 w 397"/>
                <a:gd name="T9" fmla="*/ 87 h 244"/>
                <a:gd name="T10" fmla="*/ 20 w 397"/>
                <a:gd name="T11" fmla="*/ 101 h 244"/>
                <a:gd name="T12" fmla="*/ 28 w 397"/>
                <a:gd name="T13" fmla="*/ 116 h 244"/>
                <a:gd name="T14" fmla="*/ 33 w 397"/>
                <a:gd name="T15" fmla="*/ 131 h 244"/>
                <a:gd name="T16" fmla="*/ 35 w 397"/>
                <a:gd name="T17" fmla="*/ 112 h 244"/>
                <a:gd name="T18" fmla="*/ 143 w 397"/>
                <a:gd name="T19" fmla="*/ 207 h 244"/>
                <a:gd name="T20" fmla="*/ 142 w 397"/>
                <a:gd name="T21" fmla="*/ 199 h 244"/>
                <a:gd name="T22" fmla="*/ 138 w 397"/>
                <a:gd name="T23" fmla="*/ 192 h 244"/>
                <a:gd name="T24" fmla="*/ 129 w 397"/>
                <a:gd name="T25" fmla="*/ 179 h 244"/>
                <a:gd name="T26" fmla="*/ 129 w 397"/>
                <a:gd name="T27" fmla="*/ 173 h 244"/>
                <a:gd name="T28" fmla="*/ 148 w 397"/>
                <a:gd name="T29" fmla="*/ 178 h 244"/>
                <a:gd name="T30" fmla="*/ 167 w 397"/>
                <a:gd name="T31" fmla="*/ 185 h 244"/>
                <a:gd name="T32" fmla="*/ 203 w 397"/>
                <a:gd name="T33" fmla="*/ 203 h 244"/>
                <a:gd name="T34" fmla="*/ 238 w 397"/>
                <a:gd name="T35" fmla="*/ 221 h 244"/>
                <a:gd name="T36" fmla="*/ 257 w 397"/>
                <a:gd name="T37" fmla="*/ 228 h 244"/>
                <a:gd name="T38" fmla="*/ 275 w 397"/>
                <a:gd name="T39" fmla="*/ 235 h 244"/>
                <a:gd name="T40" fmla="*/ 293 w 397"/>
                <a:gd name="T41" fmla="*/ 240 h 244"/>
                <a:gd name="T42" fmla="*/ 312 w 397"/>
                <a:gd name="T43" fmla="*/ 244 h 244"/>
                <a:gd name="T44" fmla="*/ 302 w 397"/>
                <a:gd name="T45" fmla="*/ 237 h 244"/>
                <a:gd name="T46" fmla="*/ 294 w 397"/>
                <a:gd name="T47" fmla="*/ 230 h 244"/>
                <a:gd name="T48" fmla="*/ 279 w 397"/>
                <a:gd name="T49" fmla="*/ 214 h 244"/>
                <a:gd name="T50" fmla="*/ 308 w 397"/>
                <a:gd name="T51" fmla="*/ 220 h 244"/>
                <a:gd name="T52" fmla="*/ 338 w 397"/>
                <a:gd name="T53" fmla="*/ 222 h 244"/>
                <a:gd name="T54" fmla="*/ 368 w 397"/>
                <a:gd name="T55" fmla="*/ 222 h 244"/>
                <a:gd name="T56" fmla="*/ 397 w 397"/>
                <a:gd name="T57" fmla="*/ 217 h 244"/>
                <a:gd name="T58" fmla="*/ 397 w 397"/>
                <a:gd name="T59" fmla="*/ 214 h 244"/>
                <a:gd name="T60" fmla="*/ 394 w 397"/>
                <a:gd name="T61" fmla="*/ 213 h 244"/>
                <a:gd name="T62" fmla="*/ 385 w 397"/>
                <a:gd name="T63" fmla="*/ 208 h 244"/>
                <a:gd name="T64" fmla="*/ 363 w 397"/>
                <a:gd name="T65" fmla="*/ 202 h 244"/>
                <a:gd name="T66" fmla="*/ 340 w 397"/>
                <a:gd name="T67" fmla="*/ 197 h 244"/>
                <a:gd name="T68" fmla="*/ 318 w 397"/>
                <a:gd name="T69" fmla="*/ 191 h 244"/>
                <a:gd name="T70" fmla="*/ 308 w 397"/>
                <a:gd name="T71" fmla="*/ 185 h 244"/>
                <a:gd name="T72" fmla="*/ 298 w 397"/>
                <a:gd name="T73" fmla="*/ 178 h 244"/>
                <a:gd name="T74" fmla="*/ 252 w 397"/>
                <a:gd name="T75" fmla="*/ 127 h 244"/>
                <a:gd name="T76" fmla="*/ 150 w 397"/>
                <a:gd name="T77" fmla="*/ 52 h 244"/>
                <a:gd name="T78" fmla="*/ 142 w 397"/>
                <a:gd name="T79" fmla="*/ 44 h 244"/>
                <a:gd name="T80" fmla="*/ 134 w 397"/>
                <a:gd name="T81" fmla="*/ 34 h 244"/>
                <a:gd name="T82" fmla="*/ 126 w 397"/>
                <a:gd name="T83" fmla="*/ 26 h 244"/>
                <a:gd name="T84" fmla="*/ 118 w 397"/>
                <a:gd name="T85" fmla="*/ 19 h 244"/>
                <a:gd name="T86" fmla="*/ 91 w 397"/>
                <a:gd name="T87" fmla="*/ 7 h 244"/>
                <a:gd name="T88" fmla="*/ 65 w 397"/>
                <a:gd name="T89" fmla="*/ 1 h 244"/>
                <a:gd name="T90" fmla="*/ 36 w 397"/>
                <a:gd name="T91" fmla="*/ 0 h 244"/>
                <a:gd name="T92" fmla="*/ 23 w 397"/>
                <a:gd name="T93" fmla="*/ 1 h 244"/>
                <a:gd name="T94" fmla="*/ 9 w 397"/>
                <a:gd name="T95" fmla="*/ 4 h 244"/>
                <a:gd name="T96" fmla="*/ 6 w 397"/>
                <a:gd name="T97" fmla="*/ 6 h 244"/>
                <a:gd name="T98" fmla="*/ 5 w 397"/>
                <a:gd name="T99" fmla="*/ 10 h 244"/>
                <a:gd name="T100" fmla="*/ 3 w 397"/>
                <a:gd name="T101" fmla="*/ 24 h 24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7"/>
                <a:gd name="T154" fmla="*/ 0 h 244"/>
                <a:gd name="T155" fmla="*/ 397 w 397"/>
                <a:gd name="T156" fmla="*/ 244 h 24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7" h="244">
                  <a:moveTo>
                    <a:pt x="3" y="24"/>
                  </a:moveTo>
                  <a:lnTo>
                    <a:pt x="0" y="35"/>
                  </a:lnTo>
                  <a:lnTo>
                    <a:pt x="1" y="47"/>
                  </a:lnTo>
                  <a:lnTo>
                    <a:pt x="5" y="72"/>
                  </a:lnTo>
                  <a:lnTo>
                    <a:pt x="11" y="87"/>
                  </a:lnTo>
                  <a:lnTo>
                    <a:pt x="20" y="101"/>
                  </a:lnTo>
                  <a:lnTo>
                    <a:pt x="28" y="116"/>
                  </a:lnTo>
                  <a:lnTo>
                    <a:pt x="33" y="131"/>
                  </a:lnTo>
                  <a:lnTo>
                    <a:pt x="35" y="112"/>
                  </a:lnTo>
                  <a:lnTo>
                    <a:pt x="143" y="207"/>
                  </a:lnTo>
                  <a:lnTo>
                    <a:pt x="142" y="199"/>
                  </a:lnTo>
                  <a:lnTo>
                    <a:pt x="138" y="192"/>
                  </a:lnTo>
                  <a:lnTo>
                    <a:pt x="129" y="179"/>
                  </a:lnTo>
                  <a:lnTo>
                    <a:pt x="129" y="173"/>
                  </a:lnTo>
                  <a:lnTo>
                    <a:pt x="148" y="178"/>
                  </a:lnTo>
                  <a:lnTo>
                    <a:pt x="167" y="185"/>
                  </a:lnTo>
                  <a:lnTo>
                    <a:pt x="203" y="203"/>
                  </a:lnTo>
                  <a:lnTo>
                    <a:pt x="238" y="221"/>
                  </a:lnTo>
                  <a:lnTo>
                    <a:pt x="257" y="228"/>
                  </a:lnTo>
                  <a:lnTo>
                    <a:pt x="275" y="235"/>
                  </a:lnTo>
                  <a:lnTo>
                    <a:pt x="293" y="240"/>
                  </a:lnTo>
                  <a:lnTo>
                    <a:pt x="312" y="244"/>
                  </a:lnTo>
                  <a:lnTo>
                    <a:pt x="302" y="237"/>
                  </a:lnTo>
                  <a:lnTo>
                    <a:pt x="294" y="230"/>
                  </a:lnTo>
                  <a:lnTo>
                    <a:pt x="279" y="214"/>
                  </a:lnTo>
                  <a:lnTo>
                    <a:pt x="308" y="220"/>
                  </a:lnTo>
                  <a:lnTo>
                    <a:pt x="338" y="222"/>
                  </a:lnTo>
                  <a:lnTo>
                    <a:pt x="368" y="222"/>
                  </a:lnTo>
                  <a:lnTo>
                    <a:pt x="397" y="217"/>
                  </a:lnTo>
                  <a:lnTo>
                    <a:pt x="397" y="214"/>
                  </a:lnTo>
                  <a:lnTo>
                    <a:pt x="394" y="213"/>
                  </a:lnTo>
                  <a:lnTo>
                    <a:pt x="385" y="208"/>
                  </a:lnTo>
                  <a:lnTo>
                    <a:pt x="363" y="202"/>
                  </a:lnTo>
                  <a:lnTo>
                    <a:pt x="340" y="197"/>
                  </a:lnTo>
                  <a:lnTo>
                    <a:pt x="318" y="191"/>
                  </a:lnTo>
                  <a:lnTo>
                    <a:pt x="308" y="185"/>
                  </a:lnTo>
                  <a:lnTo>
                    <a:pt x="298" y="178"/>
                  </a:lnTo>
                  <a:lnTo>
                    <a:pt x="252" y="127"/>
                  </a:lnTo>
                  <a:lnTo>
                    <a:pt x="150" y="52"/>
                  </a:lnTo>
                  <a:lnTo>
                    <a:pt x="142" y="44"/>
                  </a:lnTo>
                  <a:lnTo>
                    <a:pt x="134" y="34"/>
                  </a:lnTo>
                  <a:lnTo>
                    <a:pt x="126" y="26"/>
                  </a:lnTo>
                  <a:lnTo>
                    <a:pt x="118" y="19"/>
                  </a:lnTo>
                  <a:lnTo>
                    <a:pt x="91" y="7"/>
                  </a:lnTo>
                  <a:lnTo>
                    <a:pt x="65" y="1"/>
                  </a:lnTo>
                  <a:lnTo>
                    <a:pt x="36" y="0"/>
                  </a:lnTo>
                  <a:lnTo>
                    <a:pt x="23" y="1"/>
                  </a:lnTo>
                  <a:lnTo>
                    <a:pt x="9" y="4"/>
                  </a:lnTo>
                  <a:lnTo>
                    <a:pt x="6" y="6"/>
                  </a:lnTo>
                  <a:lnTo>
                    <a:pt x="5" y="10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30" name="Freeform 139"/>
            <p:cNvSpPr>
              <a:spLocks/>
            </p:cNvSpPr>
            <p:nvPr/>
          </p:nvSpPr>
          <p:spPr bwMode="auto">
            <a:xfrm>
              <a:off x="2001" y="2159"/>
              <a:ext cx="36" cy="77"/>
            </a:xfrm>
            <a:custGeom>
              <a:avLst/>
              <a:gdLst>
                <a:gd name="T0" fmla="*/ 1 w 36"/>
                <a:gd name="T1" fmla="*/ 0 h 77"/>
                <a:gd name="T2" fmla="*/ 0 w 36"/>
                <a:gd name="T3" fmla="*/ 20 h 77"/>
                <a:gd name="T4" fmla="*/ 0 w 36"/>
                <a:gd name="T5" fmla="*/ 32 h 77"/>
                <a:gd name="T6" fmla="*/ 3 w 36"/>
                <a:gd name="T7" fmla="*/ 41 h 77"/>
                <a:gd name="T8" fmla="*/ 17 w 36"/>
                <a:gd name="T9" fmla="*/ 61 h 77"/>
                <a:gd name="T10" fmla="*/ 26 w 36"/>
                <a:gd name="T11" fmla="*/ 70 h 77"/>
                <a:gd name="T12" fmla="*/ 36 w 36"/>
                <a:gd name="T13" fmla="*/ 77 h 77"/>
                <a:gd name="T14" fmla="*/ 31 w 36"/>
                <a:gd name="T15" fmla="*/ 63 h 77"/>
                <a:gd name="T16" fmla="*/ 23 w 36"/>
                <a:gd name="T17" fmla="*/ 50 h 77"/>
                <a:gd name="T18" fmla="*/ 8 w 36"/>
                <a:gd name="T19" fmla="*/ 23 h 77"/>
                <a:gd name="T20" fmla="*/ 6 w 36"/>
                <a:gd name="T21" fmla="*/ 9 h 77"/>
                <a:gd name="T22" fmla="*/ 1 w 36"/>
                <a:gd name="T23" fmla="*/ 0 h 7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"/>
                <a:gd name="T37" fmla="*/ 0 h 77"/>
                <a:gd name="T38" fmla="*/ 36 w 36"/>
                <a:gd name="T39" fmla="*/ 77 h 7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" h="77">
                  <a:moveTo>
                    <a:pt x="1" y="0"/>
                  </a:moveTo>
                  <a:lnTo>
                    <a:pt x="0" y="20"/>
                  </a:lnTo>
                  <a:lnTo>
                    <a:pt x="0" y="32"/>
                  </a:lnTo>
                  <a:lnTo>
                    <a:pt x="3" y="41"/>
                  </a:lnTo>
                  <a:lnTo>
                    <a:pt x="17" y="61"/>
                  </a:lnTo>
                  <a:lnTo>
                    <a:pt x="26" y="70"/>
                  </a:lnTo>
                  <a:lnTo>
                    <a:pt x="36" y="77"/>
                  </a:lnTo>
                  <a:lnTo>
                    <a:pt x="31" y="63"/>
                  </a:lnTo>
                  <a:lnTo>
                    <a:pt x="23" y="50"/>
                  </a:lnTo>
                  <a:lnTo>
                    <a:pt x="8" y="23"/>
                  </a:lnTo>
                  <a:lnTo>
                    <a:pt x="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31" name="Freeform 140"/>
            <p:cNvSpPr>
              <a:spLocks/>
            </p:cNvSpPr>
            <p:nvPr/>
          </p:nvSpPr>
          <p:spPr bwMode="auto">
            <a:xfrm>
              <a:off x="2037" y="2201"/>
              <a:ext cx="52" cy="53"/>
            </a:xfrm>
            <a:custGeom>
              <a:avLst/>
              <a:gdLst>
                <a:gd name="T0" fmla="*/ 0 w 52"/>
                <a:gd name="T1" fmla="*/ 0 h 53"/>
                <a:gd name="T2" fmla="*/ 12 w 52"/>
                <a:gd name="T3" fmla="*/ 15 h 53"/>
                <a:gd name="T4" fmla="*/ 22 w 52"/>
                <a:gd name="T5" fmla="*/ 30 h 53"/>
                <a:gd name="T6" fmla="*/ 35 w 52"/>
                <a:gd name="T7" fmla="*/ 44 h 53"/>
                <a:gd name="T8" fmla="*/ 42 w 52"/>
                <a:gd name="T9" fmla="*/ 49 h 53"/>
                <a:gd name="T10" fmla="*/ 50 w 52"/>
                <a:gd name="T11" fmla="*/ 53 h 53"/>
                <a:gd name="T12" fmla="*/ 52 w 52"/>
                <a:gd name="T13" fmla="*/ 53 h 53"/>
                <a:gd name="T14" fmla="*/ 52 w 52"/>
                <a:gd name="T15" fmla="*/ 52 h 53"/>
                <a:gd name="T16" fmla="*/ 52 w 52"/>
                <a:gd name="T17" fmla="*/ 49 h 53"/>
                <a:gd name="T18" fmla="*/ 41 w 52"/>
                <a:gd name="T19" fmla="*/ 34 h 53"/>
                <a:gd name="T20" fmla="*/ 29 w 52"/>
                <a:gd name="T21" fmla="*/ 21 h 53"/>
                <a:gd name="T22" fmla="*/ 15 w 52"/>
                <a:gd name="T23" fmla="*/ 10 h 53"/>
                <a:gd name="T24" fmla="*/ 0 w 52"/>
                <a:gd name="T25" fmla="*/ 0 h 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53"/>
                <a:gd name="T41" fmla="*/ 52 w 52"/>
                <a:gd name="T42" fmla="*/ 53 h 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53">
                  <a:moveTo>
                    <a:pt x="0" y="0"/>
                  </a:moveTo>
                  <a:lnTo>
                    <a:pt x="12" y="15"/>
                  </a:lnTo>
                  <a:lnTo>
                    <a:pt x="22" y="30"/>
                  </a:lnTo>
                  <a:lnTo>
                    <a:pt x="35" y="44"/>
                  </a:lnTo>
                  <a:lnTo>
                    <a:pt x="42" y="49"/>
                  </a:lnTo>
                  <a:lnTo>
                    <a:pt x="50" y="53"/>
                  </a:lnTo>
                  <a:lnTo>
                    <a:pt x="52" y="53"/>
                  </a:lnTo>
                  <a:lnTo>
                    <a:pt x="52" y="52"/>
                  </a:lnTo>
                  <a:lnTo>
                    <a:pt x="52" y="49"/>
                  </a:lnTo>
                  <a:lnTo>
                    <a:pt x="41" y="34"/>
                  </a:lnTo>
                  <a:lnTo>
                    <a:pt x="29" y="21"/>
                  </a:lnTo>
                  <a:lnTo>
                    <a:pt x="15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32" name="Freeform 141"/>
            <p:cNvSpPr>
              <a:spLocks/>
            </p:cNvSpPr>
            <p:nvPr/>
          </p:nvSpPr>
          <p:spPr bwMode="auto">
            <a:xfrm>
              <a:off x="2078" y="2191"/>
              <a:ext cx="60" cy="52"/>
            </a:xfrm>
            <a:custGeom>
              <a:avLst/>
              <a:gdLst>
                <a:gd name="T0" fmla="*/ 0 w 60"/>
                <a:gd name="T1" fmla="*/ 0 h 52"/>
                <a:gd name="T2" fmla="*/ 10 w 60"/>
                <a:gd name="T3" fmla="*/ 14 h 52"/>
                <a:gd name="T4" fmla="*/ 23 w 60"/>
                <a:gd name="T5" fmla="*/ 28 h 52"/>
                <a:gd name="T6" fmla="*/ 36 w 60"/>
                <a:gd name="T7" fmla="*/ 40 h 52"/>
                <a:gd name="T8" fmla="*/ 52 w 60"/>
                <a:gd name="T9" fmla="*/ 52 h 52"/>
                <a:gd name="T10" fmla="*/ 60 w 60"/>
                <a:gd name="T11" fmla="*/ 52 h 52"/>
                <a:gd name="T12" fmla="*/ 48 w 60"/>
                <a:gd name="T13" fmla="*/ 39 h 52"/>
                <a:gd name="T14" fmla="*/ 35 w 60"/>
                <a:gd name="T15" fmla="*/ 26 h 52"/>
                <a:gd name="T16" fmla="*/ 6 w 60"/>
                <a:gd name="T17" fmla="*/ 4 h 52"/>
                <a:gd name="T18" fmla="*/ 0 w 60"/>
                <a:gd name="T19" fmla="*/ 0 h 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52"/>
                <a:gd name="T32" fmla="*/ 60 w 60"/>
                <a:gd name="T33" fmla="*/ 52 h 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52">
                  <a:moveTo>
                    <a:pt x="0" y="0"/>
                  </a:moveTo>
                  <a:lnTo>
                    <a:pt x="10" y="14"/>
                  </a:lnTo>
                  <a:lnTo>
                    <a:pt x="23" y="28"/>
                  </a:lnTo>
                  <a:lnTo>
                    <a:pt x="36" y="40"/>
                  </a:lnTo>
                  <a:lnTo>
                    <a:pt x="52" y="52"/>
                  </a:lnTo>
                  <a:lnTo>
                    <a:pt x="60" y="52"/>
                  </a:lnTo>
                  <a:lnTo>
                    <a:pt x="48" y="39"/>
                  </a:lnTo>
                  <a:lnTo>
                    <a:pt x="35" y="26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33" name="Freeform 142"/>
            <p:cNvSpPr>
              <a:spLocks/>
            </p:cNvSpPr>
            <p:nvPr/>
          </p:nvSpPr>
          <p:spPr bwMode="auto">
            <a:xfrm>
              <a:off x="2108" y="2254"/>
              <a:ext cx="54" cy="29"/>
            </a:xfrm>
            <a:custGeom>
              <a:avLst/>
              <a:gdLst>
                <a:gd name="T0" fmla="*/ 0 w 54"/>
                <a:gd name="T1" fmla="*/ 1 h 29"/>
                <a:gd name="T2" fmla="*/ 14 w 54"/>
                <a:gd name="T3" fmla="*/ 10 h 29"/>
                <a:gd name="T4" fmla="*/ 25 w 54"/>
                <a:gd name="T5" fmla="*/ 20 h 29"/>
                <a:gd name="T6" fmla="*/ 39 w 54"/>
                <a:gd name="T7" fmla="*/ 28 h 29"/>
                <a:gd name="T8" fmla="*/ 47 w 54"/>
                <a:gd name="T9" fmla="*/ 29 h 29"/>
                <a:gd name="T10" fmla="*/ 54 w 54"/>
                <a:gd name="T11" fmla="*/ 29 h 29"/>
                <a:gd name="T12" fmla="*/ 44 w 54"/>
                <a:gd name="T13" fmla="*/ 19 h 29"/>
                <a:gd name="T14" fmla="*/ 32 w 54"/>
                <a:gd name="T15" fmla="*/ 11 h 29"/>
                <a:gd name="T16" fmla="*/ 5 w 54"/>
                <a:gd name="T17" fmla="*/ 0 h 29"/>
                <a:gd name="T18" fmla="*/ 0 w 54"/>
                <a:gd name="T19" fmla="*/ 1 h 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"/>
                <a:gd name="T31" fmla="*/ 0 h 29"/>
                <a:gd name="T32" fmla="*/ 54 w 54"/>
                <a:gd name="T33" fmla="*/ 29 h 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" h="29">
                  <a:moveTo>
                    <a:pt x="0" y="1"/>
                  </a:moveTo>
                  <a:lnTo>
                    <a:pt x="14" y="10"/>
                  </a:lnTo>
                  <a:lnTo>
                    <a:pt x="25" y="20"/>
                  </a:lnTo>
                  <a:lnTo>
                    <a:pt x="39" y="28"/>
                  </a:lnTo>
                  <a:lnTo>
                    <a:pt x="47" y="29"/>
                  </a:lnTo>
                  <a:lnTo>
                    <a:pt x="54" y="29"/>
                  </a:lnTo>
                  <a:lnTo>
                    <a:pt x="44" y="19"/>
                  </a:lnTo>
                  <a:lnTo>
                    <a:pt x="32" y="11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34" name="Freeform 143"/>
            <p:cNvSpPr>
              <a:spLocks/>
            </p:cNvSpPr>
            <p:nvPr/>
          </p:nvSpPr>
          <p:spPr bwMode="auto">
            <a:xfrm>
              <a:off x="2161" y="2254"/>
              <a:ext cx="37" cy="16"/>
            </a:xfrm>
            <a:custGeom>
              <a:avLst/>
              <a:gdLst>
                <a:gd name="T0" fmla="*/ 0 w 37"/>
                <a:gd name="T1" fmla="*/ 0 h 16"/>
                <a:gd name="T2" fmla="*/ 17 w 37"/>
                <a:gd name="T3" fmla="*/ 10 h 16"/>
                <a:gd name="T4" fmla="*/ 27 w 37"/>
                <a:gd name="T5" fmla="*/ 14 h 16"/>
                <a:gd name="T6" fmla="*/ 37 w 37"/>
                <a:gd name="T7" fmla="*/ 16 h 16"/>
                <a:gd name="T8" fmla="*/ 19 w 37"/>
                <a:gd name="T9" fmla="*/ 6 h 16"/>
                <a:gd name="T10" fmla="*/ 0 w 37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6"/>
                <a:gd name="T20" fmla="*/ 37 w 37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6">
                  <a:moveTo>
                    <a:pt x="0" y="0"/>
                  </a:moveTo>
                  <a:lnTo>
                    <a:pt x="17" y="10"/>
                  </a:lnTo>
                  <a:lnTo>
                    <a:pt x="27" y="14"/>
                  </a:lnTo>
                  <a:lnTo>
                    <a:pt x="37" y="16"/>
                  </a:lnTo>
                  <a:lnTo>
                    <a:pt x="1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35" name="Freeform 144"/>
            <p:cNvSpPr>
              <a:spLocks/>
            </p:cNvSpPr>
            <p:nvPr/>
          </p:nvSpPr>
          <p:spPr bwMode="auto">
            <a:xfrm>
              <a:off x="2192" y="2298"/>
              <a:ext cx="23" cy="9"/>
            </a:xfrm>
            <a:custGeom>
              <a:avLst/>
              <a:gdLst>
                <a:gd name="T0" fmla="*/ 0 w 23"/>
                <a:gd name="T1" fmla="*/ 1 h 9"/>
                <a:gd name="T2" fmla="*/ 11 w 23"/>
                <a:gd name="T3" fmla="*/ 6 h 9"/>
                <a:gd name="T4" fmla="*/ 16 w 23"/>
                <a:gd name="T5" fmla="*/ 9 h 9"/>
                <a:gd name="T6" fmla="*/ 23 w 23"/>
                <a:gd name="T7" fmla="*/ 8 h 9"/>
                <a:gd name="T8" fmla="*/ 20 w 23"/>
                <a:gd name="T9" fmla="*/ 5 h 9"/>
                <a:gd name="T10" fmla="*/ 16 w 23"/>
                <a:gd name="T11" fmla="*/ 3 h 9"/>
                <a:gd name="T12" fmla="*/ 8 w 23"/>
                <a:gd name="T13" fmla="*/ 0 h 9"/>
                <a:gd name="T14" fmla="*/ 0 w 23"/>
                <a:gd name="T15" fmla="*/ 1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3"/>
                <a:gd name="T25" fmla="*/ 0 h 9"/>
                <a:gd name="T26" fmla="*/ 23 w 23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3" h="9">
                  <a:moveTo>
                    <a:pt x="0" y="1"/>
                  </a:moveTo>
                  <a:lnTo>
                    <a:pt x="11" y="6"/>
                  </a:lnTo>
                  <a:lnTo>
                    <a:pt x="16" y="9"/>
                  </a:lnTo>
                  <a:lnTo>
                    <a:pt x="23" y="8"/>
                  </a:lnTo>
                  <a:lnTo>
                    <a:pt x="20" y="5"/>
                  </a:lnTo>
                  <a:lnTo>
                    <a:pt x="16" y="3"/>
                  </a:lnTo>
                  <a:lnTo>
                    <a:pt x="8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36" name="Freeform 145"/>
            <p:cNvSpPr>
              <a:spLocks/>
            </p:cNvSpPr>
            <p:nvPr/>
          </p:nvSpPr>
          <p:spPr bwMode="auto">
            <a:xfrm>
              <a:off x="2037" y="2153"/>
              <a:ext cx="20" cy="37"/>
            </a:xfrm>
            <a:custGeom>
              <a:avLst/>
              <a:gdLst>
                <a:gd name="T0" fmla="*/ 2 w 20"/>
                <a:gd name="T1" fmla="*/ 0 h 37"/>
                <a:gd name="T2" fmla="*/ 0 w 20"/>
                <a:gd name="T3" fmla="*/ 5 h 37"/>
                <a:gd name="T4" fmla="*/ 0 w 20"/>
                <a:gd name="T5" fmla="*/ 10 h 37"/>
                <a:gd name="T6" fmla="*/ 5 w 20"/>
                <a:gd name="T7" fmla="*/ 19 h 37"/>
                <a:gd name="T8" fmla="*/ 20 w 20"/>
                <a:gd name="T9" fmla="*/ 37 h 37"/>
                <a:gd name="T10" fmla="*/ 19 w 20"/>
                <a:gd name="T11" fmla="*/ 28 h 37"/>
                <a:gd name="T12" fmla="*/ 15 w 20"/>
                <a:gd name="T13" fmla="*/ 20 h 37"/>
                <a:gd name="T14" fmla="*/ 5 w 20"/>
                <a:gd name="T15" fmla="*/ 6 h 37"/>
                <a:gd name="T16" fmla="*/ 2 w 20"/>
                <a:gd name="T17" fmla="*/ 0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37"/>
                <a:gd name="T29" fmla="*/ 20 w 20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37">
                  <a:moveTo>
                    <a:pt x="2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5" y="19"/>
                  </a:lnTo>
                  <a:lnTo>
                    <a:pt x="20" y="37"/>
                  </a:lnTo>
                  <a:lnTo>
                    <a:pt x="19" y="28"/>
                  </a:lnTo>
                  <a:lnTo>
                    <a:pt x="15" y="20"/>
                  </a:lnTo>
                  <a:lnTo>
                    <a:pt x="5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37" name="Freeform 146"/>
            <p:cNvSpPr>
              <a:spLocks/>
            </p:cNvSpPr>
            <p:nvPr/>
          </p:nvSpPr>
          <p:spPr bwMode="auto">
            <a:xfrm>
              <a:off x="1894" y="2000"/>
              <a:ext cx="62" cy="41"/>
            </a:xfrm>
            <a:custGeom>
              <a:avLst/>
              <a:gdLst>
                <a:gd name="T0" fmla="*/ 52 w 62"/>
                <a:gd name="T1" fmla="*/ 0 h 41"/>
                <a:gd name="T2" fmla="*/ 39 w 62"/>
                <a:gd name="T3" fmla="*/ 12 h 41"/>
                <a:gd name="T4" fmla="*/ 32 w 62"/>
                <a:gd name="T5" fmla="*/ 15 h 41"/>
                <a:gd name="T6" fmla="*/ 25 w 62"/>
                <a:gd name="T7" fmla="*/ 15 h 41"/>
                <a:gd name="T8" fmla="*/ 12 w 62"/>
                <a:gd name="T9" fmla="*/ 19 h 41"/>
                <a:gd name="T10" fmla="*/ 13 w 62"/>
                <a:gd name="T11" fmla="*/ 27 h 41"/>
                <a:gd name="T12" fmla="*/ 4 w 62"/>
                <a:gd name="T13" fmla="*/ 33 h 41"/>
                <a:gd name="T14" fmla="*/ 2 w 62"/>
                <a:gd name="T15" fmla="*/ 36 h 41"/>
                <a:gd name="T16" fmla="*/ 0 w 62"/>
                <a:gd name="T17" fmla="*/ 41 h 41"/>
                <a:gd name="T18" fmla="*/ 15 w 62"/>
                <a:gd name="T19" fmla="*/ 32 h 41"/>
                <a:gd name="T20" fmla="*/ 30 w 62"/>
                <a:gd name="T21" fmla="*/ 24 h 41"/>
                <a:gd name="T22" fmla="*/ 60 w 62"/>
                <a:gd name="T23" fmla="*/ 14 h 41"/>
                <a:gd name="T24" fmla="*/ 62 w 62"/>
                <a:gd name="T25" fmla="*/ 12 h 41"/>
                <a:gd name="T26" fmla="*/ 60 w 62"/>
                <a:gd name="T27" fmla="*/ 10 h 41"/>
                <a:gd name="T28" fmla="*/ 53 w 62"/>
                <a:gd name="T29" fmla="*/ 7 h 41"/>
                <a:gd name="T30" fmla="*/ 52 w 62"/>
                <a:gd name="T31" fmla="*/ 0 h 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2"/>
                <a:gd name="T49" fmla="*/ 0 h 41"/>
                <a:gd name="T50" fmla="*/ 62 w 62"/>
                <a:gd name="T51" fmla="*/ 41 h 4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2" h="41">
                  <a:moveTo>
                    <a:pt x="52" y="0"/>
                  </a:moveTo>
                  <a:lnTo>
                    <a:pt x="39" y="12"/>
                  </a:lnTo>
                  <a:lnTo>
                    <a:pt x="32" y="15"/>
                  </a:lnTo>
                  <a:lnTo>
                    <a:pt x="25" y="15"/>
                  </a:lnTo>
                  <a:lnTo>
                    <a:pt x="12" y="19"/>
                  </a:lnTo>
                  <a:lnTo>
                    <a:pt x="13" y="27"/>
                  </a:lnTo>
                  <a:lnTo>
                    <a:pt x="4" y="33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15" y="32"/>
                  </a:lnTo>
                  <a:lnTo>
                    <a:pt x="30" y="24"/>
                  </a:lnTo>
                  <a:lnTo>
                    <a:pt x="60" y="14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3" y="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38" name="Freeform 147"/>
            <p:cNvSpPr>
              <a:spLocks/>
            </p:cNvSpPr>
            <p:nvPr/>
          </p:nvSpPr>
          <p:spPr bwMode="auto">
            <a:xfrm>
              <a:off x="1894" y="2000"/>
              <a:ext cx="62" cy="41"/>
            </a:xfrm>
            <a:custGeom>
              <a:avLst/>
              <a:gdLst>
                <a:gd name="T0" fmla="*/ 52 w 62"/>
                <a:gd name="T1" fmla="*/ 0 h 41"/>
                <a:gd name="T2" fmla="*/ 39 w 62"/>
                <a:gd name="T3" fmla="*/ 12 h 41"/>
                <a:gd name="T4" fmla="*/ 32 w 62"/>
                <a:gd name="T5" fmla="*/ 15 h 41"/>
                <a:gd name="T6" fmla="*/ 25 w 62"/>
                <a:gd name="T7" fmla="*/ 15 h 41"/>
                <a:gd name="T8" fmla="*/ 12 w 62"/>
                <a:gd name="T9" fmla="*/ 19 h 41"/>
                <a:gd name="T10" fmla="*/ 13 w 62"/>
                <a:gd name="T11" fmla="*/ 27 h 41"/>
                <a:gd name="T12" fmla="*/ 4 w 62"/>
                <a:gd name="T13" fmla="*/ 33 h 41"/>
                <a:gd name="T14" fmla="*/ 2 w 62"/>
                <a:gd name="T15" fmla="*/ 36 h 41"/>
                <a:gd name="T16" fmla="*/ 0 w 62"/>
                <a:gd name="T17" fmla="*/ 41 h 41"/>
                <a:gd name="T18" fmla="*/ 15 w 62"/>
                <a:gd name="T19" fmla="*/ 32 h 41"/>
                <a:gd name="T20" fmla="*/ 30 w 62"/>
                <a:gd name="T21" fmla="*/ 24 h 41"/>
                <a:gd name="T22" fmla="*/ 60 w 62"/>
                <a:gd name="T23" fmla="*/ 14 h 41"/>
                <a:gd name="T24" fmla="*/ 62 w 62"/>
                <a:gd name="T25" fmla="*/ 12 h 41"/>
                <a:gd name="T26" fmla="*/ 60 w 62"/>
                <a:gd name="T27" fmla="*/ 10 h 41"/>
                <a:gd name="T28" fmla="*/ 53 w 62"/>
                <a:gd name="T29" fmla="*/ 7 h 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2"/>
                <a:gd name="T46" fmla="*/ 0 h 41"/>
                <a:gd name="T47" fmla="*/ 62 w 62"/>
                <a:gd name="T48" fmla="*/ 41 h 4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2" h="41">
                  <a:moveTo>
                    <a:pt x="52" y="0"/>
                  </a:moveTo>
                  <a:lnTo>
                    <a:pt x="39" y="12"/>
                  </a:lnTo>
                  <a:lnTo>
                    <a:pt x="32" y="15"/>
                  </a:lnTo>
                  <a:lnTo>
                    <a:pt x="25" y="15"/>
                  </a:lnTo>
                  <a:lnTo>
                    <a:pt x="12" y="19"/>
                  </a:lnTo>
                  <a:lnTo>
                    <a:pt x="13" y="27"/>
                  </a:lnTo>
                  <a:lnTo>
                    <a:pt x="4" y="33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15" y="32"/>
                  </a:lnTo>
                  <a:lnTo>
                    <a:pt x="30" y="24"/>
                  </a:lnTo>
                  <a:lnTo>
                    <a:pt x="60" y="14"/>
                  </a:lnTo>
                  <a:lnTo>
                    <a:pt x="62" y="12"/>
                  </a:lnTo>
                  <a:lnTo>
                    <a:pt x="60" y="10"/>
                  </a:lnTo>
                  <a:lnTo>
                    <a:pt x="53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39" name="Freeform 148"/>
            <p:cNvSpPr>
              <a:spLocks/>
            </p:cNvSpPr>
            <p:nvPr/>
          </p:nvSpPr>
          <p:spPr bwMode="auto">
            <a:xfrm>
              <a:off x="1898" y="2007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3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6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0 w 63"/>
                <a:gd name="T23" fmla="*/ 13 h 40"/>
                <a:gd name="T24" fmla="*/ 63 w 63"/>
                <a:gd name="T25" fmla="*/ 11 h 40"/>
                <a:gd name="T26" fmla="*/ 60 w 63"/>
                <a:gd name="T27" fmla="*/ 8 h 40"/>
                <a:gd name="T28" fmla="*/ 53 w 63"/>
                <a:gd name="T29" fmla="*/ 6 h 40"/>
                <a:gd name="T30" fmla="*/ 51 w 63"/>
                <a:gd name="T31" fmla="*/ 0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3"/>
                <a:gd name="T49" fmla="*/ 0 h 40"/>
                <a:gd name="T50" fmla="*/ 63 w 63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3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6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0" y="13"/>
                  </a:lnTo>
                  <a:lnTo>
                    <a:pt x="63" y="11"/>
                  </a:lnTo>
                  <a:lnTo>
                    <a:pt x="60" y="8"/>
                  </a:lnTo>
                  <a:lnTo>
                    <a:pt x="53" y="6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40" name="Freeform 149"/>
            <p:cNvSpPr>
              <a:spLocks/>
            </p:cNvSpPr>
            <p:nvPr/>
          </p:nvSpPr>
          <p:spPr bwMode="auto">
            <a:xfrm>
              <a:off x="1898" y="2007"/>
              <a:ext cx="63" cy="40"/>
            </a:xfrm>
            <a:custGeom>
              <a:avLst/>
              <a:gdLst>
                <a:gd name="T0" fmla="*/ 51 w 63"/>
                <a:gd name="T1" fmla="*/ 0 h 40"/>
                <a:gd name="T2" fmla="*/ 39 w 63"/>
                <a:gd name="T3" fmla="*/ 11 h 40"/>
                <a:gd name="T4" fmla="*/ 33 w 63"/>
                <a:gd name="T5" fmla="*/ 13 h 40"/>
                <a:gd name="T6" fmla="*/ 25 w 63"/>
                <a:gd name="T7" fmla="*/ 15 h 40"/>
                <a:gd name="T8" fmla="*/ 11 w 63"/>
                <a:gd name="T9" fmla="*/ 17 h 40"/>
                <a:gd name="T10" fmla="*/ 13 w 63"/>
                <a:gd name="T11" fmla="*/ 26 h 40"/>
                <a:gd name="T12" fmla="*/ 5 w 63"/>
                <a:gd name="T13" fmla="*/ 31 h 40"/>
                <a:gd name="T14" fmla="*/ 1 w 63"/>
                <a:gd name="T15" fmla="*/ 35 h 40"/>
                <a:gd name="T16" fmla="*/ 0 w 63"/>
                <a:gd name="T17" fmla="*/ 40 h 40"/>
                <a:gd name="T18" fmla="*/ 15 w 63"/>
                <a:gd name="T19" fmla="*/ 30 h 40"/>
                <a:gd name="T20" fmla="*/ 30 w 63"/>
                <a:gd name="T21" fmla="*/ 22 h 40"/>
                <a:gd name="T22" fmla="*/ 60 w 63"/>
                <a:gd name="T23" fmla="*/ 13 h 40"/>
                <a:gd name="T24" fmla="*/ 63 w 63"/>
                <a:gd name="T25" fmla="*/ 11 h 40"/>
                <a:gd name="T26" fmla="*/ 60 w 63"/>
                <a:gd name="T27" fmla="*/ 8 h 40"/>
                <a:gd name="T28" fmla="*/ 53 w 63"/>
                <a:gd name="T29" fmla="*/ 6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"/>
                <a:gd name="T46" fmla="*/ 0 h 40"/>
                <a:gd name="T47" fmla="*/ 63 w 63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" h="40">
                  <a:moveTo>
                    <a:pt x="51" y="0"/>
                  </a:moveTo>
                  <a:lnTo>
                    <a:pt x="39" y="11"/>
                  </a:lnTo>
                  <a:lnTo>
                    <a:pt x="33" y="13"/>
                  </a:lnTo>
                  <a:lnTo>
                    <a:pt x="25" y="15"/>
                  </a:lnTo>
                  <a:lnTo>
                    <a:pt x="11" y="17"/>
                  </a:lnTo>
                  <a:lnTo>
                    <a:pt x="13" y="26"/>
                  </a:lnTo>
                  <a:lnTo>
                    <a:pt x="5" y="31"/>
                  </a:lnTo>
                  <a:lnTo>
                    <a:pt x="1" y="35"/>
                  </a:lnTo>
                  <a:lnTo>
                    <a:pt x="0" y="40"/>
                  </a:lnTo>
                  <a:lnTo>
                    <a:pt x="15" y="30"/>
                  </a:lnTo>
                  <a:lnTo>
                    <a:pt x="30" y="22"/>
                  </a:lnTo>
                  <a:lnTo>
                    <a:pt x="60" y="13"/>
                  </a:lnTo>
                  <a:lnTo>
                    <a:pt x="63" y="11"/>
                  </a:lnTo>
                  <a:lnTo>
                    <a:pt x="60" y="8"/>
                  </a:lnTo>
                  <a:lnTo>
                    <a:pt x="53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41" name="Freeform 150"/>
            <p:cNvSpPr>
              <a:spLocks/>
            </p:cNvSpPr>
            <p:nvPr/>
          </p:nvSpPr>
          <p:spPr bwMode="auto">
            <a:xfrm>
              <a:off x="2118" y="1984"/>
              <a:ext cx="49" cy="28"/>
            </a:xfrm>
            <a:custGeom>
              <a:avLst/>
              <a:gdLst>
                <a:gd name="T0" fmla="*/ 2 w 49"/>
                <a:gd name="T1" fmla="*/ 24 h 28"/>
                <a:gd name="T2" fmla="*/ 19 w 49"/>
                <a:gd name="T3" fmla="*/ 25 h 28"/>
                <a:gd name="T4" fmla="*/ 37 w 49"/>
                <a:gd name="T5" fmla="*/ 28 h 28"/>
                <a:gd name="T6" fmla="*/ 35 w 49"/>
                <a:gd name="T7" fmla="*/ 23 h 28"/>
                <a:gd name="T8" fmla="*/ 33 w 49"/>
                <a:gd name="T9" fmla="*/ 19 h 28"/>
                <a:gd name="T10" fmla="*/ 48 w 49"/>
                <a:gd name="T11" fmla="*/ 17 h 28"/>
                <a:gd name="T12" fmla="*/ 49 w 49"/>
                <a:gd name="T13" fmla="*/ 16 h 28"/>
                <a:gd name="T14" fmla="*/ 48 w 49"/>
                <a:gd name="T15" fmla="*/ 14 h 28"/>
                <a:gd name="T16" fmla="*/ 33 w 49"/>
                <a:gd name="T17" fmla="*/ 9 h 28"/>
                <a:gd name="T18" fmla="*/ 22 w 49"/>
                <a:gd name="T19" fmla="*/ 0 h 28"/>
                <a:gd name="T20" fmla="*/ 22 w 49"/>
                <a:gd name="T21" fmla="*/ 4 h 28"/>
                <a:gd name="T22" fmla="*/ 0 w 49"/>
                <a:gd name="T23" fmla="*/ 21 h 28"/>
                <a:gd name="T24" fmla="*/ 2 w 49"/>
                <a:gd name="T25" fmla="*/ 24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28"/>
                <a:gd name="T41" fmla="*/ 49 w 49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28">
                  <a:moveTo>
                    <a:pt x="2" y="24"/>
                  </a:moveTo>
                  <a:lnTo>
                    <a:pt x="19" y="25"/>
                  </a:lnTo>
                  <a:lnTo>
                    <a:pt x="37" y="28"/>
                  </a:lnTo>
                  <a:lnTo>
                    <a:pt x="35" y="23"/>
                  </a:lnTo>
                  <a:lnTo>
                    <a:pt x="33" y="19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33" y="9"/>
                  </a:lnTo>
                  <a:lnTo>
                    <a:pt x="22" y="0"/>
                  </a:lnTo>
                  <a:lnTo>
                    <a:pt x="22" y="4"/>
                  </a:lnTo>
                  <a:lnTo>
                    <a:pt x="0" y="21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42" name="Freeform 151"/>
            <p:cNvSpPr>
              <a:spLocks/>
            </p:cNvSpPr>
            <p:nvPr/>
          </p:nvSpPr>
          <p:spPr bwMode="auto">
            <a:xfrm>
              <a:off x="1838" y="1971"/>
              <a:ext cx="302" cy="72"/>
            </a:xfrm>
            <a:custGeom>
              <a:avLst/>
              <a:gdLst>
                <a:gd name="T0" fmla="*/ 114 w 302"/>
                <a:gd name="T1" fmla="*/ 7 h 72"/>
                <a:gd name="T2" fmla="*/ 94 w 302"/>
                <a:gd name="T3" fmla="*/ 9 h 72"/>
                <a:gd name="T4" fmla="*/ 76 w 302"/>
                <a:gd name="T5" fmla="*/ 15 h 72"/>
                <a:gd name="T6" fmla="*/ 39 w 302"/>
                <a:gd name="T7" fmla="*/ 25 h 72"/>
                <a:gd name="T8" fmla="*/ 0 w 302"/>
                <a:gd name="T9" fmla="*/ 34 h 72"/>
                <a:gd name="T10" fmla="*/ 0 w 302"/>
                <a:gd name="T11" fmla="*/ 38 h 72"/>
                <a:gd name="T12" fmla="*/ 9 w 302"/>
                <a:gd name="T13" fmla="*/ 47 h 72"/>
                <a:gd name="T14" fmla="*/ 20 w 302"/>
                <a:gd name="T15" fmla="*/ 52 h 72"/>
                <a:gd name="T16" fmla="*/ 33 w 302"/>
                <a:gd name="T17" fmla="*/ 56 h 72"/>
                <a:gd name="T18" fmla="*/ 45 w 302"/>
                <a:gd name="T19" fmla="*/ 53 h 72"/>
                <a:gd name="T20" fmla="*/ 80 w 302"/>
                <a:gd name="T21" fmla="*/ 34 h 72"/>
                <a:gd name="T22" fmla="*/ 91 w 302"/>
                <a:gd name="T23" fmla="*/ 33 h 72"/>
                <a:gd name="T24" fmla="*/ 103 w 302"/>
                <a:gd name="T25" fmla="*/ 34 h 72"/>
                <a:gd name="T26" fmla="*/ 108 w 302"/>
                <a:gd name="T27" fmla="*/ 37 h 72"/>
                <a:gd name="T28" fmla="*/ 113 w 302"/>
                <a:gd name="T29" fmla="*/ 42 h 72"/>
                <a:gd name="T30" fmla="*/ 136 w 302"/>
                <a:gd name="T31" fmla="*/ 58 h 72"/>
                <a:gd name="T32" fmla="*/ 148 w 302"/>
                <a:gd name="T33" fmla="*/ 65 h 72"/>
                <a:gd name="T34" fmla="*/ 161 w 302"/>
                <a:gd name="T35" fmla="*/ 70 h 72"/>
                <a:gd name="T36" fmla="*/ 179 w 302"/>
                <a:gd name="T37" fmla="*/ 72 h 72"/>
                <a:gd name="T38" fmla="*/ 195 w 302"/>
                <a:gd name="T39" fmla="*/ 70 h 72"/>
                <a:gd name="T40" fmla="*/ 209 w 302"/>
                <a:gd name="T41" fmla="*/ 65 h 72"/>
                <a:gd name="T42" fmla="*/ 223 w 302"/>
                <a:gd name="T43" fmla="*/ 56 h 72"/>
                <a:gd name="T44" fmla="*/ 245 w 302"/>
                <a:gd name="T45" fmla="*/ 34 h 72"/>
                <a:gd name="T46" fmla="*/ 251 w 302"/>
                <a:gd name="T47" fmla="*/ 33 h 72"/>
                <a:gd name="T48" fmla="*/ 256 w 302"/>
                <a:gd name="T49" fmla="*/ 34 h 72"/>
                <a:gd name="T50" fmla="*/ 261 w 302"/>
                <a:gd name="T51" fmla="*/ 37 h 72"/>
                <a:gd name="T52" fmla="*/ 268 w 302"/>
                <a:gd name="T53" fmla="*/ 38 h 72"/>
                <a:gd name="T54" fmla="*/ 279 w 302"/>
                <a:gd name="T55" fmla="*/ 37 h 72"/>
                <a:gd name="T56" fmla="*/ 292 w 302"/>
                <a:gd name="T57" fmla="*/ 33 h 72"/>
                <a:gd name="T58" fmla="*/ 297 w 302"/>
                <a:gd name="T59" fmla="*/ 29 h 72"/>
                <a:gd name="T60" fmla="*/ 300 w 302"/>
                <a:gd name="T61" fmla="*/ 24 h 72"/>
                <a:gd name="T62" fmla="*/ 302 w 302"/>
                <a:gd name="T63" fmla="*/ 17 h 72"/>
                <a:gd name="T64" fmla="*/ 300 w 302"/>
                <a:gd name="T65" fmla="*/ 8 h 72"/>
                <a:gd name="T66" fmla="*/ 298 w 302"/>
                <a:gd name="T67" fmla="*/ 5 h 72"/>
                <a:gd name="T68" fmla="*/ 295 w 302"/>
                <a:gd name="T69" fmla="*/ 3 h 72"/>
                <a:gd name="T70" fmla="*/ 288 w 302"/>
                <a:gd name="T71" fmla="*/ 1 h 72"/>
                <a:gd name="T72" fmla="*/ 266 w 302"/>
                <a:gd name="T73" fmla="*/ 0 h 72"/>
                <a:gd name="T74" fmla="*/ 244 w 302"/>
                <a:gd name="T75" fmla="*/ 1 h 72"/>
                <a:gd name="T76" fmla="*/ 214 w 302"/>
                <a:gd name="T77" fmla="*/ 4 h 72"/>
                <a:gd name="T78" fmla="*/ 184 w 302"/>
                <a:gd name="T79" fmla="*/ 3 h 72"/>
                <a:gd name="T80" fmla="*/ 154 w 302"/>
                <a:gd name="T81" fmla="*/ 1 h 72"/>
                <a:gd name="T82" fmla="*/ 124 w 302"/>
                <a:gd name="T83" fmla="*/ 1 h 72"/>
                <a:gd name="T84" fmla="*/ 114 w 302"/>
                <a:gd name="T85" fmla="*/ 7 h 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02"/>
                <a:gd name="T130" fmla="*/ 0 h 72"/>
                <a:gd name="T131" fmla="*/ 302 w 302"/>
                <a:gd name="T132" fmla="*/ 72 h 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02" h="72">
                  <a:moveTo>
                    <a:pt x="114" y="7"/>
                  </a:moveTo>
                  <a:lnTo>
                    <a:pt x="94" y="9"/>
                  </a:lnTo>
                  <a:lnTo>
                    <a:pt x="76" y="15"/>
                  </a:lnTo>
                  <a:lnTo>
                    <a:pt x="39" y="25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9" y="47"/>
                  </a:lnTo>
                  <a:lnTo>
                    <a:pt x="20" y="52"/>
                  </a:lnTo>
                  <a:lnTo>
                    <a:pt x="33" y="56"/>
                  </a:lnTo>
                  <a:lnTo>
                    <a:pt x="45" y="53"/>
                  </a:lnTo>
                  <a:lnTo>
                    <a:pt x="80" y="34"/>
                  </a:lnTo>
                  <a:lnTo>
                    <a:pt x="91" y="33"/>
                  </a:lnTo>
                  <a:lnTo>
                    <a:pt x="103" y="34"/>
                  </a:lnTo>
                  <a:lnTo>
                    <a:pt x="108" y="37"/>
                  </a:lnTo>
                  <a:lnTo>
                    <a:pt x="113" y="42"/>
                  </a:lnTo>
                  <a:lnTo>
                    <a:pt x="136" y="58"/>
                  </a:lnTo>
                  <a:lnTo>
                    <a:pt x="148" y="65"/>
                  </a:lnTo>
                  <a:lnTo>
                    <a:pt x="161" y="70"/>
                  </a:lnTo>
                  <a:lnTo>
                    <a:pt x="179" y="72"/>
                  </a:lnTo>
                  <a:lnTo>
                    <a:pt x="195" y="70"/>
                  </a:lnTo>
                  <a:lnTo>
                    <a:pt x="209" y="65"/>
                  </a:lnTo>
                  <a:lnTo>
                    <a:pt x="223" y="56"/>
                  </a:lnTo>
                  <a:lnTo>
                    <a:pt x="245" y="34"/>
                  </a:lnTo>
                  <a:lnTo>
                    <a:pt x="251" y="33"/>
                  </a:lnTo>
                  <a:lnTo>
                    <a:pt x="256" y="34"/>
                  </a:lnTo>
                  <a:lnTo>
                    <a:pt x="261" y="37"/>
                  </a:lnTo>
                  <a:lnTo>
                    <a:pt x="268" y="38"/>
                  </a:lnTo>
                  <a:lnTo>
                    <a:pt x="279" y="37"/>
                  </a:lnTo>
                  <a:lnTo>
                    <a:pt x="292" y="33"/>
                  </a:lnTo>
                  <a:lnTo>
                    <a:pt x="297" y="29"/>
                  </a:lnTo>
                  <a:lnTo>
                    <a:pt x="300" y="24"/>
                  </a:lnTo>
                  <a:lnTo>
                    <a:pt x="302" y="17"/>
                  </a:lnTo>
                  <a:lnTo>
                    <a:pt x="300" y="8"/>
                  </a:lnTo>
                  <a:lnTo>
                    <a:pt x="298" y="5"/>
                  </a:lnTo>
                  <a:lnTo>
                    <a:pt x="295" y="3"/>
                  </a:lnTo>
                  <a:lnTo>
                    <a:pt x="288" y="1"/>
                  </a:lnTo>
                  <a:lnTo>
                    <a:pt x="266" y="0"/>
                  </a:lnTo>
                  <a:lnTo>
                    <a:pt x="244" y="1"/>
                  </a:lnTo>
                  <a:lnTo>
                    <a:pt x="214" y="4"/>
                  </a:lnTo>
                  <a:lnTo>
                    <a:pt x="184" y="3"/>
                  </a:lnTo>
                  <a:lnTo>
                    <a:pt x="154" y="1"/>
                  </a:lnTo>
                  <a:lnTo>
                    <a:pt x="124" y="1"/>
                  </a:lnTo>
                  <a:lnTo>
                    <a:pt x="114" y="7"/>
                  </a:lnTo>
                  <a:close/>
                </a:path>
              </a:pathLst>
            </a:custGeom>
            <a:solidFill>
              <a:srgbClr val="FF9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43" name="Freeform 152"/>
            <p:cNvSpPr>
              <a:spLocks/>
            </p:cNvSpPr>
            <p:nvPr/>
          </p:nvSpPr>
          <p:spPr bwMode="auto">
            <a:xfrm>
              <a:off x="2121" y="1979"/>
              <a:ext cx="12" cy="11"/>
            </a:xfrm>
            <a:custGeom>
              <a:avLst/>
              <a:gdLst>
                <a:gd name="T0" fmla="*/ 6 w 12"/>
                <a:gd name="T1" fmla="*/ 11 h 11"/>
                <a:gd name="T2" fmla="*/ 10 w 12"/>
                <a:gd name="T3" fmla="*/ 9 h 11"/>
                <a:gd name="T4" fmla="*/ 12 w 12"/>
                <a:gd name="T5" fmla="*/ 5 h 11"/>
                <a:gd name="T6" fmla="*/ 10 w 12"/>
                <a:gd name="T7" fmla="*/ 1 h 11"/>
                <a:gd name="T8" fmla="*/ 6 w 12"/>
                <a:gd name="T9" fmla="*/ 0 h 11"/>
                <a:gd name="T10" fmla="*/ 1 w 12"/>
                <a:gd name="T11" fmla="*/ 1 h 11"/>
                <a:gd name="T12" fmla="*/ 0 w 12"/>
                <a:gd name="T13" fmla="*/ 5 h 11"/>
                <a:gd name="T14" fmla="*/ 1 w 12"/>
                <a:gd name="T15" fmla="*/ 9 h 11"/>
                <a:gd name="T16" fmla="*/ 6 w 12"/>
                <a:gd name="T17" fmla="*/ 1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11"/>
                <a:gd name="T29" fmla="*/ 12 w 1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11">
                  <a:moveTo>
                    <a:pt x="6" y="11"/>
                  </a:moveTo>
                  <a:lnTo>
                    <a:pt x="10" y="9"/>
                  </a:lnTo>
                  <a:lnTo>
                    <a:pt x="12" y="5"/>
                  </a:lnTo>
                  <a:lnTo>
                    <a:pt x="10" y="1"/>
                  </a:lnTo>
                  <a:lnTo>
                    <a:pt x="6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1" y="9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44" name="Freeform 153"/>
            <p:cNvSpPr>
              <a:spLocks/>
            </p:cNvSpPr>
            <p:nvPr/>
          </p:nvSpPr>
          <p:spPr bwMode="auto">
            <a:xfrm>
              <a:off x="1894" y="1798"/>
              <a:ext cx="217" cy="188"/>
            </a:xfrm>
            <a:custGeom>
              <a:avLst/>
              <a:gdLst>
                <a:gd name="T0" fmla="*/ 52 w 217"/>
                <a:gd name="T1" fmla="*/ 176 h 188"/>
                <a:gd name="T2" fmla="*/ 49 w 217"/>
                <a:gd name="T3" fmla="*/ 164 h 188"/>
                <a:gd name="T4" fmla="*/ 54 w 217"/>
                <a:gd name="T5" fmla="*/ 163 h 188"/>
                <a:gd name="T6" fmla="*/ 55 w 217"/>
                <a:gd name="T7" fmla="*/ 158 h 188"/>
                <a:gd name="T8" fmla="*/ 52 w 217"/>
                <a:gd name="T9" fmla="*/ 145 h 188"/>
                <a:gd name="T10" fmla="*/ 52 w 217"/>
                <a:gd name="T11" fmla="*/ 139 h 188"/>
                <a:gd name="T12" fmla="*/ 60 w 217"/>
                <a:gd name="T13" fmla="*/ 137 h 188"/>
                <a:gd name="T14" fmla="*/ 49 w 217"/>
                <a:gd name="T15" fmla="*/ 124 h 188"/>
                <a:gd name="T16" fmla="*/ 58 w 217"/>
                <a:gd name="T17" fmla="*/ 113 h 188"/>
                <a:gd name="T18" fmla="*/ 4 w 217"/>
                <a:gd name="T19" fmla="*/ 76 h 188"/>
                <a:gd name="T20" fmla="*/ 0 w 217"/>
                <a:gd name="T21" fmla="*/ 68 h 188"/>
                <a:gd name="T22" fmla="*/ 8 w 217"/>
                <a:gd name="T23" fmla="*/ 58 h 188"/>
                <a:gd name="T24" fmla="*/ 69 w 217"/>
                <a:gd name="T25" fmla="*/ 92 h 188"/>
                <a:gd name="T26" fmla="*/ 13 w 217"/>
                <a:gd name="T27" fmla="*/ 48 h 188"/>
                <a:gd name="T28" fmla="*/ 9 w 217"/>
                <a:gd name="T29" fmla="*/ 28 h 188"/>
                <a:gd name="T30" fmla="*/ 34 w 217"/>
                <a:gd name="T31" fmla="*/ 47 h 188"/>
                <a:gd name="T32" fmla="*/ 55 w 217"/>
                <a:gd name="T33" fmla="*/ 63 h 188"/>
                <a:gd name="T34" fmla="*/ 79 w 217"/>
                <a:gd name="T35" fmla="*/ 73 h 188"/>
                <a:gd name="T36" fmla="*/ 29 w 217"/>
                <a:gd name="T37" fmla="*/ 28 h 188"/>
                <a:gd name="T38" fmla="*/ 24 w 217"/>
                <a:gd name="T39" fmla="*/ 15 h 188"/>
                <a:gd name="T40" fmla="*/ 28 w 217"/>
                <a:gd name="T41" fmla="*/ 2 h 188"/>
                <a:gd name="T42" fmla="*/ 78 w 217"/>
                <a:gd name="T43" fmla="*/ 55 h 188"/>
                <a:gd name="T44" fmla="*/ 99 w 217"/>
                <a:gd name="T45" fmla="*/ 68 h 188"/>
                <a:gd name="T46" fmla="*/ 90 w 217"/>
                <a:gd name="T47" fmla="*/ 56 h 188"/>
                <a:gd name="T48" fmla="*/ 64 w 217"/>
                <a:gd name="T49" fmla="*/ 26 h 188"/>
                <a:gd name="T50" fmla="*/ 58 w 217"/>
                <a:gd name="T51" fmla="*/ 8 h 188"/>
                <a:gd name="T52" fmla="*/ 114 w 217"/>
                <a:gd name="T53" fmla="*/ 56 h 188"/>
                <a:gd name="T54" fmla="*/ 135 w 217"/>
                <a:gd name="T55" fmla="*/ 73 h 188"/>
                <a:gd name="T56" fmla="*/ 134 w 217"/>
                <a:gd name="T57" fmla="*/ 61 h 188"/>
                <a:gd name="T58" fmla="*/ 122 w 217"/>
                <a:gd name="T59" fmla="*/ 41 h 188"/>
                <a:gd name="T60" fmla="*/ 125 w 217"/>
                <a:gd name="T61" fmla="*/ 36 h 188"/>
                <a:gd name="T62" fmla="*/ 134 w 217"/>
                <a:gd name="T63" fmla="*/ 39 h 188"/>
                <a:gd name="T64" fmla="*/ 149 w 217"/>
                <a:gd name="T65" fmla="*/ 52 h 188"/>
                <a:gd name="T66" fmla="*/ 190 w 217"/>
                <a:gd name="T67" fmla="*/ 89 h 188"/>
                <a:gd name="T68" fmla="*/ 217 w 217"/>
                <a:gd name="T69" fmla="*/ 115 h 188"/>
                <a:gd name="T70" fmla="*/ 217 w 217"/>
                <a:gd name="T71" fmla="*/ 123 h 188"/>
                <a:gd name="T72" fmla="*/ 202 w 217"/>
                <a:gd name="T73" fmla="*/ 132 h 188"/>
                <a:gd name="T74" fmla="*/ 172 w 217"/>
                <a:gd name="T75" fmla="*/ 142 h 188"/>
                <a:gd name="T76" fmla="*/ 157 w 217"/>
                <a:gd name="T77" fmla="*/ 156 h 188"/>
                <a:gd name="T78" fmla="*/ 167 w 217"/>
                <a:gd name="T79" fmla="*/ 176 h 188"/>
                <a:gd name="T80" fmla="*/ 168 w 217"/>
                <a:gd name="T81" fmla="*/ 182 h 188"/>
                <a:gd name="T82" fmla="*/ 154 w 217"/>
                <a:gd name="T83" fmla="*/ 187 h 188"/>
                <a:gd name="T84" fmla="*/ 59 w 217"/>
                <a:gd name="T85" fmla="*/ 187 h 1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7"/>
                <a:gd name="T130" fmla="*/ 0 h 188"/>
                <a:gd name="T131" fmla="*/ 217 w 217"/>
                <a:gd name="T132" fmla="*/ 188 h 1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7" h="188">
                  <a:moveTo>
                    <a:pt x="59" y="187"/>
                  </a:moveTo>
                  <a:lnTo>
                    <a:pt x="52" y="176"/>
                  </a:lnTo>
                  <a:lnTo>
                    <a:pt x="49" y="171"/>
                  </a:lnTo>
                  <a:lnTo>
                    <a:pt x="49" y="164"/>
                  </a:lnTo>
                  <a:lnTo>
                    <a:pt x="50" y="163"/>
                  </a:lnTo>
                  <a:lnTo>
                    <a:pt x="54" y="163"/>
                  </a:lnTo>
                  <a:lnTo>
                    <a:pt x="55" y="162"/>
                  </a:lnTo>
                  <a:lnTo>
                    <a:pt x="55" y="158"/>
                  </a:lnTo>
                  <a:lnTo>
                    <a:pt x="54" y="153"/>
                  </a:lnTo>
                  <a:lnTo>
                    <a:pt x="52" y="145"/>
                  </a:lnTo>
                  <a:lnTo>
                    <a:pt x="50" y="143"/>
                  </a:lnTo>
                  <a:lnTo>
                    <a:pt x="52" y="139"/>
                  </a:lnTo>
                  <a:lnTo>
                    <a:pt x="55" y="138"/>
                  </a:lnTo>
                  <a:lnTo>
                    <a:pt x="60" y="137"/>
                  </a:lnTo>
                  <a:lnTo>
                    <a:pt x="60" y="134"/>
                  </a:lnTo>
                  <a:lnTo>
                    <a:pt x="49" y="124"/>
                  </a:lnTo>
                  <a:lnTo>
                    <a:pt x="39" y="113"/>
                  </a:lnTo>
                  <a:lnTo>
                    <a:pt x="58" y="113"/>
                  </a:lnTo>
                  <a:lnTo>
                    <a:pt x="23" y="85"/>
                  </a:lnTo>
                  <a:lnTo>
                    <a:pt x="4" y="76"/>
                  </a:lnTo>
                  <a:lnTo>
                    <a:pt x="2" y="72"/>
                  </a:lnTo>
                  <a:lnTo>
                    <a:pt x="0" y="68"/>
                  </a:lnTo>
                  <a:lnTo>
                    <a:pt x="0" y="58"/>
                  </a:lnTo>
                  <a:lnTo>
                    <a:pt x="8" y="58"/>
                  </a:lnTo>
                  <a:lnTo>
                    <a:pt x="64" y="91"/>
                  </a:lnTo>
                  <a:lnTo>
                    <a:pt x="69" y="92"/>
                  </a:lnTo>
                  <a:lnTo>
                    <a:pt x="18" y="56"/>
                  </a:lnTo>
                  <a:lnTo>
                    <a:pt x="13" y="48"/>
                  </a:lnTo>
                  <a:lnTo>
                    <a:pt x="9" y="38"/>
                  </a:lnTo>
                  <a:lnTo>
                    <a:pt x="9" y="28"/>
                  </a:lnTo>
                  <a:lnTo>
                    <a:pt x="14" y="28"/>
                  </a:lnTo>
                  <a:lnTo>
                    <a:pt x="34" y="47"/>
                  </a:lnTo>
                  <a:lnTo>
                    <a:pt x="44" y="56"/>
                  </a:lnTo>
                  <a:lnTo>
                    <a:pt x="55" y="63"/>
                  </a:lnTo>
                  <a:lnTo>
                    <a:pt x="68" y="70"/>
                  </a:lnTo>
                  <a:lnTo>
                    <a:pt x="79" y="73"/>
                  </a:lnTo>
                  <a:lnTo>
                    <a:pt x="60" y="60"/>
                  </a:lnTo>
                  <a:lnTo>
                    <a:pt x="29" y="28"/>
                  </a:lnTo>
                  <a:lnTo>
                    <a:pt x="25" y="23"/>
                  </a:lnTo>
                  <a:lnTo>
                    <a:pt x="24" y="15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60" y="38"/>
                  </a:lnTo>
                  <a:lnTo>
                    <a:pt x="78" y="55"/>
                  </a:lnTo>
                  <a:lnTo>
                    <a:pt x="98" y="68"/>
                  </a:lnTo>
                  <a:lnTo>
                    <a:pt x="99" y="68"/>
                  </a:lnTo>
                  <a:lnTo>
                    <a:pt x="99" y="67"/>
                  </a:lnTo>
                  <a:lnTo>
                    <a:pt x="90" y="56"/>
                  </a:lnTo>
                  <a:lnTo>
                    <a:pt x="80" y="47"/>
                  </a:lnTo>
                  <a:lnTo>
                    <a:pt x="64" y="26"/>
                  </a:lnTo>
                  <a:lnTo>
                    <a:pt x="59" y="14"/>
                  </a:lnTo>
                  <a:lnTo>
                    <a:pt x="58" y="8"/>
                  </a:lnTo>
                  <a:lnTo>
                    <a:pt x="58" y="0"/>
                  </a:lnTo>
                  <a:lnTo>
                    <a:pt x="114" y="56"/>
                  </a:lnTo>
                  <a:lnTo>
                    <a:pt x="128" y="68"/>
                  </a:lnTo>
                  <a:lnTo>
                    <a:pt x="135" y="73"/>
                  </a:lnTo>
                  <a:lnTo>
                    <a:pt x="145" y="76"/>
                  </a:lnTo>
                  <a:lnTo>
                    <a:pt x="134" y="61"/>
                  </a:lnTo>
                  <a:lnTo>
                    <a:pt x="124" y="46"/>
                  </a:lnTo>
                  <a:lnTo>
                    <a:pt x="122" y="41"/>
                  </a:lnTo>
                  <a:lnTo>
                    <a:pt x="124" y="37"/>
                  </a:lnTo>
                  <a:lnTo>
                    <a:pt x="125" y="36"/>
                  </a:lnTo>
                  <a:lnTo>
                    <a:pt x="128" y="36"/>
                  </a:lnTo>
                  <a:lnTo>
                    <a:pt x="134" y="39"/>
                  </a:lnTo>
                  <a:lnTo>
                    <a:pt x="142" y="46"/>
                  </a:lnTo>
                  <a:lnTo>
                    <a:pt x="149" y="52"/>
                  </a:lnTo>
                  <a:lnTo>
                    <a:pt x="164" y="66"/>
                  </a:lnTo>
                  <a:lnTo>
                    <a:pt x="190" y="89"/>
                  </a:lnTo>
                  <a:lnTo>
                    <a:pt x="203" y="101"/>
                  </a:lnTo>
                  <a:lnTo>
                    <a:pt x="217" y="115"/>
                  </a:lnTo>
                  <a:lnTo>
                    <a:pt x="217" y="119"/>
                  </a:lnTo>
                  <a:lnTo>
                    <a:pt x="217" y="123"/>
                  </a:lnTo>
                  <a:lnTo>
                    <a:pt x="209" y="128"/>
                  </a:lnTo>
                  <a:lnTo>
                    <a:pt x="202" y="132"/>
                  </a:lnTo>
                  <a:lnTo>
                    <a:pt x="187" y="137"/>
                  </a:lnTo>
                  <a:lnTo>
                    <a:pt x="172" y="142"/>
                  </a:lnTo>
                  <a:lnTo>
                    <a:pt x="158" y="150"/>
                  </a:lnTo>
                  <a:lnTo>
                    <a:pt x="157" y="156"/>
                  </a:lnTo>
                  <a:lnTo>
                    <a:pt x="158" y="161"/>
                  </a:lnTo>
                  <a:lnTo>
                    <a:pt x="167" y="176"/>
                  </a:lnTo>
                  <a:lnTo>
                    <a:pt x="168" y="180"/>
                  </a:lnTo>
                  <a:lnTo>
                    <a:pt x="168" y="182"/>
                  </a:lnTo>
                  <a:lnTo>
                    <a:pt x="164" y="185"/>
                  </a:lnTo>
                  <a:lnTo>
                    <a:pt x="154" y="187"/>
                  </a:lnTo>
                  <a:lnTo>
                    <a:pt x="107" y="188"/>
                  </a:lnTo>
                  <a:lnTo>
                    <a:pt x="59" y="187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45" name="Freeform 154"/>
            <p:cNvSpPr>
              <a:spLocks/>
            </p:cNvSpPr>
            <p:nvPr/>
          </p:nvSpPr>
          <p:spPr bwMode="auto">
            <a:xfrm>
              <a:off x="1956" y="1955"/>
              <a:ext cx="56" cy="19"/>
            </a:xfrm>
            <a:custGeom>
              <a:avLst/>
              <a:gdLst>
                <a:gd name="T0" fmla="*/ 0 w 56"/>
                <a:gd name="T1" fmla="*/ 0 h 19"/>
                <a:gd name="T2" fmla="*/ 0 w 56"/>
                <a:gd name="T3" fmla="*/ 11 h 19"/>
                <a:gd name="T4" fmla="*/ 12 w 56"/>
                <a:gd name="T5" fmla="*/ 16 h 19"/>
                <a:gd name="T6" fmla="*/ 27 w 56"/>
                <a:gd name="T7" fmla="*/ 19 h 19"/>
                <a:gd name="T8" fmla="*/ 56 w 56"/>
                <a:gd name="T9" fmla="*/ 19 h 19"/>
                <a:gd name="T10" fmla="*/ 56 w 56"/>
                <a:gd name="T11" fmla="*/ 17 h 19"/>
                <a:gd name="T12" fmla="*/ 38 w 56"/>
                <a:gd name="T13" fmla="*/ 12 h 19"/>
                <a:gd name="T14" fmla="*/ 20 w 56"/>
                <a:gd name="T15" fmla="*/ 10 h 19"/>
                <a:gd name="T16" fmla="*/ 16 w 56"/>
                <a:gd name="T17" fmla="*/ 9 h 19"/>
                <a:gd name="T18" fmla="*/ 8 w 56"/>
                <a:gd name="T19" fmla="*/ 6 h 19"/>
                <a:gd name="T20" fmla="*/ 1 w 56"/>
                <a:gd name="T21" fmla="*/ 0 h 19"/>
                <a:gd name="T22" fmla="*/ 0 w 56"/>
                <a:gd name="T23" fmla="*/ 0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"/>
                <a:gd name="T37" fmla="*/ 0 h 19"/>
                <a:gd name="T38" fmla="*/ 56 w 56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" h="19">
                  <a:moveTo>
                    <a:pt x="0" y="0"/>
                  </a:moveTo>
                  <a:lnTo>
                    <a:pt x="0" y="11"/>
                  </a:lnTo>
                  <a:lnTo>
                    <a:pt x="12" y="16"/>
                  </a:lnTo>
                  <a:lnTo>
                    <a:pt x="27" y="19"/>
                  </a:lnTo>
                  <a:lnTo>
                    <a:pt x="56" y="19"/>
                  </a:lnTo>
                  <a:lnTo>
                    <a:pt x="56" y="17"/>
                  </a:lnTo>
                  <a:lnTo>
                    <a:pt x="38" y="12"/>
                  </a:lnTo>
                  <a:lnTo>
                    <a:pt x="20" y="10"/>
                  </a:lnTo>
                  <a:lnTo>
                    <a:pt x="16" y="9"/>
                  </a:lnTo>
                  <a:lnTo>
                    <a:pt x="8" y="6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46" name="Freeform 155"/>
            <p:cNvSpPr>
              <a:spLocks/>
            </p:cNvSpPr>
            <p:nvPr/>
          </p:nvSpPr>
          <p:spPr bwMode="auto">
            <a:xfrm>
              <a:off x="1957" y="1924"/>
              <a:ext cx="60" cy="28"/>
            </a:xfrm>
            <a:custGeom>
              <a:avLst/>
              <a:gdLst>
                <a:gd name="T0" fmla="*/ 1 w 60"/>
                <a:gd name="T1" fmla="*/ 16 h 28"/>
                <a:gd name="T2" fmla="*/ 10 w 60"/>
                <a:gd name="T3" fmla="*/ 19 h 28"/>
                <a:gd name="T4" fmla="*/ 42 w 60"/>
                <a:gd name="T5" fmla="*/ 28 h 28"/>
                <a:gd name="T6" fmla="*/ 60 w 60"/>
                <a:gd name="T7" fmla="*/ 28 h 28"/>
                <a:gd name="T8" fmla="*/ 31 w 60"/>
                <a:gd name="T9" fmla="*/ 22 h 28"/>
                <a:gd name="T10" fmla="*/ 14 w 60"/>
                <a:gd name="T11" fmla="*/ 13 h 28"/>
                <a:gd name="T12" fmla="*/ 0 w 60"/>
                <a:gd name="T13" fmla="*/ 0 h 28"/>
                <a:gd name="T14" fmla="*/ 0 w 60"/>
                <a:gd name="T15" fmla="*/ 6 h 28"/>
                <a:gd name="T16" fmla="*/ 1 w 60"/>
                <a:gd name="T17" fmla="*/ 16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28"/>
                <a:gd name="T29" fmla="*/ 60 w 60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28">
                  <a:moveTo>
                    <a:pt x="1" y="16"/>
                  </a:moveTo>
                  <a:lnTo>
                    <a:pt x="10" y="19"/>
                  </a:lnTo>
                  <a:lnTo>
                    <a:pt x="42" y="28"/>
                  </a:lnTo>
                  <a:lnTo>
                    <a:pt x="60" y="28"/>
                  </a:lnTo>
                  <a:lnTo>
                    <a:pt x="31" y="22"/>
                  </a:lnTo>
                  <a:lnTo>
                    <a:pt x="14" y="13"/>
                  </a:lnTo>
                  <a:lnTo>
                    <a:pt x="0" y="0"/>
                  </a:lnTo>
                  <a:lnTo>
                    <a:pt x="0" y="6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47" name="Freeform 156"/>
            <p:cNvSpPr>
              <a:spLocks/>
            </p:cNvSpPr>
            <p:nvPr/>
          </p:nvSpPr>
          <p:spPr bwMode="auto">
            <a:xfrm>
              <a:off x="1947" y="1895"/>
              <a:ext cx="80" cy="43"/>
            </a:xfrm>
            <a:custGeom>
              <a:avLst/>
              <a:gdLst>
                <a:gd name="T0" fmla="*/ 16 w 80"/>
                <a:gd name="T1" fmla="*/ 19 h 43"/>
                <a:gd name="T2" fmla="*/ 21 w 80"/>
                <a:gd name="T3" fmla="*/ 21 h 43"/>
                <a:gd name="T4" fmla="*/ 31 w 80"/>
                <a:gd name="T5" fmla="*/ 28 h 43"/>
                <a:gd name="T6" fmla="*/ 42 w 80"/>
                <a:gd name="T7" fmla="*/ 35 h 43"/>
                <a:gd name="T8" fmla="*/ 61 w 80"/>
                <a:gd name="T9" fmla="*/ 40 h 43"/>
                <a:gd name="T10" fmla="*/ 80 w 80"/>
                <a:gd name="T11" fmla="*/ 43 h 43"/>
                <a:gd name="T12" fmla="*/ 60 w 80"/>
                <a:gd name="T13" fmla="*/ 33 h 43"/>
                <a:gd name="T14" fmla="*/ 27 w 80"/>
                <a:gd name="T15" fmla="*/ 13 h 43"/>
                <a:gd name="T16" fmla="*/ 19 w 80"/>
                <a:gd name="T17" fmla="*/ 7 h 43"/>
                <a:gd name="T18" fmla="*/ 5 w 80"/>
                <a:gd name="T19" fmla="*/ 3 h 43"/>
                <a:gd name="T20" fmla="*/ 0 w 80"/>
                <a:gd name="T21" fmla="*/ 0 h 43"/>
                <a:gd name="T22" fmla="*/ 9 w 80"/>
                <a:gd name="T23" fmla="*/ 8 h 43"/>
                <a:gd name="T24" fmla="*/ 16 w 80"/>
                <a:gd name="T25" fmla="*/ 18 h 43"/>
                <a:gd name="T26" fmla="*/ 16 w 80"/>
                <a:gd name="T27" fmla="*/ 19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0"/>
                <a:gd name="T43" fmla="*/ 0 h 43"/>
                <a:gd name="T44" fmla="*/ 80 w 80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0" h="43">
                  <a:moveTo>
                    <a:pt x="16" y="19"/>
                  </a:moveTo>
                  <a:lnTo>
                    <a:pt x="21" y="21"/>
                  </a:lnTo>
                  <a:lnTo>
                    <a:pt x="31" y="28"/>
                  </a:lnTo>
                  <a:lnTo>
                    <a:pt x="42" y="35"/>
                  </a:lnTo>
                  <a:lnTo>
                    <a:pt x="61" y="40"/>
                  </a:lnTo>
                  <a:lnTo>
                    <a:pt x="80" y="43"/>
                  </a:lnTo>
                  <a:lnTo>
                    <a:pt x="60" y="33"/>
                  </a:lnTo>
                  <a:lnTo>
                    <a:pt x="27" y="13"/>
                  </a:lnTo>
                  <a:lnTo>
                    <a:pt x="19" y="7"/>
                  </a:lnTo>
                  <a:lnTo>
                    <a:pt x="5" y="3"/>
                  </a:lnTo>
                  <a:lnTo>
                    <a:pt x="0" y="0"/>
                  </a:lnTo>
                  <a:lnTo>
                    <a:pt x="9" y="8"/>
                  </a:lnTo>
                  <a:lnTo>
                    <a:pt x="16" y="18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48" name="Freeform 157"/>
            <p:cNvSpPr>
              <a:spLocks/>
            </p:cNvSpPr>
            <p:nvPr/>
          </p:nvSpPr>
          <p:spPr bwMode="auto">
            <a:xfrm>
              <a:off x="1969" y="1884"/>
              <a:ext cx="68" cy="40"/>
            </a:xfrm>
            <a:custGeom>
              <a:avLst/>
              <a:gdLst>
                <a:gd name="T0" fmla="*/ 4 w 68"/>
                <a:gd name="T1" fmla="*/ 13 h 40"/>
                <a:gd name="T2" fmla="*/ 20 w 68"/>
                <a:gd name="T3" fmla="*/ 24 h 40"/>
                <a:gd name="T4" fmla="*/ 39 w 68"/>
                <a:gd name="T5" fmla="*/ 33 h 40"/>
                <a:gd name="T6" fmla="*/ 59 w 68"/>
                <a:gd name="T7" fmla="*/ 39 h 40"/>
                <a:gd name="T8" fmla="*/ 68 w 68"/>
                <a:gd name="T9" fmla="*/ 40 h 40"/>
                <a:gd name="T10" fmla="*/ 42 w 68"/>
                <a:gd name="T11" fmla="*/ 27 h 40"/>
                <a:gd name="T12" fmla="*/ 15 w 68"/>
                <a:gd name="T13" fmla="*/ 10 h 40"/>
                <a:gd name="T14" fmla="*/ 0 w 68"/>
                <a:gd name="T15" fmla="*/ 0 h 40"/>
                <a:gd name="T16" fmla="*/ 4 w 68"/>
                <a:gd name="T17" fmla="*/ 13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40"/>
                <a:gd name="T29" fmla="*/ 68 w 68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40">
                  <a:moveTo>
                    <a:pt x="4" y="13"/>
                  </a:moveTo>
                  <a:lnTo>
                    <a:pt x="20" y="24"/>
                  </a:lnTo>
                  <a:lnTo>
                    <a:pt x="39" y="33"/>
                  </a:lnTo>
                  <a:lnTo>
                    <a:pt x="59" y="39"/>
                  </a:lnTo>
                  <a:lnTo>
                    <a:pt x="68" y="40"/>
                  </a:lnTo>
                  <a:lnTo>
                    <a:pt x="42" y="27"/>
                  </a:lnTo>
                  <a:lnTo>
                    <a:pt x="15" y="10"/>
                  </a:lnTo>
                  <a:lnTo>
                    <a:pt x="0" y="0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49" name="Freeform 158"/>
            <p:cNvSpPr>
              <a:spLocks/>
            </p:cNvSpPr>
            <p:nvPr/>
          </p:nvSpPr>
          <p:spPr bwMode="auto">
            <a:xfrm>
              <a:off x="1984" y="1879"/>
              <a:ext cx="65" cy="28"/>
            </a:xfrm>
            <a:custGeom>
              <a:avLst/>
              <a:gdLst>
                <a:gd name="T0" fmla="*/ 0 w 65"/>
                <a:gd name="T1" fmla="*/ 4 h 28"/>
                <a:gd name="T2" fmla="*/ 5 w 65"/>
                <a:gd name="T3" fmla="*/ 5 h 28"/>
                <a:gd name="T4" fmla="*/ 20 w 65"/>
                <a:gd name="T5" fmla="*/ 14 h 28"/>
                <a:gd name="T6" fmla="*/ 35 w 65"/>
                <a:gd name="T7" fmla="*/ 20 h 28"/>
                <a:gd name="T8" fmla="*/ 50 w 65"/>
                <a:gd name="T9" fmla="*/ 25 h 28"/>
                <a:gd name="T10" fmla="*/ 65 w 65"/>
                <a:gd name="T11" fmla="*/ 28 h 28"/>
                <a:gd name="T12" fmla="*/ 57 w 65"/>
                <a:gd name="T13" fmla="*/ 25 h 28"/>
                <a:gd name="T14" fmla="*/ 48 w 65"/>
                <a:gd name="T15" fmla="*/ 22 h 28"/>
                <a:gd name="T16" fmla="*/ 32 w 65"/>
                <a:gd name="T17" fmla="*/ 11 h 28"/>
                <a:gd name="T18" fmla="*/ 10 w 65"/>
                <a:gd name="T19" fmla="*/ 3 h 28"/>
                <a:gd name="T20" fmla="*/ 2 w 65"/>
                <a:gd name="T21" fmla="*/ 0 h 28"/>
                <a:gd name="T22" fmla="*/ 0 w 65"/>
                <a:gd name="T23" fmla="*/ 4 h 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5"/>
                <a:gd name="T37" fmla="*/ 0 h 28"/>
                <a:gd name="T38" fmla="*/ 65 w 65"/>
                <a:gd name="T39" fmla="*/ 28 h 2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5" h="28">
                  <a:moveTo>
                    <a:pt x="0" y="4"/>
                  </a:moveTo>
                  <a:lnTo>
                    <a:pt x="5" y="5"/>
                  </a:lnTo>
                  <a:lnTo>
                    <a:pt x="20" y="14"/>
                  </a:lnTo>
                  <a:lnTo>
                    <a:pt x="35" y="20"/>
                  </a:lnTo>
                  <a:lnTo>
                    <a:pt x="50" y="25"/>
                  </a:lnTo>
                  <a:lnTo>
                    <a:pt x="65" y="28"/>
                  </a:lnTo>
                  <a:lnTo>
                    <a:pt x="57" y="25"/>
                  </a:lnTo>
                  <a:lnTo>
                    <a:pt x="48" y="22"/>
                  </a:lnTo>
                  <a:lnTo>
                    <a:pt x="32" y="11"/>
                  </a:lnTo>
                  <a:lnTo>
                    <a:pt x="10" y="3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50" name="Freeform 159"/>
            <p:cNvSpPr>
              <a:spLocks/>
            </p:cNvSpPr>
            <p:nvPr/>
          </p:nvSpPr>
          <p:spPr bwMode="auto">
            <a:xfrm>
              <a:off x="1998" y="1863"/>
              <a:ext cx="44" cy="21"/>
            </a:xfrm>
            <a:custGeom>
              <a:avLst/>
              <a:gdLst>
                <a:gd name="T0" fmla="*/ 0 w 44"/>
                <a:gd name="T1" fmla="*/ 0 h 21"/>
                <a:gd name="T2" fmla="*/ 9 w 44"/>
                <a:gd name="T3" fmla="*/ 8 h 21"/>
                <a:gd name="T4" fmla="*/ 25 w 44"/>
                <a:gd name="T5" fmla="*/ 17 h 21"/>
                <a:gd name="T6" fmla="*/ 34 w 44"/>
                <a:gd name="T7" fmla="*/ 21 h 21"/>
                <a:gd name="T8" fmla="*/ 44 w 44"/>
                <a:gd name="T9" fmla="*/ 21 h 21"/>
                <a:gd name="T10" fmla="*/ 35 w 44"/>
                <a:gd name="T11" fmla="*/ 17 h 21"/>
                <a:gd name="T12" fmla="*/ 23 w 44"/>
                <a:gd name="T13" fmla="*/ 14 h 21"/>
                <a:gd name="T14" fmla="*/ 4 w 44"/>
                <a:gd name="T15" fmla="*/ 1 h 21"/>
                <a:gd name="T16" fmla="*/ 1 w 44"/>
                <a:gd name="T17" fmla="*/ 1 h 21"/>
                <a:gd name="T18" fmla="*/ 1 w 44"/>
                <a:gd name="T19" fmla="*/ 0 h 21"/>
                <a:gd name="T20" fmla="*/ 0 w 44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"/>
                <a:gd name="T34" fmla="*/ 0 h 21"/>
                <a:gd name="T35" fmla="*/ 44 w 44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" h="21">
                  <a:moveTo>
                    <a:pt x="0" y="0"/>
                  </a:moveTo>
                  <a:lnTo>
                    <a:pt x="9" y="8"/>
                  </a:lnTo>
                  <a:lnTo>
                    <a:pt x="25" y="17"/>
                  </a:lnTo>
                  <a:lnTo>
                    <a:pt x="34" y="21"/>
                  </a:lnTo>
                  <a:lnTo>
                    <a:pt x="44" y="21"/>
                  </a:lnTo>
                  <a:lnTo>
                    <a:pt x="35" y="17"/>
                  </a:lnTo>
                  <a:lnTo>
                    <a:pt x="23" y="14"/>
                  </a:lnTo>
                  <a:lnTo>
                    <a:pt x="4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51" name="Freeform 160"/>
            <p:cNvSpPr>
              <a:spLocks/>
            </p:cNvSpPr>
            <p:nvPr/>
          </p:nvSpPr>
          <p:spPr bwMode="auto">
            <a:xfrm>
              <a:off x="2039" y="1892"/>
              <a:ext cx="38" cy="19"/>
            </a:xfrm>
            <a:custGeom>
              <a:avLst/>
              <a:gdLst>
                <a:gd name="T0" fmla="*/ 0 w 38"/>
                <a:gd name="T1" fmla="*/ 0 h 19"/>
                <a:gd name="T2" fmla="*/ 12 w 38"/>
                <a:gd name="T3" fmla="*/ 1 h 19"/>
                <a:gd name="T4" fmla="*/ 20 w 38"/>
                <a:gd name="T5" fmla="*/ 5 h 19"/>
                <a:gd name="T6" fmla="*/ 30 w 38"/>
                <a:gd name="T7" fmla="*/ 11 h 19"/>
                <a:gd name="T8" fmla="*/ 38 w 38"/>
                <a:gd name="T9" fmla="*/ 19 h 19"/>
                <a:gd name="T10" fmla="*/ 33 w 38"/>
                <a:gd name="T11" fmla="*/ 16 h 19"/>
                <a:gd name="T12" fmla="*/ 28 w 38"/>
                <a:gd name="T13" fmla="*/ 15 h 19"/>
                <a:gd name="T14" fmla="*/ 14 w 38"/>
                <a:gd name="T15" fmla="*/ 9 h 19"/>
                <a:gd name="T16" fmla="*/ 2 w 38"/>
                <a:gd name="T17" fmla="*/ 0 h 19"/>
                <a:gd name="T18" fmla="*/ 0 w 38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8"/>
                <a:gd name="T31" fmla="*/ 0 h 19"/>
                <a:gd name="T32" fmla="*/ 38 w 3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8" h="19">
                  <a:moveTo>
                    <a:pt x="0" y="0"/>
                  </a:moveTo>
                  <a:lnTo>
                    <a:pt x="12" y="1"/>
                  </a:lnTo>
                  <a:lnTo>
                    <a:pt x="20" y="5"/>
                  </a:lnTo>
                  <a:lnTo>
                    <a:pt x="30" y="11"/>
                  </a:lnTo>
                  <a:lnTo>
                    <a:pt x="38" y="19"/>
                  </a:lnTo>
                  <a:lnTo>
                    <a:pt x="33" y="16"/>
                  </a:lnTo>
                  <a:lnTo>
                    <a:pt x="28" y="15"/>
                  </a:lnTo>
                  <a:lnTo>
                    <a:pt x="14" y="9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52" name="Freeform 161"/>
            <p:cNvSpPr>
              <a:spLocks/>
            </p:cNvSpPr>
            <p:nvPr/>
          </p:nvSpPr>
          <p:spPr bwMode="auto">
            <a:xfrm>
              <a:off x="2038" y="1914"/>
              <a:ext cx="30" cy="14"/>
            </a:xfrm>
            <a:custGeom>
              <a:avLst/>
              <a:gdLst>
                <a:gd name="T0" fmla="*/ 0 w 30"/>
                <a:gd name="T1" fmla="*/ 0 h 14"/>
                <a:gd name="T2" fmla="*/ 8 w 30"/>
                <a:gd name="T3" fmla="*/ 3 h 14"/>
                <a:gd name="T4" fmla="*/ 15 w 30"/>
                <a:gd name="T5" fmla="*/ 5 h 14"/>
                <a:gd name="T6" fmla="*/ 30 w 30"/>
                <a:gd name="T7" fmla="*/ 14 h 14"/>
                <a:gd name="T8" fmla="*/ 21 w 30"/>
                <a:gd name="T9" fmla="*/ 14 h 14"/>
                <a:gd name="T10" fmla="*/ 14 w 30"/>
                <a:gd name="T11" fmla="*/ 12 h 14"/>
                <a:gd name="T12" fmla="*/ 1 w 30"/>
                <a:gd name="T13" fmla="*/ 2 h 14"/>
                <a:gd name="T14" fmla="*/ 0 w 3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14"/>
                <a:gd name="T26" fmla="*/ 30 w 3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14">
                  <a:moveTo>
                    <a:pt x="0" y="0"/>
                  </a:moveTo>
                  <a:lnTo>
                    <a:pt x="8" y="3"/>
                  </a:lnTo>
                  <a:lnTo>
                    <a:pt x="15" y="5"/>
                  </a:lnTo>
                  <a:lnTo>
                    <a:pt x="30" y="14"/>
                  </a:lnTo>
                  <a:lnTo>
                    <a:pt x="21" y="14"/>
                  </a:lnTo>
                  <a:lnTo>
                    <a:pt x="14" y="1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53" name="Freeform 162"/>
            <p:cNvSpPr>
              <a:spLocks/>
            </p:cNvSpPr>
            <p:nvPr/>
          </p:nvSpPr>
          <p:spPr bwMode="auto">
            <a:xfrm>
              <a:off x="2028" y="1932"/>
              <a:ext cx="21" cy="9"/>
            </a:xfrm>
            <a:custGeom>
              <a:avLst/>
              <a:gdLst>
                <a:gd name="T0" fmla="*/ 0 w 21"/>
                <a:gd name="T1" fmla="*/ 0 h 9"/>
                <a:gd name="T2" fmla="*/ 6 w 21"/>
                <a:gd name="T3" fmla="*/ 0 h 9"/>
                <a:gd name="T4" fmla="*/ 11 w 21"/>
                <a:gd name="T5" fmla="*/ 3 h 9"/>
                <a:gd name="T6" fmla="*/ 21 w 21"/>
                <a:gd name="T7" fmla="*/ 9 h 9"/>
                <a:gd name="T8" fmla="*/ 16 w 21"/>
                <a:gd name="T9" fmla="*/ 9 h 9"/>
                <a:gd name="T10" fmla="*/ 11 w 21"/>
                <a:gd name="T11" fmla="*/ 6 h 9"/>
                <a:gd name="T12" fmla="*/ 1 w 21"/>
                <a:gd name="T13" fmla="*/ 0 h 9"/>
                <a:gd name="T14" fmla="*/ 0 w 21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9"/>
                <a:gd name="T26" fmla="*/ 21 w 21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9">
                  <a:moveTo>
                    <a:pt x="0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21" y="9"/>
                  </a:lnTo>
                  <a:lnTo>
                    <a:pt x="16" y="9"/>
                  </a:lnTo>
                  <a:lnTo>
                    <a:pt x="11" y="6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54" name="Freeform 163"/>
            <p:cNvSpPr>
              <a:spLocks/>
            </p:cNvSpPr>
            <p:nvPr/>
          </p:nvSpPr>
          <p:spPr bwMode="auto">
            <a:xfrm>
              <a:off x="2016" y="1946"/>
              <a:ext cx="23" cy="9"/>
            </a:xfrm>
            <a:custGeom>
              <a:avLst/>
              <a:gdLst>
                <a:gd name="T0" fmla="*/ 0 w 23"/>
                <a:gd name="T1" fmla="*/ 0 h 9"/>
                <a:gd name="T2" fmla="*/ 12 w 23"/>
                <a:gd name="T3" fmla="*/ 2 h 9"/>
                <a:gd name="T4" fmla="*/ 23 w 23"/>
                <a:gd name="T5" fmla="*/ 9 h 9"/>
                <a:gd name="T6" fmla="*/ 13 w 23"/>
                <a:gd name="T7" fmla="*/ 9 h 9"/>
                <a:gd name="T8" fmla="*/ 7 w 23"/>
                <a:gd name="T9" fmla="*/ 5 h 9"/>
                <a:gd name="T10" fmla="*/ 2 w 23"/>
                <a:gd name="T11" fmla="*/ 1 h 9"/>
                <a:gd name="T12" fmla="*/ 0 w 23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9"/>
                <a:gd name="T23" fmla="*/ 23 w 2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9">
                  <a:moveTo>
                    <a:pt x="0" y="0"/>
                  </a:moveTo>
                  <a:lnTo>
                    <a:pt x="12" y="2"/>
                  </a:lnTo>
                  <a:lnTo>
                    <a:pt x="23" y="9"/>
                  </a:lnTo>
                  <a:lnTo>
                    <a:pt x="13" y="9"/>
                  </a:lnTo>
                  <a:lnTo>
                    <a:pt x="7" y="5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55" name="Freeform 164"/>
            <p:cNvSpPr>
              <a:spLocks/>
            </p:cNvSpPr>
            <p:nvPr/>
          </p:nvSpPr>
          <p:spPr bwMode="auto">
            <a:xfrm>
              <a:off x="2011" y="1964"/>
              <a:ext cx="23" cy="6"/>
            </a:xfrm>
            <a:custGeom>
              <a:avLst/>
              <a:gdLst>
                <a:gd name="T0" fmla="*/ 0 w 23"/>
                <a:gd name="T1" fmla="*/ 0 h 6"/>
                <a:gd name="T2" fmla="*/ 6 w 23"/>
                <a:gd name="T3" fmla="*/ 1 h 6"/>
                <a:gd name="T4" fmla="*/ 12 w 23"/>
                <a:gd name="T5" fmla="*/ 2 h 6"/>
                <a:gd name="T6" fmla="*/ 23 w 23"/>
                <a:gd name="T7" fmla="*/ 6 h 6"/>
                <a:gd name="T8" fmla="*/ 12 w 23"/>
                <a:gd name="T9" fmla="*/ 6 h 6"/>
                <a:gd name="T10" fmla="*/ 3 w 23"/>
                <a:gd name="T11" fmla="*/ 1 h 6"/>
                <a:gd name="T12" fmla="*/ 0 w 2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6"/>
                <a:gd name="T23" fmla="*/ 23 w 23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6">
                  <a:moveTo>
                    <a:pt x="0" y="0"/>
                  </a:moveTo>
                  <a:lnTo>
                    <a:pt x="6" y="1"/>
                  </a:lnTo>
                  <a:lnTo>
                    <a:pt x="12" y="2"/>
                  </a:lnTo>
                  <a:lnTo>
                    <a:pt x="23" y="6"/>
                  </a:lnTo>
                  <a:lnTo>
                    <a:pt x="12" y="6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56" name="Freeform 165"/>
            <p:cNvSpPr>
              <a:spLocks/>
            </p:cNvSpPr>
            <p:nvPr/>
          </p:nvSpPr>
          <p:spPr bwMode="auto">
            <a:xfrm>
              <a:off x="1873" y="1988"/>
              <a:ext cx="56" cy="27"/>
            </a:xfrm>
            <a:custGeom>
              <a:avLst/>
              <a:gdLst>
                <a:gd name="T0" fmla="*/ 56 w 56"/>
                <a:gd name="T1" fmla="*/ 0 h 27"/>
                <a:gd name="T2" fmla="*/ 53 w 56"/>
                <a:gd name="T3" fmla="*/ 0 h 27"/>
                <a:gd name="T4" fmla="*/ 25 w 56"/>
                <a:gd name="T5" fmla="*/ 13 h 27"/>
                <a:gd name="T6" fmla="*/ 13 w 56"/>
                <a:gd name="T7" fmla="*/ 19 h 27"/>
                <a:gd name="T8" fmla="*/ 0 w 56"/>
                <a:gd name="T9" fmla="*/ 21 h 27"/>
                <a:gd name="T10" fmla="*/ 5 w 56"/>
                <a:gd name="T11" fmla="*/ 26 h 27"/>
                <a:gd name="T12" fmla="*/ 9 w 56"/>
                <a:gd name="T13" fmla="*/ 27 h 27"/>
                <a:gd name="T14" fmla="*/ 14 w 56"/>
                <a:gd name="T15" fmla="*/ 27 h 27"/>
                <a:gd name="T16" fmla="*/ 21 w 56"/>
                <a:gd name="T17" fmla="*/ 24 h 27"/>
                <a:gd name="T18" fmla="*/ 29 w 56"/>
                <a:gd name="T19" fmla="*/ 17 h 27"/>
                <a:gd name="T20" fmla="*/ 43 w 56"/>
                <a:gd name="T21" fmla="*/ 5 h 27"/>
                <a:gd name="T22" fmla="*/ 53 w 56"/>
                <a:gd name="T23" fmla="*/ 1 h 27"/>
                <a:gd name="T24" fmla="*/ 56 w 56"/>
                <a:gd name="T25" fmla="*/ 0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27"/>
                <a:gd name="T41" fmla="*/ 56 w 56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27">
                  <a:moveTo>
                    <a:pt x="56" y="0"/>
                  </a:moveTo>
                  <a:lnTo>
                    <a:pt x="53" y="0"/>
                  </a:lnTo>
                  <a:lnTo>
                    <a:pt x="25" y="13"/>
                  </a:lnTo>
                  <a:lnTo>
                    <a:pt x="13" y="19"/>
                  </a:lnTo>
                  <a:lnTo>
                    <a:pt x="0" y="21"/>
                  </a:lnTo>
                  <a:lnTo>
                    <a:pt x="5" y="26"/>
                  </a:lnTo>
                  <a:lnTo>
                    <a:pt x="9" y="27"/>
                  </a:lnTo>
                  <a:lnTo>
                    <a:pt x="14" y="27"/>
                  </a:lnTo>
                  <a:lnTo>
                    <a:pt x="21" y="24"/>
                  </a:lnTo>
                  <a:lnTo>
                    <a:pt x="29" y="17"/>
                  </a:lnTo>
                  <a:lnTo>
                    <a:pt x="43" y="5"/>
                  </a:lnTo>
                  <a:lnTo>
                    <a:pt x="53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57" name="Freeform 166"/>
            <p:cNvSpPr>
              <a:spLocks/>
            </p:cNvSpPr>
            <p:nvPr/>
          </p:nvSpPr>
          <p:spPr bwMode="auto">
            <a:xfrm>
              <a:off x="1933" y="1994"/>
              <a:ext cx="29" cy="7"/>
            </a:xfrm>
            <a:custGeom>
              <a:avLst/>
              <a:gdLst>
                <a:gd name="T0" fmla="*/ 29 w 29"/>
                <a:gd name="T1" fmla="*/ 2 h 7"/>
                <a:gd name="T2" fmla="*/ 0 w 29"/>
                <a:gd name="T3" fmla="*/ 0 h 7"/>
                <a:gd name="T4" fmla="*/ 6 w 29"/>
                <a:gd name="T5" fmla="*/ 4 h 7"/>
                <a:gd name="T6" fmla="*/ 13 w 29"/>
                <a:gd name="T7" fmla="*/ 6 h 7"/>
                <a:gd name="T8" fmla="*/ 19 w 29"/>
                <a:gd name="T9" fmla="*/ 7 h 7"/>
                <a:gd name="T10" fmla="*/ 26 w 29"/>
                <a:gd name="T11" fmla="*/ 7 h 7"/>
                <a:gd name="T12" fmla="*/ 28 w 29"/>
                <a:gd name="T13" fmla="*/ 6 h 7"/>
                <a:gd name="T14" fmla="*/ 29 w 29"/>
                <a:gd name="T15" fmla="*/ 2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9"/>
                <a:gd name="T25" fmla="*/ 0 h 7"/>
                <a:gd name="T26" fmla="*/ 29 w 2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9" h="7">
                  <a:moveTo>
                    <a:pt x="29" y="2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13" y="6"/>
                  </a:lnTo>
                  <a:lnTo>
                    <a:pt x="19" y="7"/>
                  </a:lnTo>
                  <a:lnTo>
                    <a:pt x="26" y="7"/>
                  </a:lnTo>
                  <a:lnTo>
                    <a:pt x="28" y="6"/>
                  </a:lnTo>
                  <a:lnTo>
                    <a:pt x="29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58" name="Freeform 167"/>
            <p:cNvSpPr>
              <a:spLocks/>
            </p:cNvSpPr>
            <p:nvPr/>
          </p:nvSpPr>
          <p:spPr bwMode="auto">
            <a:xfrm>
              <a:off x="1957" y="2007"/>
              <a:ext cx="26" cy="8"/>
            </a:xfrm>
            <a:custGeom>
              <a:avLst/>
              <a:gdLst>
                <a:gd name="T0" fmla="*/ 0 w 26"/>
                <a:gd name="T1" fmla="*/ 2 h 8"/>
                <a:gd name="T2" fmla="*/ 11 w 26"/>
                <a:gd name="T3" fmla="*/ 2 h 8"/>
                <a:gd name="T4" fmla="*/ 21 w 26"/>
                <a:gd name="T5" fmla="*/ 0 h 8"/>
                <a:gd name="T6" fmla="*/ 25 w 26"/>
                <a:gd name="T7" fmla="*/ 0 h 8"/>
                <a:gd name="T8" fmla="*/ 26 w 26"/>
                <a:gd name="T9" fmla="*/ 2 h 8"/>
                <a:gd name="T10" fmla="*/ 25 w 26"/>
                <a:gd name="T11" fmla="*/ 5 h 8"/>
                <a:gd name="T12" fmla="*/ 20 w 26"/>
                <a:gd name="T13" fmla="*/ 7 h 8"/>
                <a:gd name="T14" fmla="*/ 10 w 26"/>
                <a:gd name="T15" fmla="*/ 8 h 8"/>
                <a:gd name="T16" fmla="*/ 5 w 26"/>
                <a:gd name="T17" fmla="*/ 7 h 8"/>
                <a:gd name="T18" fmla="*/ 0 w 26"/>
                <a:gd name="T19" fmla="*/ 5 h 8"/>
                <a:gd name="T20" fmla="*/ 0 w 26"/>
                <a:gd name="T21" fmla="*/ 2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6"/>
                <a:gd name="T34" fmla="*/ 0 h 8"/>
                <a:gd name="T35" fmla="*/ 26 w 2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6" h="8">
                  <a:moveTo>
                    <a:pt x="0" y="2"/>
                  </a:moveTo>
                  <a:lnTo>
                    <a:pt x="11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5" y="5"/>
                  </a:lnTo>
                  <a:lnTo>
                    <a:pt x="20" y="7"/>
                  </a:lnTo>
                  <a:lnTo>
                    <a:pt x="10" y="8"/>
                  </a:lnTo>
                  <a:lnTo>
                    <a:pt x="5" y="7"/>
                  </a:lnTo>
                  <a:lnTo>
                    <a:pt x="0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59" name="Freeform 168"/>
            <p:cNvSpPr>
              <a:spLocks/>
            </p:cNvSpPr>
            <p:nvPr/>
          </p:nvSpPr>
          <p:spPr bwMode="auto">
            <a:xfrm>
              <a:off x="1971" y="1998"/>
              <a:ext cx="15" cy="2"/>
            </a:xfrm>
            <a:custGeom>
              <a:avLst/>
              <a:gdLst>
                <a:gd name="T0" fmla="*/ 0 w 15"/>
                <a:gd name="T1" fmla="*/ 1 h 2"/>
                <a:gd name="T2" fmla="*/ 15 w 15"/>
                <a:gd name="T3" fmla="*/ 0 h 2"/>
                <a:gd name="T4" fmla="*/ 7 w 15"/>
                <a:gd name="T5" fmla="*/ 2 h 2"/>
                <a:gd name="T6" fmla="*/ 0 w 15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2"/>
                <a:gd name="T14" fmla="*/ 15 w 1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2">
                  <a:moveTo>
                    <a:pt x="0" y="1"/>
                  </a:moveTo>
                  <a:lnTo>
                    <a:pt x="15" y="0"/>
                  </a:lnTo>
                  <a:lnTo>
                    <a:pt x="7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60" name="Freeform 169"/>
            <p:cNvSpPr>
              <a:spLocks/>
            </p:cNvSpPr>
            <p:nvPr/>
          </p:nvSpPr>
          <p:spPr bwMode="auto">
            <a:xfrm>
              <a:off x="1979" y="2012"/>
              <a:ext cx="29" cy="15"/>
            </a:xfrm>
            <a:custGeom>
              <a:avLst/>
              <a:gdLst>
                <a:gd name="T0" fmla="*/ 0 w 29"/>
                <a:gd name="T1" fmla="*/ 10 h 15"/>
                <a:gd name="T2" fmla="*/ 14 w 29"/>
                <a:gd name="T3" fmla="*/ 6 h 15"/>
                <a:gd name="T4" fmla="*/ 25 w 29"/>
                <a:gd name="T5" fmla="*/ 0 h 15"/>
                <a:gd name="T6" fmla="*/ 29 w 29"/>
                <a:gd name="T7" fmla="*/ 0 h 15"/>
                <a:gd name="T8" fmla="*/ 29 w 29"/>
                <a:gd name="T9" fmla="*/ 6 h 15"/>
                <a:gd name="T10" fmla="*/ 27 w 29"/>
                <a:gd name="T11" fmla="*/ 10 h 15"/>
                <a:gd name="T12" fmla="*/ 20 w 29"/>
                <a:gd name="T13" fmla="*/ 13 h 15"/>
                <a:gd name="T14" fmla="*/ 14 w 29"/>
                <a:gd name="T15" fmla="*/ 15 h 15"/>
                <a:gd name="T16" fmla="*/ 8 w 29"/>
                <a:gd name="T17" fmla="*/ 13 h 15"/>
                <a:gd name="T18" fmla="*/ 2 w 29"/>
                <a:gd name="T19" fmla="*/ 12 h 15"/>
                <a:gd name="T20" fmla="*/ 2 w 29"/>
                <a:gd name="T21" fmla="*/ 11 h 15"/>
                <a:gd name="T22" fmla="*/ 0 w 29"/>
                <a:gd name="T23" fmla="*/ 1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15"/>
                <a:gd name="T38" fmla="*/ 29 w 29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15">
                  <a:moveTo>
                    <a:pt x="0" y="10"/>
                  </a:moveTo>
                  <a:lnTo>
                    <a:pt x="14" y="6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29" y="6"/>
                  </a:lnTo>
                  <a:lnTo>
                    <a:pt x="27" y="10"/>
                  </a:lnTo>
                  <a:lnTo>
                    <a:pt x="20" y="13"/>
                  </a:lnTo>
                  <a:lnTo>
                    <a:pt x="14" y="15"/>
                  </a:lnTo>
                  <a:lnTo>
                    <a:pt x="8" y="13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61" name="Freeform 170"/>
            <p:cNvSpPr>
              <a:spLocks/>
            </p:cNvSpPr>
            <p:nvPr/>
          </p:nvSpPr>
          <p:spPr bwMode="auto">
            <a:xfrm>
              <a:off x="1992" y="2004"/>
              <a:ext cx="12" cy="4"/>
            </a:xfrm>
            <a:custGeom>
              <a:avLst/>
              <a:gdLst>
                <a:gd name="T0" fmla="*/ 0 w 12"/>
                <a:gd name="T1" fmla="*/ 4 h 4"/>
                <a:gd name="T2" fmla="*/ 6 w 12"/>
                <a:gd name="T3" fmla="*/ 1 h 4"/>
                <a:gd name="T4" fmla="*/ 12 w 12"/>
                <a:gd name="T5" fmla="*/ 0 h 4"/>
                <a:gd name="T6" fmla="*/ 11 w 12"/>
                <a:gd name="T7" fmla="*/ 3 h 4"/>
                <a:gd name="T8" fmla="*/ 9 w 12"/>
                <a:gd name="T9" fmla="*/ 4 h 4"/>
                <a:gd name="T10" fmla="*/ 4 w 12"/>
                <a:gd name="T11" fmla="*/ 4 h 4"/>
                <a:gd name="T12" fmla="*/ 0 w 12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4"/>
                <a:gd name="T23" fmla="*/ 12 w 12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4">
                  <a:moveTo>
                    <a:pt x="0" y="4"/>
                  </a:moveTo>
                  <a:lnTo>
                    <a:pt x="6" y="1"/>
                  </a:lnTo>
                  <a:lnTo>
                    <a:pt x="12" y="0"/>
                  </a:lnTo>
                  <a:lnTo>
                    <a:pt x="11" y="3"/>
                  </a:lnTo>
                  <a:lnTo>
                    <a:pt x="9" y="4"/>
                  </a:lnTo>
                  <a:lnTo>
                    <a:pt x="4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62" name="Freeform 171"/>
            <p:cNvSpPr>
              <a:spLocks/>
            </p:cNvSpPr>
            <p:nvPr/>
          </p:nvSpPr>
          <p:spPr bwMode="auto">
            <a:xfrm>
              <a:off x="2016" y="2005"/>
              <a:ext cx="13" cy="13"/>
            </a:xfrm>
            <a:custGeom>
              <a:avLst/>
              <a:gdLst>
                <a:gd name="T0" fmla="*/ 0 w 13"/>
                <a:gd name="T1" fmla="*/ 12 h 13"/>
                <a:gd name="T2" fmla="*/ 7 w 13"/>
                <a:gd name="T3" fmla="*/ 7 h 13"/>
                <a:gd name="T4" fmla="*/ 12 w 13"/>
                <a:gd name="T5" fmla="*/ 0 h 13"/>
                <a:gd name="T6" fmla="*/ 13 w 13"/>
                <a:gd name="T7" fmla="*/ 2 h 13"/>
                <a:gd name="T8" fmla="*/ 13 w 13"/>
                <a:gd name="T9" fmla="*/ 5 h 13"/>
                <a:gd name="T10" fmla="*/ 10 w 13"/>
                <a:gd name="T11" fmla="*/ 10 h 13"/>
                <a:gd name="T12" fmla="*/ 3 w 13"/>
                <a:gd name="T13" fmla="*/ 13 h 13"/>
                <a:gd name="T14" fmla="*/ 0 w 13"/>
                <a:gd name="T15" fmla="*/ 12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3"/>
                <a:gd name="T26" fmla="*/ 13 w 13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3">
                  <a:moveTo>
                    <a:pt x="0" y="12"/>
                  </a:moveTo>
                  <a:lnTo>
                    <a:pt x="7" y="7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5"/>
                  </a:lnTo>
                  <a:lnTo>
                    <a:pt x="10" y="10"/>
                  </a:lnTo>
                  <a:lnTo>
                    <a:pt x="3" y="13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B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563" name="Freeform 172"/>
            <p:cNvSpPr>
              <a:spLocks/>
            </p:cNvSpPr>
            <p:nvPr/>
          </p:nvSpPr>
          <p:spPr bwMode="auto">
            <a:xfrm>
              <a:off x="2128" y="1983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8" name="Freeform 42"/>
          <p:cNvSpPr>
            <a:spLocks/>
          </p:cNvSpPr>
          <p:nvPr/>
        </p:nvSpPr>
        <p:spPr bwMode="auto">
          <a:xfrm>
            <a:off x="395536" y="4083918"/>
            <a:ext cx="3815084" cy="760822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4" name="WordArt 78"/>
          <p:cNvSpPr>
            <a:spLocks noChangeArrowheads="1" noChangeShapeType="1" noTextEdit="1"/>
          </p:cNvSpPr>
          <p:nvPr/>
        </p:nvSpPr>
        <p:spPr bwMode="auto">
          <a:xfrm>
            <a:off x="251520" y="195487"/>
            <a:ext cx="6363022" cy="1026002"/>
          </a:xfrm>
          <a:prstGeom prst="rect">
            <a:avLst/>
          </a:prstGeom>
          <a:extLst/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is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weather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usually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like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in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SUMMER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sp>
        <p:nvSpPr>
          <p:cNvPr id="145" name="144 Rectángulo redondeado"/>
          <p:cNvSpPr/>
          <p:nvPr/>
        </p:nvSpPr>
        <p:spPr>
          <a:xfrm>
            <a:off x="420689" y="1426369"/>
            <a:ext cx="3849687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snowy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cold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46" name="145 Rectángulo redondeado"/>
          <p:cNvSpPr/>
          <p:nvPr/>
        </p:nvSpPr>
        <p:spPr>
          <a:xfrm>
            <a:off x="420689" y="2787253"/>
            <a:ext cx="3849687" cy="5191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sunny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hot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47" name="146 Rectángulo redondeado"/>
          <p:cNvSpPr/>
          <p:nvPr/>
        </p:nvSpPr>
        <p:spPr>
          <a:xfrm>
            <a:off x="423863" y="2107407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windy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freezing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49" name="148 Rectángulo redondeado"/>
          <p:cNvSpPr/>
          <p:nvPr/>
        </p:nvSpPr>
        <p:spPr>
          <a:xfrm>
            <a:off x="423863" y="3457576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sunny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cold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pic>
        <p:nvPicPr>
          <p:cNvPr id="150" name="Picture 142" descr="http://k.b5z.net/i/u/2182313/i/cartoon_tu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06"/>
          <a:stretch>
            <a:fillRect/>
          </a:stretch>
        </p:blipFill>
        <p:spPr bwMode="auto">
          <a:xfrm>
            <a:off x="1042988" y="4054079"/>
            <a:ext cx="1657350" cy="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4" name="AutoShape 15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1" y="4407694"/>
            <a:ext cx="1008063" cy="594122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45" grpId="0" animBg="1"/>
      <p:bldP spid="145" grpId="1" animBg="1"/>
      <p:bldP spid="146" grpId="0" animBg="1"/>
      <p:bldP spid="147" grpId="0" animBg="1"/>
      <p:bldP spid="147" grpId="1" animBg="1"/>
      <p:bldP spid="149" grpId="0" animBg="1"/>
      <p:bldP spid="149" grpId="1" animBg="1"/>
      <p:bldP spid="1039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43" name="AutoShape 4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CC9900"/>
              </a:gs>
              <a:gs pos="100000">
                <a:srgbClr val="EDEA7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45" name="AutoShape 10"/>
          <p:cNvSpPr>
            <a:spLocks noChangeArrowheads="1"/>
          </p:cNvSpPr>
          <p:nvPr/>
        </p:nvSpPr>
        <p:spPr bwMode="auto">
          <a:xfrm>
            <a:off x="6948488" y="195263"/>
            <a:ext cx="1439862" cy="1026319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3" name="Freeform 42"/>
          <p:cNvSpPr>
            <a:spLocks/>
          </p:cNvSpPr>
          <p:nvPr/>
        </p:nvSpPr>
        <p:spPr bwMode="auto">
          <a:xfrm>
            <a:off x="396876" y="4100513"/>
            <a:ext cx="3815084" cy="760822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36873" name="Group 5"/>
          <p:cNvGrpSpPr>
            <a:grpSpLocks/>
          </p:cNvGrpSpPr>
          <p:nvPr/>
        </p:nvGrpSpPr>
        <p:grpSpPr bwMode="auto">
          <a:xfrm>
            <a:off x="4356100" y="1275160"/>
            <a:ext cx="3887788" cy="3132534"/>
            <a:chOff x="612" y="935"/>
            <a:chExt cx="2449" cy="2631"/>
          </a:xfrm>
        </p:grpSpPr>
        <p:sp>
          <p:nvSpPr>
            <p:cNvPr id="5126" name="Oval 6"/>
            <p:cNvSpPr>
              <a:spLocks noChangeArrowheads="1"/>
            </p:cNvSpPr>
            <p:nvPr/>
          </p:nvSpPr>
          <p:spPr bwMode="auto">
            <a:xfrm>
              <a:off x="612" y="1389"/>
              <a:ext cx="1224" cy="72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1202" y="935"/>
              <a:ext cx="1270" cy="81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1927" y="1253"/>
              <a:ext cx="1134" cy="72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" name="Freeform 9"/>
            <p:cNvSpPr>
              <a:spLocks/>
            </p:cNvSpPr>
            <p:nvPr/>
          </p:nvSpPr>
          <p:spPr bwMode="auto">
            <a:xfrm>
              <a:off x="1111" y="1434"/>
              <a:ext cx="1496" cy="2132"/>
            </a:xfrm>
            <a:custGeom>
              <a:avLst/>
              <a:gdLst>
                <a:gd name="T0" fmla="*/ 272 w 1496"/>
                <a:gd name="T1" fmla="*/ 272 h 2132"/>
                <a:gd name="T2" fmla="*/ 635 w 1496"/>
                <a:gd name="T3" fmla="*/ 544 h 2132"/>
                <a:gd name="T4" fmla="*/ 771 w 1496"/>
                <a:gd name="T5" fmla="*/ 0 h 2132"/>
                <a:gd name="T6" fmla="*/ 861 w 1496"/>
                <a:gd name="T7" fmla="*/ 544 h 2132"/>
                <a:gd name="T8" fmla="*/ 1134 w 1496"/>
                <a:gd name="T9" fmla="*/ 136 h 2132"/>
                <a:gd name="T10" fmla="*/ 1088 w 1496"/>
                <a:gd name="T11" fmla="*/ 363 h 2132"/>
                <a:gd name="T12" fmla="*/ 1496 w 1496"/>
                <a:gd name="T13" fmla="*/ 272 h 2132"/>
                <a:gd name="T14" fmla="*/ 1043 w 1496"/>
                <a:gd name="T15" fmla="*/ 499 h 2132"/>
                <a:gd name="T16" fmla="*/ 907 w 1496"/>
                <a:gd name="T17" fmla="*/ 771 h 2132"/>
                <a:gd name="T18" fmla="*/ 952 w 1496"/>
                <a:gd name="T19" fmla="*/ 1860 h 2132"/>
                <a:gd name="T20" fmla="*/ 1224 w 1496"/>
                <a:gd name="T21" fmla="*/ 2041 h 2132"/>
                <a:gd name="T22" fmla="*/ 952 w 1496"/>
                <a:gd name="T23" fmla="*/ 2041 h 2132"/>
                <a:gd name="T24" fmla="*/ 816 w 1496"/>
                <a:gd name="T25" fmla="*/ 2086 h 2132"/>
                <a:gd name="T26" fmla="*/ 544 w 1496"/>
                <a:gd name="T27" fmla="*/ 2041 h 2132"/>
                <a:gd name="T28" fmla="*/ 226 w 1496"/>
                <a:gd name="T29" fmla="*/ 2132 h 2132"/>
                <a:gd name="T30" fmla="*/ 408 w 1496"/>
                <a:gd name="T31" fmla="*/ 1905 h 2132"/>
                <a:gd name="T32" fmla="*/ 544 w 1496"/>
                <a:gd name="T33" fmla="*/ 1769 h 2132"/>
                <a:gd name="T34" fmla="*/ 589 w 1496"/>
                <a:gd name="T35" fmla="*/ 816 h 2132"/>
                <a:gd name="T36" fmla="*/ 363 w 1496"/>
                <a:gd name="T37" fmla="*/ 499 h 2132"/>
                <a:gd name="T38" fmla="*/ 0 w 1496"/>
                <a:gd name="T39" fmla="*/ 408 h 2132"/>
                <a:gd name="T40" fmla="*/ 317 w 1496"/>
                <a:gd name="T41" fmla="*/ 408 h 2132"/>
                <a:gd name="T42" fmla="*/ 272 w 1496"/>
                <a:gd name="T43" fmla="*/ 272 h 2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96" h="2132">
                  <a:moveTo>
                    <a:pt x="272" y="272"/>
                  </a:moveTo>
                  <a:lnTo>
                    <a:pt x="635" y="544"/>
                  </a:lnTo>
                  <a:lnTo>
                    <a:pt x="771" y="0"/>
                  </a:lnTo>
                  <a:lnTo>
                    <a:pt x="861" y="544"/>
                  </a:lnTo>
                  <a:lnTo>
                    <a:pt x="1134" y="136"/>
                  </a:lnTo>
                  <a:lnTo>
                    <a:pt x="1088" y="363"/>
                  </a:lnTo>
                  <a:lnTo>
                    <a:pt x="1496" y="272"/>
                  </a:lnTo>
                  <a:lnTo>
                    <a:pt x="1043" y="499"/>
                  </a:lnTo>
                  <a:lnTo>
                    <a:pt x="907" y="771"/>
                  </a:lnTo>
                  <a:lnTo>
                    <a:pt x="952" y="1860"/>
                  </a:lnTo>
                  <a:lnTo>
                    <a:pt x="1224" y="2041"/>
                  </a:lnTo>
                  <a:lnTo>
                    <a:pt x="952" y="2041"/>
                  </a:lnTo>
                  <a:lnTo>
                    <a:pt x="816" y="2086"/>
                  </a:lnTo>
                  <a:lnTo>
                    <a:pt x="544" y="2041"/>
                  </a:lnTo>
                  <a:lnTo>
                    <a:pt x="226" y="2132"/>
                  </a:lnTo>
                  <a:lnTo>
                    <a:pt x="408" y="1905"/>
                  </a:lnTo>
                  <a:lnTo>
                    <a:pt x="544" y="1769"/>
                  </a:lnTo>
                  <a:lnTo>
                    <a:pt x="589" y="816"/>
                  </a:lnTo>
                  <a:lnTo>
                    <a:pt x="363" y="499"/>
                  </a:lnTo>
                  <a:lnTo>
                    <a:pt x="0" y="408"/>
                  </a:lnTo>
                  <a:lnTo>
                    <a:pt x="317" y="408"/>
                  </a:lnTo>
                  <a:lnTo>
                    <a:pt x="272" y="272"/>
                  </a:lnTo>
                  <a:close/>
                </a:path>
              </a:pathLst>
            </a:custGeom>
            <a:gradFill rotWithShape="1">
              <a:gsLst>
                <a:gs pos="0">
                  <a:srgbClr val="996633"/>
                </a:gs>
                <a:gs pos="50000">
                  <a:srgbClr val="CC9900"/>
                </a:gs>
                <a:gs pos="100000">
                  <a:srgbClr val="996633"/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71500" prst="coolSlant"/>
            </a:sp3d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148" name="Freeform 42"/>
          <p:cNvSpPr>
            <a:spLocks/>
          </p:cNvSpPr>
          <p:nvPr/>
        </p:nvSpPr>
        <p:spPr bwMode="auto">
          <a:xfrm>
            <a:off x="395536" y="4083918"/>
            <a:ext cx="3815084" cy="760822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5" name="144 Rectángulo redondeado"/>
          <p:cNvSpPr/>
          <p:nvPr/>
        </p:nvSpPr>
        <p:spPr>
          <a:xfrm>
            <a:off x="420689" y="1426369"/>
            <a:ext cx="3849687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jumpers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boots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46" name="145 Rectángulo redondeado"/>
          <p:cNvSpPr/>
          <p:nvPr/>
        </p:nvSpPr>
        <p:spPr>
          <a:xfrm>
            <a:off x="434975" y="3456385"/>
            <a:ext cx="3849688" cy="5191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solidFill>
                  <a:srgbClr val="000000"/>
                </a:solidFill>
              </a:rPr>
              <a:t>shorts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flip-flops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47" name="146 Rectángulo redondeado"/>
          <p:cNvSpPr/>
          <p:nvPr/>
        </p:nvSpPr>
        <p:spPr>
          <a:xfrm>
            <a:off x="423863" y="2107407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scarves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gloves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49" name="148 Rectángulo redondeado"/>
          <p:cNvSpPr/>
          <p:nvPr/>
        </p:nvSpPr>
        <p:spPr>
          <a:xfrm>
            <a:off x="423863" y="2787253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raincoats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wellies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50" name="WordArt 78"/>
          <p:cNvSpPr>
            <a:spLocks noChangeArrowheads="1" noChangeShapeType="1" noTextEdit="1"/>
          </p:cNvSpPr>
          <p:nvPr/>
        </p:nvSpPr>
        <p:spPr bwMode="auto">
          <a:xfrm>
            <a:off x="251520" y="195487"/>
            <a:ext cx="6363022" cy="1026002"/>
          </a:xfrm>
          <a:prstGeom prst="rect">
            <a:avLst/>
          </a:prstGeom>
          <a:extLst/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do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usually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wear</a:t>
            </a:r>
            <a:endParaRPr lang="es-ES" sz="4000" b="1" kern="10" dirty="0">
              <a:ln w="19050">
                <a:solidFill>
                  <a:srgbClr val="000000">
                    <a:tint val="1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in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SUMMER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pic>
        <p:nvPicPr>
          <p:cNvPr id="152" name="Picture 142" descr="http://k.b5z.net/i/u/2182313/i/cartoon_tu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06"/>
          <a:stretch>
            <a:fillRect/>
          </a:stretch>
        </p:blipFill>
        <p:spPr bwMode="auto">
          <a:xfrm>
            <a:off x="1042988" y="4054079"/>
            <a:ext cx="1657350" cy="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1" name="AutoShape 2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1" y="4407694"/>
            <a:ext cx="1008063" cy="594122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6884" name="20 Imagen" descr="summer-clothes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950369"/>
            <a:ext cx="1169988" cy="161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45" grpId="0" animBg="1"/>
      <p:bldP spid="145" grpId="1" animBg="1"/>
      <p:bldP spid="146" grpId="0" animBg="1"/>
      <p:bldP spid="147" grpId="0" animBg="1"/>
      <p:bldP spid="147" grpId="1" animBg="1"/>
      <p:bldP spid="149" grpId="0" animBg="1"/>
      <p:bldP spid="149" grpId="1" animBg="1"/>
      <p:bldP spid="1129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67" name="AutoShape 4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68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CC9900"/>
              </a:gs>
              <a:gs pos="100000">
                <a:srgbClr val="EDEA7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469" name="AutoShape 10"/>
          <p:cNvSpPr>
            <a:spLocks noChangeArrowheads="1"/>
          </p:cNvSpPr>
          <p:nvPr/>
        </p:nvSpPr>
        <p:spPr bwMode="auto">
          <a:xfrm>
            <a:off x="6948488" y="195263"/>
            <a:ext cx="1439862" cy="1026319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0" name="WordArt 78"/>
          <p:cNvSpPr>
            <a:spLocks noChangeArrowheads="1" noChangeShapeType="1" noTextEdit="1"/>
          </p:cNvSpPr>
          <p:nvPr/>
        </p:nvSpPr>
        <p:spPr bwMode="auto">
          <a:xfrm>
            <a:off x="251520" y="195487"/>
            <a:ext cx="6363022" cy="1026002"/>
          </a:xfrm>
          <a:prstGeom prst="rect">
            <a:avLst/>
          </a:prstGeom>
          <a:extLst/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don’t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wear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 …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in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SUMMER</a:t>
            </a:r>
            <a:endParaRPr lang="es-ES" sz="4000" b="1" kern="10" dirty="0">
              <a:ln w="19050">
                <a:solidFill>
                  <a:srgbClr val="000000">
                    <a:tint val="1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/>
            </a:endParaRPr>
          </a:p>
        </p:txBody>
      </p:sp>
      <p:pic>
        <p:nvPicPr>
          <p:cNvPr id="37895" name="150 Imagen" descr="summer-clothes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786063"/>
            <a:ext cx="1511300" cy="208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1" name="AutoShape 2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1" y="4407694"/>
            <a:ext cx="1008063" cy="594122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21 Arco"/>
          <p:cNvSpPr/>
          <p:nvPr/>
        </p:nvSpPr>
        <p:spPr>
          <a:xfrm rot="10800000">
            <a:off x="0" y="1383507"/>
            <a:ext cx="9144000" cy="594122"/>
          </a:xfrm>
          <a:prstGeom prst="arc">
            <a:avLst>
              <a:gd name="adj1" fmla="val 10847833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</a:endParaRPr>
          </a:p>
        </p:txBody>
      </p:sp>
      <p:pic>
        <p:nvPicPr>
          <p:cNvPr id="37898" name="22 Imagen" descr="Bañador_chic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416">
            <a:off x="539751" y="1869281"/>
            <a:ext cx="12223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23 Imagen" descr="Bañador_chic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416">
            <a:off x="2103438" y="1847850"/>
            <a:ext cx="1311275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24 Imagen" descr="Bañador_chico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924050"/>
            <a:ext cx="1157288" cy="70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25 Imagen" descr="Bañador_chico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317">
            <a:off x="5632450" y="1909763"/>
            <a:ext cx="1208088" cy="7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26 Imagen" descr="Bañador_chico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161">
            <a:off x="7299326" y="1749029"/>
            <a:ext cx="1249363" cy="104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28 Conector recto"/>
          <p:cNvCxnSpPr/>
          <p:nvPr/>
        </p:nvCxnSpPr>
        <p:spPr>
          <a:xfrm>
            <a:off x="900113" y="1762125"/>
            <a:ext cx="0" cy="161925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"/>
          <p:cNvCxnSpPr/>
          <p:nvPr/>
        </p:nvCxnSpPr>
        <p:spPr>
          <a:xfrm>
            <a:off x="1476375" y="1815704"/>
            <a:ext cx="0" cy="161925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>
            <a:off x="2555875" y="1869281"/>
            <a:ext cx="0" cy="161925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"/>
          <p:cNvCxnSpPr/>
          <p:nvPr/>
        </p:nvCxnSpPr>
        <p:spPr>
          <a:xfrm>
            <a:off x="3132138" y="1869281"/>
            <a:ext cx="0" cy="161925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"/>
          <p:cNvCxnSpPr/>
          <p:nvPr/>
        </p:nvCxnSpPr>
        <p:spPr>
          <a:xfrm>
            <a:off x="4211638" y="1869281"/>
            <a:ext cx="0" cy="161925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"/>
          <p:cNvCxnSpPr/>
          <p:nvPr/>
        </p:nvCxnSpPr>
        <p:spPr>
          <a:xfrm>
            <a:off x="4859338" y="1869281"/>
            <a:ext cx="0" cy="161925"/>
          </a:xfrm>
          <a:prstGeom prst="line">
            <a:avLst/>
          </a:prstGeom>
          <a:ln w="762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"/>
          <p:cNvCxnSpPr/>
          <p:nvPr/>
        </p:nvCxnSpPr>
        <p:spPr>
          <a:xfrm>
            <a:off x="5940425" y="1876425"/>
            <a:ext cx="0" cy="161925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>
            <a:off x="6516688" y="1869281"/>
            <a:ext cx="0" cy="161925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>
            <a:off x="7596188" y="1821656"/>
            <a:ext cx="0" cy="161925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"/>
          <p:cNvCxnSpPr/>
          <p:nvPr/>
        </p:nvCxnSpPr>
        <p:spPr>
          <a:xfrm>
            <a:off x="8172450" y="1707356"/>
            <a:ext cx="0" cy="161925"/>
          </a:xfrm>
          <a:prstGeom prst="line">
            <a:avLst/>
          </a:prstGeom>
          <a:ln w="76200">
            <a:solidFill>
              <a:srgbClr val="FF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39 Rectángulo redondeado"/>
          <p:cNvSpPr/>
          <p:nvPr/>
        </p:nvSpPr>
        <p:spPr>
          <a:xfrm>
            <a:off x="323850" y="3759994"/>
            <a:ext cx="1728788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solidFill>
                  <a:srgbClr val="000000"/>
                </a:solidFill>
              </a:rPr>
              <a:t>shorts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41" name="40 Rectángulo redondeado"/>
          <p:cNvSpPr/>
          <p:nvPr/>
        </p:nvSpPr>
        <p:spPr>
          <a:xfrm>
            <a:off x="4211639" y="3759994"/>
            <a:ext cx="1728787" cy="5191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solidFill>
                  <a:srgbClr val="000000"/>
                </a:solidFill>
              </a:rPr>
              <a:t>a </a:t>
            </a:r>
            <a:r>
              <a:rPr lang="es-ES_tradnl" sz="2800" b="1" kern="0" dirty="0" err="1">
                <a:solidFill>
                  <a:srgbClr val="000000"/>
                </a:solidFill>
              </a:rPr>
              <a:t>coat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42" name="41 Rectángulo redondeado"/>
          <p:cNvSpPr/>
          <p:nvPr/>
        </p:nvSpPr>
        <p:spPr>
          <a:xfrm>
            <a:off x="2268538" y="3759994"/>
            <a:ext cx="17272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solidFill>
                  <a:srgbClr val="000000"/>
                </a:solidFill>
              </a:rPr>
              <a:t>a </a:t>
            </a:r>
            <a:r>
              <a:rPr lang="es-ES_tradnl" sz="2800" b="1" kern="0" dirty="0" err="1">
                <a:solidFill>
                  <a:srgbClr val="000000"/>
                </a:solidFill>
              </a:rPr>
              <a:t>dress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43" name="42 Rectángulo redondeado"/>
          <p:cNvSpPr/>
          <p:nvPr/>
        </p:nvSpPr>
        <p:spPr>
          <a:xfrm>
            <a:off x="3276600" y="4407694"/>
            <a:ext cx="17272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solidFill>
                  <a:srgbClr val="000000"/>
                </a:solidFill>
              </a:rPr>
              <a:t>a T-</a:t>
            </a:r>
            <a:r>
              <a:rPr lang="es-ES_tradnl" sz="2800" b="1" kern="0" dirty="0" err="1">
                <a:solidFill>
                  <a:srgbClr val="000000"/>
                </a:solidFill>
              </a:rPr>
              <a:t>shirt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1187450" y="4407694"/>
            <a:ext cx="1728788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kern="0" dirty="0" err="1">
                <a:solidFill>
                  <a:srgbClr val="000000"/>
                </a:solidFill>
              </a:rPr>
              <a:t>swimsuit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11291" grpId="0" animBg="1"/>
      <p:bldP spid="40" grpId="0" animBg="1"/>
      <p:bldP spid="40" grpId="1" animBg="1"/>
      <p:bldP spid="41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714" y="1107069"/>
            <a:ext cx="2851150" cy="178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5" b="14530"/>
          <a:stretch/>
        </p:blipFill>
        <p:spPr bwMode="auto">
          <a:xfrm flipH="1">
            <a:off x="596059" y="1809750"/>
            <a:ext cx="2528981" cy="144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486400" y="2889434"/>
            <a:ext cx="2822575" cy="5990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cold, snowy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723899" y="271287"/>
            <a:ext cx="7124701" cy="842963"/>
          </a:xfrm>
          <a:prstGeom prst="wedgeRoundRectCallout">
            <a:avLst>
              <a:gd name="adj1" fmla="val -38790"/>
              <a:gd name="adj2" fmla="val 106049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prstClr val="black"/>
                </a:solidFill>
              </a:rPr>
              <a:t>What will the weather be like tomorrow?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860550" y="4009591"/>
            <a:ext cx="5302250" cy="902316"/>
          </a:xfrm>
          <a:prstGeom prst="wedgeRoundRectCallout">
            <a:avLst>
              <a:gd name="adj1" fmla="val -41005"/>
              <a:gd name="adj2" fmla="val -123241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</a:rPr>
              <a:t>It will be_________________.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81400" y="4120575"/>
            <a:ext cx="31881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cold and snowy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2306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3491" name="AutoShape 4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3492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CC9900"/>
              </a:gs>
              <a:gs pos="100000">
                <a:srgbClr val="EDEA7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3493" name="AutoShape 10"/>
          <p:cNvSpPr>
            <a:spLocks noChangeArrowheads="1"/>
          </p:cNvSpPr>
          <p:nvPr/>
        </p:nvSpPr>
        <p:spPr bwMode="auto">
          <a:xfrm>
            <a:off x="6948488" y="195263"/>
            <a:ext cx="1439862" cy="1026319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3" name="Freeform 42"/>
          <p:cNvSpPr>
            <a:spLocks/>
          </p:cNvSpPr>
          <p:nvPr/>
        </p:nvSpPr>
        <p:spPr bwMode="auto">
          <a:xfrm>
            <a:off x="396876" y="4100513"/>
            <a:ext cx="3815084" cy="760822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38921" name="Group 5"/>
          <p:cNvGrpSpPr>
            <a:grpSpLocks/>
          </p:cNvGrpSpPr>
          <p:nvPr/>
        </p:nvGrpSpPr>
        <p:grpSpPr bwMode="auto">
          <a:xfrm>
            <a:off x="4356100" y="1275160"/>
            <a:ext cx="3887788" cy="3132534"/>
            <a:chOff x="612" y="935"/>
            <a:chExt cx="2449" cy="2631"/>
          </a:xfrm>
        </p:grpSpPr>
        <p:sp>
          <p:nvSpPr>
            <p:cNvPr id="5126" name="Oval 6"/>
            <p:cNvSpPr>
              <a:spLocks noChangeArrowheads="1"/>
            </p:cNvSpPr>
            <p:nvPr/>
          </p:nvSpPr>
          <p:spPr bwMode="auto">
            <a:xfrm>
              <a:off x="612" y="1389"/>
              <a:ext cx="1224" cy="72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1202" y="935"/>
              <a:ext cx="1270" cy="81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1927" y="1253"/>
              <a:ext cx="1134" cy="72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" name="Freeform 9"/>
            <p:cNvSpPr>
              <a:spLocks/>
            </p:cNvSpPr>
            <p:nvPr/>
          </p:nvSpPr>
          <p:spPr bwMode="auto">
            <a:xfrm>
              <a:off x="1111" y="1434"/>
              <a:ext cx="1496" cy="2132"/>
            </a:xfrm>
            <a:custGeom>
              <a:avLst/>
              <a:gdLst>
                <a:gd name="T0" fmla="*/ 272 w 1496"/>
                <a:gd name="T1" fmla="*/ 272 h 2132"/>
                <a:gd name="T2" fmla="*/ 635 w 1496"/>
                <a:gd name="T3" fmla="*/ 544 h 2132"/>
                <a:gd name="T4" fmla="*/ 771 w 1496"/>
                <a:gd name="T5" fmla="*/ 0 h 2132"/>
                <a:gd name="T6" fmla="*/ 861 w 1496"/>
                <a:gd name="T7" fmla="*/ 544 h 2132"/>
                <a:gd name="T8" fmla="*/ 1134 w 1496"/>
                <a:gd name="T9" fmla="*/ 136 h 2132"/>
                <a:gd name="T10" fmla="*/ 1088 w 1496"/>
                <a:gd name="T11" fmla="*/ 363 h 2132"/>
                <a:gd name="T12" fmla="*/ 1496 w 1496"/>
                <a:gd name="T13" fmla="*/ 272 h 2132"/>
                <a:gd name="T14" fmla="*/ 1043 w 1496"/>
                <a:gd name="T15" fmla="*/ 499 h 2132"/>
                <a:gd name="T16" fmla="*/ 907 w 1496"/>
                <a:gd name="T17" fmla="*/ 771 h 2132"/>
                <a:gd name="T18" fmla="*/ 952 w 1496"/>
                <a:gd name="T19" fmla="*/ 1860 h 2132"/>
                <a:gd name="T20" fmla="*/ 1224 w 1496"/>
                <a:gd name="T21" fmla="*/ 2041 h 2132"/>
                <a:gd name="T22" fmla="*/ 952 w 1496"/>
                <a:gd name="T23" fmla="*/ 2041 h 2132"/>
                <a:gd name="T24" fmla="*/ 816 w 1496"/>
                <a:gd name="T25" fmla="*/ 2086 h 2132"/>
                <a:gd name="T26" fmla="*/ 544 w 1496"/>
                <a:gd name="T27" fmla="*/ 2041 h 2132"/>
                <a:gd name="T28" fmla="*/ 226 w 1496"/>
                <a:gd name="T29" fmla="*/ 2132 h 2132"/>
                <a:gd name="T30" fmla="*/ 408 w 1496"/>
                <a:gd name="T31" fmla="*/ 1905 h 2132"/>
                <a:gd name="T32" fmla="*/ 544 w 1496"/>
                <a:gd name="T33" fmla="*/ 1769 h 2132"/>
                <a:gd name="T34" fmla="*/ 589 w 1496"/>
                <a:gd name="T35" fmla="*/ 816 h 2132"/>
                <a:gd name="T36" fmla="*/ 363 w 1496"/>
                <a:gd name="T37" fmla="*/ 499 h 2132"/>
                <a:gd name="T38" fmla="*/ 0 w 1496"/>
                <a:gd name="T39" fmla="*/ 408 h 2132"/>
                <a:gd name="T40" fmla="*/ 317 w 1496"/>
                <a:gd name="T41" fmla="*/ 408 h 2132"/>
                <a:gd name="T42" fmla="*/ 272 w 1496"/>
                <a:gd name="T43" fmla="*/ 272 h 2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96" h="2132">
                  <a:moveTo>
                    <a:pt x="272" y="272"/>
                  </a:moveTo>
                  <a:lnTo>
                    <a:pt x="635" y="544"/>
                  </a:lnTo>
                  <a:lnTo>
                    <a:pt x="771" y="0"/>
                  </a:lnTo>
                  <a:lnTo>
                    <a:pt x="861" y="544"/>
                  </a:lnTo>
                  <a:lnTo>
                    <a:pt x="1134" y="136"/>
                  </a:lnTo>
                  <a:lnTo>
                    <a:pt x="1088" y="363"/>
                  </a:lnTo>
                  <a:lnTo>
                    <a:pt x="1496" y="272"/>
                  </a:lnTo>
                  <a:lnTo>
                    <a:pt x="1043" y="499"/>
                  </a:lnTo>
                  <a:lnTo>
                    <a:pt x="907" y="771"/>
                  </a:lnTo>
                  <a:lnTo>
                    <a:pt x="952" y="1860"/>
                  </a:lnTo>
                  <a:lnTo>
                    <a:pt x="1224" y="2041"/>
                  </a:lnTo>
                  <a:lnTo>
                    <a:pt x="952" y="2041"/>
                  </a:lnTo>
                  <a:lnTo>
                    <a:pt x="816" y="2086"/>
                  </a:lnTo>
                  <a:lnTo>
                    <a:pt x="544" y="2041"/>
                  </a:lnTo>
                  <a:lnTo>
                    <a:pt x="226" y="2132"/>
                  </a:lnTo>
                  <a:lnTo>
                    <a:pt x="408" y="1905"/>
                  </a:lnTo>
                  <a:lnTo>
                    <a:pt x="544" y="1769"/>
                  </a:lnTo>
                  <a:lnTo>
                    <a:pt x="589" y="816"/>
                  </a:lnTo>
                  <a:lnTo>
                    <a:pt x="363" y="499"/>
                  </a:lnTo>
                  <a:lnTo>
                    <a:pt x="0" y="408"/>
                  </a:lnTo>
                  <a:lnTo>
                    <a:pt x="317" y="408"/>
                  </a:lnTo>
                  <a:lnTo>
                    <a:pt x="272" y="272"/>
                  </a:lnTo>
                  <a:close/>
                </a:path>
              </a:pathLst>
            </a:custGeom>
            <a:gradFill rotWithShape="1">
              <a:gsLst>
                <a:gs pos="0">
                  <a:srgbClr val="996633"/>
                </a:gs>
                <a:gs pos="50000">
                  <a:srgbClr val="CC9900"/>
                </a:gs>
                <a:gs pos="100000">
                  <a:srgbClr val="996633"/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71500" prst="coolSlant"/>
            </a:sp3d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148" name="Freeform 42"/>
          <p:cNvSpPr>
            <a:spLocks/>
          </p:cNvSpPr>
          <p:nvPr/>
        </p:nvSpPr>
        <p:spPr bwMode="auto">
          <a:xfrm>
            <a:off x="395536" y="4083918"/>
            <a:ext cx="3815084" cy="760822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5" name="144 Rectángulo redondeado"/>
          <p:cNvSpPr/>
          <p:nvPr/>
        </p:nvSpPr>
        <p:spPr>
          <a:xfrm>
            <a:off x="420689" y="1426369"/>
            <a:ext cx="3849687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go</a:t>
            </a:r>
            <a:r>
              <a:rPr lang="es-ES_tradnl" sz="2800" b="1" kern="0" dirty="0">
                <a:solidFill>
                  <a:srgbClr val="000000"/>
                </a:solidFill>
              </a:rPr>
              <a:t> </a:t>
            </a:r>
            <a:r>
              <a:rPr lang="es-ES_tradnl" sz="2800" b="1" kern="0" dirty="0" err="1">
                <a:solidFill>
                  <a:srgbClr val="000000"/>
                </a:solidFill>
              </a:rPr>
              <a:t>skiing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46" name="145 Rectángulo redondeado"/>
          <p:cNvSpPr/>
          <p:nvPr/>
        </p:nvSpPr>
        <p:spPr>
          <a:xfrm>
            <a:off x="434975" y="2106216"/>
            <a:ext cx="3849688" cy="5191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go</a:t>
            </a:r>
            <a:r>
              <a:rPr lang="es-ES_tradnl" sz="2800" b="1" kern="0" dirty="0">
                <a:solidFill>
                  <a:srgbClr val="000000"/>
                </a:solidFill>
              </a:rPr>
              <a:t> </a:t>
            </a:r>
            <a:r>
              <a:rPr lang="es-ES_tradnl" sz="2800" b="1" kern="0" dirty="0" err="1">
                <a:solidFill>
                  <a:srgbClr val="000000"/>
                </a:solidFill>
              </a:rPr>
              <a:t>swimming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47" name="146 Rectángulo redondeado"/>
          <p:cNvSpPr/>
          <p:nvPr/>
        </p:nvSpPr>
        <p:spPr>
          <a:xfrm>
            <a:off x="423863" y="3489722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go</a:t>
            </a:r>
            <a:r>
              <a:rPr lang="es-ES_tradnl" sz="2800" b="1" kern="0" dirty="0">
                <a:solidFill>
                  <a:srgbClr val="000000"/>
                </a:solidFill>
              </a:rPr>
              <a:t> ice </a:t>
            </a:r>
            <a:r>
              <a:rPr lang="es-ES_tradnl" sz="2800" b="1" kern="0" dirty="0" err="1">
                <a:solidFill>
                  <a:srgbClr val="000000"/>
                </a:solidFill>
              </a:rPr>
              <a:t>skating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49" name="148 Rectángulo redondeado"/>
          <p:cNvSpPr/>
          <p:nvPr/>
        </p:nvSpPr>
        <p:spPr>
          <a:xfrm>
            <a:off x="423863" y="2787253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go</a:t>
            </a:r>
            <a:r>
              <a:rPr lang="es-ES_tradnl" sz="2800" b="1" kern="0" dirty="0">
                <a:solidFill>
                  <a:srgbClr val="000000"/>
                </a:solidFill>
              </a:rPr>
              <a:t> </a:t>
            </a:r>
            <a:r>
              <a:rPr lang="es-ES_tradnl" sz="2800" b="1" kern="0" dirty="0" err="1">
                <a:solidFill>
                  <a:srgbClr val="000000"/>
                </a:solidFill>
              </a:rPr>
              <a:t>to</a:t>
            </a:r>
            <a:r>
              <a:rPr lang="es-ES_tradnl" sz="2800" b="1" kern="0" dirty="0">
                <a:solidFill>
                  <a:srgbClr val="000000"/>
                </a:solidFill>
              </a:rPr>
              <a:t> </a:t>
            </a:r>
            <a:r>
              <a:rPr lang="es-ES_tradnl" sz="2800" b="1" kern="0" dirty="0" err="1">
                <a:solidFill>
                  <a:srgbClr val="000000"/>
                </a:solidFill>
              </a:rPr>
              <a:t>school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50" name="WordArt 78"/>
          <p:cNvSpPr>
            <a:spLocks noChangeArrowheads="1" noChangeShapeType="1" noTextEdit="1"/>
          </p:cNvSpPr>
          <p:nvPr/>
        </p:nvSpPr>
        <p:spPr bwMode="auto">
          <a:xfrm>
            <a:off x="251520" y="195487"/>
            <a:ext cx="6363022" cy="1026002"/>
          </a:xfrm>
          <a:prstGeom prst="rect">
            <a:avLst/>
          </a:prstGeom>
          <a:extLst/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do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usually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do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in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SUMMER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pic>
        <p:nvPicPr>
          <p:cNvPr id="152" name="Picture 142" descr="http://k.b5z.net/i/u/2182313/i/cartoon_tu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06"/>
          <a:stretch>
            <a:fillRect/>
          </a:stretch>
        </p:blipFill>
        <p:spPr bwMode="auto">
          <a:xfrm>
            <a:off x="1042988" y="4054079"/>
            <a:ext cx="1657350" cy="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5" name="AutoShape 2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1" y="4407694"/>
            <a:ext cx="1008063" cy="594122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8932" name="20 Imagen" descr="summer-clothes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950369"/>
            <a:ext cx="1169988" cy="161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45" grpId="0" animBg="1"/>
      <p:bldP spid="145" grpId="1" animBg="1"/>
      <p:bldP spid="146" grpId="0" animBg="1"/>
      <p:bldP spid="147" grpId="0" animBg="1"/>
      <p:bldP spid="147" grpId="1" animBg="1"/>
      <p:bldP spid="149" grpId="0" animBg="1"/>
      <p:bldP spid="149" grpId="1" animBg="1"/>
      <p:bldP spid="123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15" name="AutoShape 4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16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CC9900"/>
              </a:gs>
              <a:gs pos="100000">
                <a:srgbClr val="EDEA7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517" name="AutoShape 10"/>
          <p:cNvSpPr>
            <a:spLocks noChangeArrowheads="1"/>
          </p:cNvSpPr>
          <p:nvPr/>
        </p:nvSpPr>
        <p:spPr bwMode="auto">
          <a:xfrm>
            <a:off x="6948488" y="195263"/>
            <a:ext cx="1439862" cy="1026319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FF00"/>
              </a:gs>
              <a:gs pos="100000">
                <a:srgbClr val="FF99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9942" name="Group 5"/>
          <p:cNvGrpSpPr>
            <a:grpSpLocks/>
          </p:cNvGrpSpPr>
          <p:nvPr/>
        </p:nvGrpSpPr>
        <p:grpSpPr bwMode="auto">
          <a:xfrm>
            <a:off x="4787900" y="1275160"/>
            <a:ext cx="3887788" cy="3132534"/>
            <a:chOff x="612" y="935"/>
            <a:chExt cx="2449" cy="2631"/>
          </a:xfrm>
        </p:grpSpPr>
        <p:sp>
          <p:nvSpPr>
            <p:cNvPr id="5126" name="Oval 6"/>
            <p:cNvSpPr>
              <a:spLocks noChangeArrowheads="1"/>
            </p:cNvSpPr>
            <p:nvPr/>
          </p:nvSpPr>
          <p:spPr bwMode="auto">
            <a:xfrm>
              <a:off x="612" y="1389"/>
              <a:ext cx="1224" cy="72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auto">
            <a:xfrm>
              <a:off x="1202" y="935"/>
              <a:ext cx="1270" cy="81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auto">
            <a:xfrm>
              <a:off x="1927" y="1253"/>
              <a:ext cx="1134" cy="72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" name="Freeform 9"/>
            <p:cNvSpPr>
              <a:spLocks/>
            </p:cNvSpPr>
            <p:nvPr/>
          </p:nvSpPr>
          <p:spPr bwMode="auto">
            <a:xfrm>
              <a:off x="1111" y="1434"/>
              <a:ext cx="1496" cy="2132"/>
            </a:xfrm>
            <a:custGeom>
              <a:avLst/>
              <a:gdLst>
                <a:gd name="T0" fmla="*/ 272 w 1496"/>
                <a:gd name="T1" fmla="*/ 272 h 2132"/>
                <a:gd name="T2" fmla="*/ 635 w 1496"/>
                <a:gd name="T3" fmla="*/ 544 h 2132"/>
                <a:gd name="T4" fmla="*/ 771 w 1496"/>
                <a:gd name="T5" fmla="*/ 0 h 2132"/>
                <a:gd name="T6" fmla="*/ 861 w 1496"/>
                <a:gd name="T7" fmla="*/ 544 h 2132"/>
                <a:gd name="T8" fmla="*/ 1134 w 1496"/>
                <a:gd name="T9" fmla="*/ 136 h 2132"/>
                <a:gd name="T10" fmla="*/ 1088 w 1496"/>
                <a:gd name="T11" fmla="*/ 363 h 2132"/>
                <a:gd name="T12" fmla="*/ 1496 w 1496"/>
                <a:gd name="T13" fmla="*/ 272 h 2132"/>
                <a:gd name="T14" fmla="*/ 1043 w 1496"/>
                <a:gd name="T15" fmla="*/ 499 h 2132"/>
                <a:gd name="T16" fmla="*/ 907 w 1496"/>
                <a:gd name="T17" fmla="*/ 771 h 2132"/>
                <a:gd name="T18" fmla="*/ 952 w 1496"/>
                <a:gd name="T19" fmla="*/ 1860 h 2132"/>
                <a:gd name="T20" fmla="*/ 1224 w 1496"/>
                <a:gd name="T21" fmla="*/ 2041 h 2132"/>
                <a:gd name="T22" fmla="*/ 952 w 1496"/>
                <a:gd name="T23" fmla="*/ 2041 h 2132"/>
                <a:gd name="T24" fmla="*/ 816 w 1496"/>
                <a:gd name="T25" fmla="*/ 2086 h 2132"/>
                <a:gd name="T26" fmla="*/ 544 w 1496"/>
                <a:gd name="T27" fmla="*/ 2041 h 2132"/>
                <a:gd name="T28" fmla="*/ 226 w 1496"/>
                <a:gd name="T29" fmla="*/ 2132 h 2132"/>
                <a:gd name="T30" fmla="*/ 408 w 1496"/>
                <a:gd name="T31" fmla="*/ 1905 h 2132"/>
                <a:gd name="T32" fmla="*/ 544 w 1496"/>
                <a:gd name="T33" fmla="*/ 1769 h 2132"/>
                <a:gd name="T34" fmla="*/ 589 w 1496"/>
                <a:gd name="T35" fmla="*/ 816 h 2132"/>
                <a:gd name="T36" fmla="*/ 363 w 1496"/>
                <a:gd name="T37" fmla="*/ 499 h 2132"/>
                <a:gd name="T38" fmla="*/ 0 w 1496"/>
                <a:gd name="T39" fmla="*/ 408 h 2132"/>
                <a:gd name="T40" fmla="*/ 317 w 1496"/>
                <a:gd name="T41" fmla="*/ 408 h 2132"/>
                <a:gd name="T42" fmla="*/ 272 w 1496"/>
                <a:gd name="T43" fmla="*/ 272 h 2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96" h="2132">
                  <a:moveTo>
                    <a:pt x="272" y="272"/>
                  </a:moveTo>
                  <a:lnTo>
                    <a:pt x="635" y="544"/>
                  </a:lnTo>
                  <a:lnTo>
                    <a:pt x="771" y="0"/>
                  </a:lnTo>
                  <a:lnTo>
                    <a:pt x="861" y="544"/>
                  </a:lnTo>
                  <a:lnTo>
                    <a:pt x="1134" y="136"/>
                  </a:lnTo>
                  <a:lnTo>
                    <a:pt x="1088" y="363"/>
                  </a:lnTo>
                  <a:lnTo>
                    <a:pt x="1496" y="272"/>
                  </a:lnTo>
                  <a:lnTo>
                    <a:pt x="1043" y="499"/>
                  </a:lnTo>
                  <a:lnTo>
                    <a:pt x="907" y="771"/>
                  </a:lnTo>
                  <a:lnTo>
                    <a:pt x="952" y="1860"/>
                  </a:lnTo>
                  <a:lnTo>
                    <a:pt x="1224" y="2041"/>
                  </a:lnTo>
                  <a:lnTo>
                    <a:pt x="952" y="2041"/>
                  </a:lnTo>
                  <a:lnTo>
                    <a:pt x="816" y="2086"/>
                  </a:lnTo>
                  <a:lnTo>
                    <a:pt x="544" y="2041"/>
                  </a:lnTo>
                  <a:lnTo>
                    <a:pt x="226" y="2132"/>
                  </a:lnTo>
                  <a:lnTo>
                    <a:pt x="408" y="1905"/>
                  </a:lnTo>
                  <a:lnTo>
                    <a:pt x="544" y="1769"/>
                  </a:lnTo>
                  <a:lnTo>
                    <a:pt x="589" y="816"/>
                  </a:lnTo>
                  <a:lnTo>
                    <a:pt x="363" y="499"/>
                  </a:lnTo>
                  <a:lnTo>
                    <a:pt x="0" y="408"/>
                  </a:lnTo>
                  <a:lnTo>
                    <a:pt x="317" y="408"/>
                  </a:lnTo>
                  <a:lnTo>
                    <a:pt x="272" y="272"/>
                  </a:lnTo>
                  <a:close/>
                </a:path>
              </a:pathLst>
            </a:custGeom>
            <a:gradFill rotWithShape="1">
              <a:gsLst>
                <a:gs pos="0">
                  <a:srgbClr val="996633"/>
                </a:gs>
                <a:gs pos="50000">
                  <a:srgbClr val="CC9900"/>
                </a:gs>
                <a:gs pos="100000">
                  <a:srgbClr val="996633"/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71500" prst="coolSlant"/>
            </a:sp3d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145" name="144 Rectángulo redondeado"/>
          <p:cNvSpPr/>
          <p:nvPr/>
        </p:nvSpPr>
        <p:spPr>
          <a:xfrm>
            <a:off x="684214" y="3436144"/>
            <a:ext cx="3095625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kern="0" dirty="0" err="1">
                <a:solidFill>
                  <a:srgbClr val="000000"/>
                </a:solidFill>
              </a:rPr>
              <a:t>turkey</a:t>
            </a:r>
            <a:endParaRPr lang="es-ES" sz="3200" b="1" kern="0" dirty="0">
              <a:solidFill>
                <a:srgbClr val="000000"/>
              </a:solidFill>
            </a:endParaRPr>
          </a:p>
        </p:txBody>
      </p:sp>
      <p:sp>
        <p:nvSpPr>
          <p:cNvPr id="146" name="145 Rectángulo redondeado"/>
          <p:cNvSpPr/>
          <p:nvPr/>
        </p:nvSpPr>
        <p:spPr>
          <a:xfrm>
            <a:off x="684214" y="2085975"/>
            <a:ext cx="3095625" cy="5191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kern="0" dirty="0">
                <a:solidFill>
                  <a:srgbClr val="000000"/>
                </a:solidFill>
              </a:rPr>
              <a:t>ice </a:t>
            </a:r>
            <a:r>
              <a:rPr lang="es-ES_tradnl" sz="3200" b="1" kern="0" dirty="0" err="1">
                <a:solidFill>
                  <a:srgbClr val="000000"/>
                </a:solidFill>
              </a:rPr>
              <a:t>cream</a:t>
            </a:r>
            <a:endParaRPr lang="es-ES" sz="3200" b="1" kern="0" dirty="0">
              <a:solidFill>
                <a:srgbClr val="000000"/>
              </a:solidFill>
            </a:endParaRPr>
          </a:p>
        </p:txBody>
      </p:sp>
      <p:sp>
        <p:nvSpPr>
          <p:cNvPr id="147" name="146 Rectángulo redondeado"/>
          <p:cNvSpPr/>
          <p:nvPr/>
        </p:nvSpPr>
        <p:spPr>
          <a:xfrm>
            <a:off x="684214" y="1437085"/>
            <a:ext cx="3095625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kern="0" dirty="0" err="1">
                <a:solidFill>
                  <a:srgbClr val="000000"/>
                </a:solidFill>
              </a:rPr>
              <a:t>soup</a:t>
            </a:r>
            <a:endParaRPr lang="es-ES" sz="3200" b="1" kern="0" dirty="0">
              <a:solidFill>
                <a:srgbClr val="000000"/>
              </a:solidFill>
            </a:endParaRPr>
          </a:p>
        </p:txBody>
      </p:sp>
      <p:sp>
        <p:nvSpPr>
          <p:cNvPr id="149" name="148 Rectángulo redondeado"/>
          <p:cNvSpPr/>
          <p:nvPr/>
        </p:nvSpPr>
        <p:spPr>
          <a:xfrm>
            <a:off x="684214" y="2756297"/>
            <a:ext cx="3095625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b="1" kern="0" dirty="0" err="1">
                <a:solidFill>
                  <a:srgbClr val="000000"/>
                </a:solidFill>
              </a:rPr>
              <a:t>hot</a:t>
            </a:r>
            <a:r>
              <a:rPr lang="es-ES_tradnl" sz="3200" b="1" kern="0" dirty="0">
                <a:solidFill>
                  <a:srgbClr val="000000"/>
                </a:solidFill>
              </a:rPr>
              <a:t> chocolate</a:t>
            </a:r>
            <a:endParaRPr lang="es-ES" sz="3200" b="1" kern="0" dirty="0">
              <a:solidFill>
                <a:srgbClr val="000000"/>
              </a:solidFill>
            </a:endParaRPr>
          </a:p>
        </p:txBody>
      </p:sp>
      <p:sp>
        <p:nvSpPr>
          <p:cNvPr id="150" name="WordArt 78"/>
          <p:cNvSpPr>
            <a:spLocks noChangeArrowheads="1" noChangeShapeType="1" noTextEdit="1"/>
          </p:cNvSpPr>
          <p:nvPr/>
        </p:nvSpPr>
        <p:spPr bwMode="auto">
          <a:xfrm>
            <a:off x="251520" y="195487"/>
            <a:ext cx="6363022" cy="1026002"/>
          </a:xfrm>
          <a:prstGeom prst="rect">
            <a:avLst/>
          </a:prstGeom>
          <a:extLst/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do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usually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have</a:t>
            </a:r>
            <a:endParaRPr lang="es-ES" sz="4000" b="1" kern="10" dirty="0">
              <a:ln w="19050">
                <a:solidFill>
                  <a:srgbClr val="000000">
                    <a:tint val="1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in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SUMMER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sp>
        <p:nvSpPr>
          <p:cNvPr id="38938" name="AutoShape 2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1" y="4407694"/>
            <a:ext cx="1008063" cy="594122"/>
          </a:xfrm>
          <a:prstGeom prst="actionButtonForwardNex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9949" name="Picture 28" descr="c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895601"/>
            <a:ext cx="1295400" cy="1537097"/>
          </a:xfrm>
          <a:prstGeom prst="rect">
            <a:avLst/>
          </a:prstGeom>
          <a:noFill/>
          <a:ln>
            <a:noFill/>
          </a:ln>
          <a:effectLst>
            <a:outerShdw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reeform 42"/>
          <p:cNvSpPr>
            <a:spLocks/>
          </p:cNvSpPr>
          <p:nvPr/>
        </p:nvSpPr>
        <p:spPr bwMode="auto">
          <a:xfrm>
            <a:off x="395536" y="4083918"/>
            <a:ext cx="3815084" cy="760822"/>
          </a:xfrm>
          <a:custGeom>
            <a:avLst/>
            <a:gdLst>
              <a:gd name="T0" fmla="*/ 1585089891 w 2278"/>
              <a:gd name="T1" fmla="*/ 21285334 h 757"/>
              <a:gd name="T2" fmla="*/ 1422116738 w 2278"/>
              <a:gd name="T3" fmla="*/ 17027898 h 757"/>
              <a:gd name="T4" fmla="*/ 1292361951 w 2278"/>
              <a:gd name="T5" fmla="*/ 9365621 h 757"/>
              <a:gd name="T6" fmla="*/ 1161568964 w 2278"/>
              <a:gd name="T7" fmla="*/ 1702421 h 757"/>
              <a:gd name="T8" fmla="*/ 1055688732 w 2278"/>
              <a:gd name="T9" fmla="*/ 1702421 h 757"/>
              <a:gd name="T10" fmla="*/ 986139433 w 2278"/>
              <a:gd name="T11" fmla="*/ 18731242 h 757"/>
              <a:gd name="T12" fmla="*/ 921781140 w 2278"/>
              <a:gd name="T13" fmla="*/ 74073295 h 757"/>
              <a:gd name="T14" fmla="*/ 870917427 w 2278"/>
              <a:gd name="T15" fmla="*/ 97061050 h 757"/>
              <a:gd name="T16" fmla="*/ 778530756 w 2278"/>
              <a:gd name="T17" fmla="*/ 104724250 h 757"/>
              <a:gd name="T18" fmla="*/ 534591146 w 2278"/>
              <a:gd name="T19" fmla="*/ 97061050 h 757"/>
              <a:gd name="T20" fmla="*/ 334249878 w 2278"/>
              <a:gd name="T21" fmla="*/ 93655286 h 757"/>
              <a:gd name="T22" fmla="*/ 239787823 w 2278"/>
              <a:gd name="T23" fmla="*/ 101318486 h 757"/>
              <a:gd name="T24" fmla="*/ 85119262 w 2278"/>
              <a:gd name="T25" fmla="*/ 141335062 h 757"/>
              <a:gd name="T26" fmla="*/ 15570982 w 2278"/>
              <a:gd name="T27" fmla="*/ 179648295 h 757"/>
              <a:gd name="T28" fmla="*/ 0 w 2278"/>
              <a:gd name="T29" fmla="*/ 217110778 h 757"/>
              <a:gd name="T30" fmla="*/ 26989159 w 2278"/>
              <a:gd name="T31" fmla="*/ 261383867 h 757"/>
              <a:gd name="T32" fmla="*/ 105880232 w 2278"/>
              <a:gd name="T33" fmla="*/ 301400443 h 757"/>
              <a:gd name="T34" fmla="*/ 302069713 w 2278"/>
              <a:gd name="T35" fmla="*/ 341417019 h 757"/>
              <a:gd name="T36" fmla="*/ 502412000 w 2278"/>
              <a:gd name="T37" fmla="*/ 378027831 h 757"/>
              <a:gd name="T38" fmla="*/ 582341274 w 2278"/>
              <a:gd name="T39" fmla="*/ 407827114 h 757"/>
              <a:gd name="T40" fmla="*/ 606215829 w 2278"/>
              <a:gd name="T41" fmla="*/ 438478069 h 757"/>
              <a:gd name="T42" fmla="*/ 574036683 w 2278"/>
              <a:gd name="T43" fmla="*/ 458060983 h 757"/>
              <a:gd name="T44" fmla="*/ 453624689 w 2278"/>
              <a:gd name="T45" fmla="*/ 482752081 h 757"/>
              <a:gd name="T46" fmla="*/ 414178134 w 2278"/>
              <a:gd name="T47" fmla="*/ 504037415 h 757"/>
              <a:gd name="T48" fmla="*/ 417292738 w 2278"/>
              <a:gd name="T49" fmla="*/ 553419612 h 757"/>
              <a:gd name="T50" fmla="*/ 460890061 w 2278"/>
              <a:gd name="T51" fmla="*/ 599396045 h 757"/>
              <a:gd name="T52" fmla="*/ 550162128 w 2278"/>
              <a:gd name="T53" fmla="*/ 627492908 h 757"/>
              <a:gd name="T54" fmla="*/ 636319592 w 2278"/>
              <a:gd name="T55" fmla="*/ 636858528 h 757"/>
              <a:gd name="T56" fmla="*/ 795139939 w 2278"/>
              <a:gd name="T57" fmla="*/ 644520806 h 757"/>
              <a:gd name="T58" fmla="*/ 1059840518 w 2278"/>
              <a:gd name="T59" fmla="*/ 641115042 h 757"/>
              <a:gd name="T60" fmla="*/ 1172987140 w 2278"/>
              <a:gd name="T61" fmla="*/ 633452764 h 757"/>
              <a:gd name="T62" fmla="*/ 1253954616 w 2278"/>
              <a:gd name="T63" fmla="*/ 621533051 h 757"/>
              <a:gd name="T64" fmla="*/ 1318312909 w 2278"/>
              <a:gd name="T65" fmla="*/ 591732845 h 757"/>
              <a:gd name="T66" fmla="*/ 1399280385 w 2278"/>
              <a:gd name="T67" fmla="*/ 541499899 h 757"/>
              <a:gd name="T68" fmla="*/ 1461562274 w 2278"/>
              <a:gd name="T69" fmla="*/ 528728514 h 757"/>
              <a:gd name="T70" fmla="*/ 1558100732 w 2278"/>
              <a:gd name="T71" fmla="*/ 526174421 h 757"/>
              <a:gd name="T72" fmla="*/ 1728339256 w 2278"/>
              <a:gd name="T73" fmla="*/ 545756412 h 757"/>
              <a:gd name="T74" fmla="*/ 1998229823 w 2278"/>
              <a:gd name="T75" fmla="*/ 584070567 h 757"/>
              <a:gd name="T76" fmla="*/ 2111376445 w 2278"/>
              <a:gd name="T77" fmla="*/ 593436188 h 757"/>
              <a:gd name="T78" fmla="*/ 2147483647 w 2278"/>
              <a:gd name="T79" fmla="*/ 587476332 h 757"/>
              <a:gd name="T80" fmla="*/ 2147483647 w 2278"/>
              <a:gd name="T81" fmla="*/ 559379469 h 757"/>
              <a:gd name="T82" fmla="*/ 2147483647 w 2278"/>
              <a:gd name="T83" fmla="*/ 501483323 h 757"/>
              <a:gd name="T84" fmla="*/ 2147483647 w 2278"/>
              <a:gd name="T85" fmla="*/ 430815792 h 757"/>
              <a:gd name="T86" fmla="*/ 2147483647 w 2278"/>
              <a:gd name="T87" fmla="*/ 366108118 h 757"/>
              <a:gd name="T88" fmla="*/ 2141480208 w 2278"/>
              <a:gd name="T89" fmla="*/ 309063643 h 757"/>
              <a:gd name="T90" fmla="*/ 2026257183 w 2278"/>
              <a:gd name="T91" fmla="*/ 292034822 h 757"/>
              <a:gd name="T92" fmla="*/ 1996154440 w 2278"/>
              <a:gd name="T93" fmla="*/ 269047067 h 757"/>
              <a:gd name="T94" fmla="*/ 1979545256 w 2278"/>
              <a:gd name="T95" fmla="*/ 230732912 h 757"/>
              <a:gd name="T96" fmla="*/ 1998229823 w 2278"/>
              <a:gd name="T97" fmla="*/ 206042736 h 757"/>
              <a:gd name="T98" fmla="*/ 2102034671 w 2278"/>
              <a:gd name="T99" fmla="*/ 184757402 h 757"/>
              <a:gd name="T100" fmla="*/ 2147483647 w 2278"/>
              <a:gd name="T101" fmla="*/ 144740826 h 757"/>
              <a:gd name="T102" fmla="*/ 2147483647 w 2278"/>
              <a:gd name="T103" fmla="*/ 98764394 h 757"/>
              <a:gd name="T104" fmla="*/ 2117604634 w 2278"/>
              <a:gd name="T105" fmla="*/ 64707674 h 757"/>
              <a:gd name="T106" fmla="*/ 2007572616 w 2278"/>
              <a:gd name="T107" fmla="*/ 45976433 h 757"/>
              <a:gd name="T108" fmla="*/ 1862246848 w 2278"/>
              <a:gd name="T109" fmla="*/ 3405671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45" grpId="0" animBg="1"/>
      <p:bldP spid="145" grpId="1" animBg="1"/>
      <p:bldP spid="146" grpId="0" animBg="1"/>
      <p:bldP spid="147" grpId="0" animBg="1"/>
      <p:bldP spid="147" grpId="1" animBg="1"/>
      <p:bldP spid="149" grpId="0" animBg="1"/>
      <p:bldP spid="149" grpId="1" animBg="1"/>
      <p:bldP spid="3893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 dirty="0">
              <a:solidFill>
                <a:srgbClr val="FFFFFF"/>
              </a:solidFill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484438" y="4624388"/>
            <a:ext cx="403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" altLang="en-US" sz="2800" b="1" kern="0">
                <a:solidFill>
                  <a:srgbClr val="FFFFFF"/>
                </a:solidFill>
                <a:latin typeface="Arial" panose="020B0604020202020204" pitchFamily="34" charset="0"/>
              </a:rPr>
              <a:t>GAMES</a:t>
            </a:r>
          </a:p>
        </p:txBody>
      </p:sp>
      <p:sp>
        <p:nvSpPr>
          <p:cNvPr id="13319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1" y="4407694"/>
            <a:ext cx="1008063" cy="594122"/>
          </a:xfrm>
          <a:prstGeom prst="actionButtonForwardNex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0965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303610"/>
            <a:ext cx="6207125" cy="356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 descr="Autum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3436144"/>
            <a:ext cx="793115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T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6563" name="AutoShape 45"/>
          <p:cNvSpPr>
            <a:spLocks noChangeArrowheads="1"/>
          </p:cNvSpPr>
          <p:nvPr/>
        </p:nvSpPr>
        <p:spPr bwMode="auto">
          <a:xfrm>
            <a:off x="5292725" y="681038"/>
            <a:ext cx="3024188" cy="1026319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6564" name="AutoShape 227"/>
          <p:cNvSpPr>
            <a:spLocks noChangeArrowheads="1"/>
          </p:cNvSpPr>
          <p:nvPr/>
        </p:nvSpPr>
        <p:spPr bwMode="auto">
          <a:xfrm>
            <a:off x="6443664" y="1437085"/>
            <a:ext cx="2663825" cy="917972"/>
          </a:xfrm>
          <a:prstGeom prst="cloudCallout">
            <a:avLst>
              <a:gd name="adj1" fmla="val 9894"/>
              <a:gd name="adj2" fmla="val -10699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6565" name="AutoShape 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6566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Freeform 9"/>
          <p:cNvSpPr>
            <a:spLocks/>
          </p:cNvSpPr>
          <p:nvPr/>
        </p:nvSpPr>
        <p:spPr bwMode="auto">
          <a:xfrm>
            <a:off x="5148263" y="1869281"/>
            <a:ext cx="2374900" cy="2538413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6570" name="AutoShape 10"/>
          <p:cNvSpPr>
            <a:spLocks noChangeArrowheads="1"/>
          </p:cNvSpPr>
          <p:nvPr/>
        </p:nvSpPr>
        <p:spPr bwMode="auto">
          <a:xfrm>
            <a:off x="3132139" y="951310"/>
            <a:ext cx="3024187" cy="1026319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Freeform 53"/>
          <p:cNvSpPr>
            <a:spLocks/>
          </p:cNvSpPr>
          <p:nvPr/>
        </p:nvSpPr>
        <p:spPr bwMode="auto">
          <a:xfrm>
            <a:off x="539751" y="4030266"/>
            <a:ext cx="3616325" cy="739378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0" name="Freeform 98"/>
          <p:cNvSpPr>
            <a:spLocks/>
          </p:cNvSpPr>
          <p:nvPr/>
        </p:nvSpPr>
        <p:spPr bwMode="auto">
          <a:xfrm>
            <a:off x="5795963" y="4299348"/>
            <a:ext cx="228600" cy="105965"/>
          </a:xfrm>
          <a:custGeom>
            <a:avLst/>
            <a:gdLst>
              <a:gd name="T0" fmla="*/ 16 w 144"/>
              <a:gd name="T1" fmla="*/ 9 h 89"/>
              <a:gd name="T2" fmla="*/ 20 w 144"/>
              <a:gd name="T3" fmla="*/ 18 h 89"/>
              <a:gd name="T4" fmla="*/ 27 w 144"/>
              <a:gd name="T5" fmla="*/ 24 h 89"/>
              <a:gd name="T6" fmla="*/ 38 w 144"/>
              <a:gd name="T7" fmla="*/ 27 h 89"/>
              <a:gd name="T8" fmla="*/ 49 w 144"/>
              <a:gd name="T9" fmla="*/ 29 h 89"/>
              <a:gd name="T10" fmla="*/ 45 w 144"/>
              <a:gd name="T11" fmla="*/ 18 h 89"/>
              <a:gd name="T12" fmla="*/ 45 w 144"/>
              <a:gd name="T13" fmla="*/ 9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4 w 144"/>
              <a:gd name="T37" fmla="*/ 78 h 89"/>
              <a:gd name="T38" fmla="*/ 109 w 144"/>
              <a:gd name="T39" fmla="*/ 85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1 h 89"/>
              <a:gd name="T50" fmla="*/ 27 w 144"/>
              <a:gd name="T51" fmla="*/ 74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1 h 89"/>
              <a:gd name="T58" fmla="*/ 0 w 144"/>
              <a:gd name="T59" fmla="*/ 33 h 89"/>
              <a:gd name="T60" fmla="*/ 2 w 144"/>
              <a:gd name="T61" fmla="*/ 27 h 89"/>
              <a:gd name="T62" fmla="*/ 5 w 144"/>
              <a:gd name="T63" fmla="*/ 20 h 89"/>
              <a:gd name="T64" fmla="*/ 16 w 144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9"/>
                </a:moveTo>
                <a:lnTo>
                  <a:pt x="20" y="18"/>
                </a:lnTo>
                <a:lnTo>
                  <a:pt x="27" y="24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4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1"/>
                </a:lnTo>
                <a:lnTo>
                  <a:pt x="27" y="74"/>
                </a:lnTo>
                <a:lnTo>
                  <a:pt x="11" y="69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2" name="Freeform 100"/>
          <p:cNvSpPr>
            <a:spLocks/>
          </p:cNvSpPr>
          <p:nvPr/>
        </p:nvSpPr>
        <p:spPr bwMode="auto">
          <a:xfrm>
            <a:off x="6561139" y="4251722"/>
            <a:ext cx="225425" cy="109538"/>
          </a:xfrm>
          <a:custGeom>
            <a:avLst/>
            <a:gdLst>
              <a:gd name="T0" fmla="*/ 13 w 142"/>
              <a:gd name="T1" fmla="*/ 9 h 92"/>
              <a:gd name="T2" fmla="*/ 20 w 142"/>
              <a:gd name="T3" fmla="*/ 18 h 92"/>
              <a:gd name="T4" fmla="*/ 27 w 142"/>
              <a:gd name="T5" fmla="*/ 24 h 92"/>
              <a:gd name="T6" fmla="*/ 36 w 142"/>
              <a:gd name="T7" fmla="*/ 29 h 92"/>
              <a:gd name="T8" fmla="*/ 49 w 142"/>
              <a:gd name="T9" fmla="*/ 31 h 92"/>
              <a:gd name="T10" fmla="*/ 42 w 142"/>
              <a:gd name="T11" fmla="*/ 18 h 92"/>
              <a:gd name="T12" fmla="*/ 44 w 142"/>
              <a:gd name="T13" fmla="*/ 11 h 92"/>
              <a:gd name="T14" fmla="*/ 49 w 142"/>
              <a:gd name="T15" fmla="*/ 0 h 92"/>
              <a:gd name="T16" fmla="*/ 69 w 142"/>
              <a:gd name="T17" fmla="*/ 22 h 92"/>
              <a:gd name="T18" fmla="*/ 82 w 142"/>
              <a:gd name="T19" fmla="*/ 31 h 92"/>
              <a:gd name="T20" fmla="*/ 98 w 142"/>
              <a:gd name="T21" fmla="*/ 36 h 92"/>
              <a:gd name="T22" fmla="*/ 93 w 142"/>
              <a:gd name="T23" fmla="*/ 29 h 92"/>
              <a:gd name="T24" fmla="*/ 91 w 142"/>
              <a:gd name="T25" fmla="*/ 22 h 92"/>
              <a:gd name="T26" fmla="*/ 93 w 142"/>
              <a:gd name="T27" fmla="*/ 13 h 92"/>
              <a:gd name="T28" fmla="*/ 98 w 142"/>
              <a:gd name="T29" fmla="*/ 4 h 92"/>
              <a:gd name="T30" fmla="*/ 107 w 142"/>
              <a:gd name="T31" fmla="*/ 20 h 92"/>
              <a:gd name="T32" fmla="*/ 118 w 142"/>
              <a:gd name="T33" fmla="*/ 33 h 92"/>
              <a:gd name="T34" fmla="*/ 142 w 142"/>
              <a:gd name="T35" fmla="*/ 56 h 92"/>
              <a:gd name="T36" fmla="*/ 122 w 142"/>
              <a:gd name="T37" fmla="*/ 78 h 92"/>
              <a:gd name="T38" fmla="*/ 107 w 142"/>
              <a:gd name="T39" fmla="*/ 87 h 92"/>
              <a:gd name="T40" fmla="*/ 87 w 142"/>
              <a:gd name="T41" fmla="*/ 92 h 92"/>
              <a:gd name="T42" fmla="*/ 58 w 142"/>
              <a:gd name="T43" fmla="*/ 87 h 92"/>
              <a:gd name="T44" fmla="*/ 47 w 142"/>
              <a:gd name="T45" fmla="*/ 80 h 92"/>
              <a:gd name="T46" fmla="*/ 40 w 142"/>
              <a:gd name="T47" fmla="*/ 69 h 92"/>
              <a:gd name="T48" fmla="*/ 31 w 142"/>
              <a:gd name="T49" fmla="*/ 74 h 92"/>
              <a:gd name="T50" fmla="*/ 24 w 142"/>
              <a:gd name="T51" fmla="*/ 74 h 92"/>
              <a:gd name="T52" fmla="*/ 11 w 142"/>
              <a:gd name="T53" fmla="*/ 69 h 92"/>
              <a:gd name="T54" fmla="*/ 5 w 142"/>
              <a:gd name="T55" fmla="*/ 60 h 92"/>
              <a:gd name="T56" fmla="*/ 0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2 w 142"/>
              <a:gd name="T63" fmla="*/ 20 h 92"/>
              <a:gd name="T64" fmla="*/ 13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3" y="9"/>
                </a:moveTo>
                <a:lnTo>
                  <a:pt x="20" y="18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8"/>
                </a:lnTo>
                <a:lnTo>
                  <a:pt x="44" y="11"/>
                </a:lnTo>
                <a:lnTo>
                  <a:pt x="49" y="0"/>
                </a:lnTo>
                <a:lnTo>
                  <a:pt x="69" y="22"/>
                </a:lnTo>
                <a:lnTo>
                  <a:pt x="82" y="31"/>
                </a:lnTo>
                <a:lnTo>
                  <a:pt x="98" y="36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7"/>
                </a:lnTo>
                <a:lnTo>
                  <a:pt x="87" y="92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1" y="74"/>
                </a:lnTo>
                <a:lnTo>
                  <a:pt x="24" y="74"/>
                </a:lnTo>
                <a:lnTo>
                  <a:pt x="11" y="69"/>
                </a:lnTo>
                <a:lnTo>
                  <a:pt x="5" y="60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4" name="Freeform 102"/>
          <p:cNvSpPr>
            <a:spLocks/>
          </p:cNvSpPr>
          <p:nvPr/>
        </p:nvSpPr>
        <p:spPr bwMode="auto">
          <a:xfrm>
            <a:off x="5364164" y="4502944"/>
            <a:ext cx="225425" cy="107156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7 h 90"/>
              <a:gd name="T8" fmla="*/ 49 w 142"/>
              <a:gd name="T9" fmla="*/ 29 h 90"/>
              <a:gd name="T10" fmla="*/ 45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0 h 90"/>
              <a:gd name="T26" fmla="*/ 94 w 142"/>
              <a:gd name="T27" fmla="*/ 14 h 90"/>
              <a:gd name="T28" fmla="*/ 98 w 142"/>
              <a:gd name="T29" fmla="*/ 5 h 90"/>
              <a:gd name="T30" fmla="*/ 109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5 h 90"/>
              <a:gd name="T40" fmla="*/ 87 w 142"/>
              <a:gd name="T41" fmla="*/ 90 h 90"/>
              <a:gd name="T42" fmla="*/ 58 w 142"/>
              <a:gd name="T43" fmla="*/ 85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2 h 90"/>
              <a:gd name="T50" fmla="*/ 27 w 142"/>
              <a:gd name="T51" fmla="*/ 74 h 90"/>
              <a:gd name="T52" fmla="*/ 11 w 142"/>
              <a:gd name="T53" fmla="*/ 67 h 90"/>
              <a:gd name="T54" fmla="*/ 5 w 142"/>
              <a:gd name="T55" fmla="*/ 61 h 90"/>
              <a:gd name="T56" fmla="*/ 3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0"/>
                </a:lnTo>
                <a:lnTo>
                  <a:pt x="94" y="14"/>
                </a:lnTo>
                <a:lnTo>
                  <a:pt x="98" y="5"/>
                </a:lnTo>
                <a:lnTo>
                  <a:pt x="109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5"/>
                </a:lnTo>
                <a:lnTo>
                  <a:pt x="87" y="90"/>
                </a:lnTo>
                <a:lnTo>
                  <a:pt x="58" y="85"/>
                </a:lnTo>
                <a:lnTo>
                  <a:pt x="47" y="81"/>
                </a:lnTo>
                <a:lnTo>
                  <a:pt x="40" y="70"/>
                </a:lnTo>
                <a:lnTo>
                  <a:pt x="34" y="72"/>
                </a:lnTo>
                <a:lnTo>
                  <a:pt x="27" y="74"/>
                </a:lnTo>
                <a:lnTo>
                  <a:pt x="11" y="67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5" name="Freeform 103"/>
          <p:cNvSpPr>
            <a:spLocks/>
          </p:cNvSpPr>
          <p:nvPr/>
        </p:nvSpPr>
        <p:spPr bwMode="auto">
          <a:xfrm>
            <a:off x="5580064" y="4462463"/>
            <a:ext cx="225425" cy="107156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6" name="Freeform 104"/>
          <p:cNvSpPr>
            <a:spLocks/>
          </p:cNvSpPr>
          <p:nvPr/>
        </p:nvSpPr>
        <p:spPr bwMode="auto">
          <a:xfrm>
            <a:off x="5354639" y="4354117"/>
            <a:ext cx="225425" cy="107156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8 w 142"/>
              <a:gd name="T7" fmla="*/ 30 h 90"/>
              <a:gd name="T8" fmla="*/ 49 w 142"/>
              <a:gd name="T9" fmla="*/ 30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2 w 142"/>
              <a:gd name="T19" fmla="*/ 30 h 90"/>
              <a:gd name="T20" fmla="*/ 98 w 142"/>
              <a:gd name="T21" fmla="*/ 34 h 90"/>
              <a:gd name="T22" fmla="*/ 93 w 142"/>
              <a:gd name="T23" fmla="*/ 30 h 90"/>
              <a:gd name="T24" fmla="*/ 91 w 142"/>
              <a:gd name="T25" fmla="*/ 23 h 90"/>
              <a:gd name="T26" fmla="*/ 93 w 142"/>
              <a:gd name="T27" fmla="*/ 14 h 90"/>
              <a:gd name="T28" fmla="*/ 98 w 142"/>
              <a:gd name="T29" fmla="*/ 5 h 90"/>
              <a:gd name="T30" fmla="*/ 106 w 142"/>
              <a:gd name="T31" fmla="*/ 21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8 h 90"/>
              <a:gd name="T40" fmla="*/ 86 w 142"/>
              <a:gd name="T41" fmla="*/ 90 h 90"/>
              <a:gd name="T42" fmla="*/ 58 w 142"/>
              <a:gd name="T43" fmla="*/ 88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6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1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8" y="30"/>
                </a:lnTo>
                <a:lnTo>
                  <a:pt x="49" y="30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3" y="30"/>
                </a:lnTo>
                <a:lnTo>
                  <a:pt x="91" y="23"/>
                </a:lnTo>
                <a:lnTo>
                  <a:pt x="93" y="14"/>
                </a:lnTo>
                <a:lnTo>
                  <a:pt x="98" y="5"/>
                </a:lnTo>
                <a:lnTo>
                  <a:pt x="106" y="21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8"/>
                </a:lnTo>
                <a:lnTo>
                  <a:pt x="86" y="90"/>
                </a:lnTo>
                <a:lnTo>
                  <a:pt x="58" y="88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6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7" name="Freeform 105"/>
          <p:cNvSpPr>
            <a:spLocks/>
          </p:cNvSpPr>
          <p:nvPr/>
        </p:nvSpPr>
        <p:spPr bwMode="auto">
          <a:xfrm>
            <a:off x="7021514" y="4476750"/>
            <a:ext cx="200025" cy="92869"/>
          </a:xfrm>
          <a:custGeom>
            <a:avLst/>
            <a:gdLst>
              <a:gd name="T0" fmla="*/ 0 w 126"/>
              <a:gd name="T1" fmla="*/ 20 h 78"/>
              <a:gd name="T2" fmla="*/ 17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6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3 w 126"/>
              <a:gd name="T15" fmla="*/ 72 h 78"/>
              <a:gd name="T16" fmla="*/ 126 w 126"/>
              <a:gd name="T17" fmla="*/ 67 h 78"/>
              <a:gd name="T18" fmla="*/ 106 w 126"/>
              <a:gd name="T19" fmla="*/ 40 h 78"/>
              <a:gd name="T20" fmla="*/ 88 w 126"/>
              <a:gd name="T21" fmla="*/ 20 h 78"/>
              <a:gd name="T22" fmla="*/ 75 w 126"/>
              <a:gd name="T23" fmla="*/ 9 h 78"/>
              <a:gd name="T24" fmla="*/ 62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20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7" y="27"/>
                </a:lnTo>
                <a:lnTo>
                  <a:pt x="31" y="38"/>
                </a:lnTo>
                <a:lnTo>
                  <a:pt x="53" y="63"/>
                </a:lnTo>
                <a:lnTo>
                  <a:pt x="66" y="74"/>
                </a:lnTo>
                <a:lnTo>
                  <a:pt x="80" y="78"/>
                </a:lnTo>
                <a:lnTo>
                  <a:pt x="100" y="76"/>
                </a:lnTo>
                <a:lnTo>
                  <a:pt x="113" y="72"/>
                </a:lnTo>
                <a:lnTo>
                  <a:pt x="126" y="67"/>
                </a:lnTo>
                <a:lnTo>
                  <a:pt x="106" y="40"/>
                </a:lnTo>
                <a:lnTo>
                  <a:pt x="88" y="20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4"/>
                </a:lnTo>
                <a:lnTo>
                  <a:pt x="20" y="9"/>
                </a:lnTo>
                <a:lnTo>
                  <a:pt x="0" y="2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8" name="Freeform 106"/>
          <p:cNvSpPr>
            <a:spLocks/>
          </p:cNvSpPr>
          <p:nvPr/>
        </p:nvSpPr>
        <p:spPr bwMode="auto">
          <a:xfrm>
            <a:off x="5076825" y="4641056"/>
            <a:ext cx="204788" cy="90488"/>
          </a:xfrm>
          <a:custGeom>
            <a:avLst/>
            <a:gdLst>
              <a:gd name="T0" fmla="*/ 0 w 129"/>
              <a:gd name="T1" fmla="*/ 18 h 76"/>
              <a:gd name="T2" fmla="*/ 18 w 129"/>
              <a:gd name="T3" fmla="*/ 27 h 76"/>
              <a:gd name="T4" fmla="*/ 33 w 129"/>
              <a:gd name="T5" fmla="*/ 38 h 76"/>
              <a:gd name="T6" fmla="*/ 56 w 129"/>
              <a:gd name="T7" fmla="*/ 63 h 76"/>
              <a:gd name="T8" fmla="*/ 67 w 129"/>
              <a:gd name="T9" fmla="*/ 72 h 76"/>
              <a:gd name="T10" fmla="*/ 82 w 129"/>
              <a:gd name="T11" fmla="*/ 76 h 76"/>
              <a:gd name="T12" fmla="*/ 102 w 129"/>
              <a:gd name="T13" fmla="*/ 76 h 76"/>
              <a:gd name="T14" fmla="*/ 113 w 129"/>
              <a:gd name="T15" fmla="*/ 72 h 76"/>
              <a:gd name="T16" fmla="*/ 129 w 129"/>
              <a:gd name="T17" fmla="*/ 65 h 76"/>
              <a:gd name="T18" fmla="*/ 107 w 129"/>
              <a:gd name="T19" fmla="*/ 38 h 76"/>
              <a:gd name="T20" fmla="*/ 89 w 129"/>
              <a:gd name="T21" fmla="*/ 20 h 76"/>
              <a:gd name="T22" fmla="*/ 76 w 129"/>
              <a:gd name="T23" fmla="*/ 7 h 76"/>
              <a:gd name="T24" fmla="*/ 62 w 129"/>
              <a:gd name="T25" fmla="*/ 2 h 76"/>
              <a:gd name="T26" fmla="*/ 51 w 129"/>
              <a:gd name="T27" fmla="*/ 0 h 76"/>
              <a:gd name="T28" fmla="*/ 36 w 129"/>
              <a:gd name="T29" fmla="*/ 2 h 76"/>
              <a:gd name="T30" fmla="*/ 20 w 129"/>
              <a:gd name="T31" fmla="*/ 9 h 76"/>
              <a:gd name="T32" fmla="*/ 0 w 129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6">
                <a:moveTo>
                  <a:pt x="0" y="18"/>
                </a:moveTo>
                <a:lnTo>
                  <a:pt x="18" y="27"/>
                </a:lnTo>
                <a:lnTo>
                  <a:pt x="33" y="38"/>
                </a:lnTo>
                <a:lnTo>
                  <a:pt x="56" y="63"/>
                </a:lnTo>
                <a:lnTo>
                  <a:pt x="67" y="72"/>
                </a:lnTo>
                <a:lnTo>
                  <a:pt x="82" y="76"/>
                </a:lnTo>
                <a:lnTo>
                  <a:pt x="102" y="76"/>
                </a:lnTo>
                <a:lnTo>
                  <a:pt x="113" y="72"/>
                </a:lnTo>
                <a:lnTo>
                  <a:pt x="129" y="65"/>
                </a:lnTo>
                <a:lnTo>
                  <a:pt x="107" y="38"/>
                </a:lnTo>
                <a:lnTo>
                  <a:pt x="89" y="20"/>
                </a:lnTo>
                <a:lnTo>
                  <a:pt x="76" y="7"/>
                </a:lnTo>
                <a:lnTo>
                  <a:pt x="62" y="2"/>
                </a:lnTo>
                <a:lnTo>
                  <a:pt x="51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9" name="Freeform 107"/>
          <p:cNvSpPr>
            <a:spLocks/>
          </p:cNvSpPr>
          <p:nvPr/>
        </p:nvSpPr>
        <p:spPr bwMode="auto">
          <a:xfrm>
            <a:off x="6732588" y="4260057"/>
            <a:ext cx="204787" cy="94060"/>
          </a:xfrm>
          <a:custGeom>
            <a:avLst/>
            <a:gdLst>
              <a:gd name="T0" fmla="*/ 0 w 129"/>
              <a:gd name="T1" fmla="*/ 20 h 79"/>
              <a:gd name="T2" fmla="*/ 18 w 129"/>
              <a:gd name="T3" fmla="*/ 27 h 79"/>
              <a:gd name="T4" fmla="*/ 33 w 129"/>
              <a:gd name="T5" fmla="*/ 38 h 79"/>
              <a:gd name="T6" fmla="*/ 55 w 129"/>
              <a:gd name="T7" fmla="*/ 65 h 79"/>
              <a:gd name="T8" fmla="*/ 67 w 129"/>
              <a:gd name="T9" fmla="*/ 74 h 79"/>
              <a:gd name="T10" fmla="*/ 82 w 129"/>
              <a:gd name="T11" fmla="*/ 79 h 79"/>
              <a:gd name="T12" fmla="*/ 102 w 129"/>
              <a:gd name="T13" fmla="*/ 76 h 79"/>
              <a:gd name="T14" fmla="*/ 113 w 129"/>
              <a:gd name="T15" fmla="*/ 72 h 79"/>
              <a:gd name="T16" fmla="*/ 129 w 129"/>
              <a:gd name="T17" fmla="*/ 67 h 79"/>
              <a:gd name="T18" fmla="*/ 107 w 129"/>
              <a:gd name="T19" fmla="*/ 40 h 79"/>
              <a:gd name="T20" fmla="*/ 89 w 129"/>
              <a:gd name="T21" fmla="*/ 22 h 79"/>
              <a:gd name="T22" fmla="*/ 75 w 129"/>
              <a:gd name="T23" fmla="*/ 9 h 79"/>
              <a:gd name="T24" fmla="*/ 62 w 129"/>
              <a:gd name="T25" fmla="*/ 2 h 79"/>
              <a:gd name="T26" fmla="*/ 49 w 129"/>
              <a:gd name="T27" fmla="*/ 0 h 79"/>
              <a:gd name="T28" fmla="*/ 35 w 129"/>
              <a:gd name="T29" fmla="*/ 5 h 79"/>
              <a:gd name="T30" fmla="*/ 20 w 129"/>
              <a:gd name="T31" fmla="*/ 11 h 79"/>
              <a:gd name="T32" fmla="*/ 0 w 129"/>
              <a:gd name="T33" fmla="*/ 2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9">
                <a:moveTo>
                  <a:pt x="0" y="20"/>
                </a:moveTo>
                <a:lnTo>
                  <a:pt x="18" y="27"/>
                </a:lnTo>
                <a:lnTo>
                  <a:pt x="33" y="38"/>
                </a:lnTo>
                <a:lnTo>
                  <a:pt x="55" y="65"/>
                </a:lnTo>
                <a:lnTo>
                  <a:pt x="67" y="74"/>
                </a:lnTo>
                <a:lnTo>
                  <a:pt x="82" y="79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89" y="22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5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0" name="Freeform 108"/>
          <p:cNvSpPr>
            <a:spLocks/>
          </p:cNvSpPr>
          <p:nvPr/>
        </p:nvSpPr>
        <p:spPr bwMode="auto">
          <a:xfrm>
            <a:off x="6372226" y="4569619"/>
            <a:ext cx="201613" cy="90488"/>
          </a:xfrm>
          <a:custGeom>
            <a:avLst/>
            <a:gdLst>
              <a:gd name="T0" fmla="*/ 0 w 127"/>
              <a:gd name="T1" fmla="*/ 17 h 76"/>
              <a:gd name="T2" fmla="*/ 18 w 127"/>
              <a:gd name="T3" fmla="*/ 24 h 76"/>
              <a:gd name="T4" fmla="*/ 31 w 127"/>
              <a:gd name="T5" fmla="*/ 38 h 76"/>
              <a:gd name="T6" fmla="*/ 54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4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3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8 h 76"/>
              <a:gd name="T32" fmla="*/ 0 w 127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7"/>
                </a:moveTo>
                <a:lnTo>
                  <a:pt x="18" y="24"/>
                </a:lnTo>
                <a:lnTo>
                  <a:pt x="31" y="38"/>
                </a:lnTo>
                <a:lnTo>
                  <a:pt x="54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4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3" y="0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1" name="Freeform 109"/>
          <p:cNvSpPr>
            <a:spLocks/>
          </p:cNvSpPr>
          <p:nvPr/>
        </p:nvSpPr>
        <p:spPr bwMode="auto">
          <a:xfrm>
            <a:off x="6243638" y="4283869"/>
            <a:ext cx="201612" cy="90488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4 w 127"/>
              <a:gd name="T5" fmla="*/ 38 h 76"/>
              <a:gd name="T6" fmla="*/ 53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2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4" y="38"/>
                </a:lnTo>
                <a:lnTo>
                  <a:pt x="53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3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2" y="0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2" name="Freeform 110"/>
          <p:cNvSpPr>
            <a:spLocks/>
          </p:cNvSpPr>
          <p:nvPr/>
        </p:nvSpPr>
        <p:spPr bwMode="auto">
          <a:xfrm>
            <a:off x="5292725" y="4083844"/>
            <a:ext cx="230188" cy="105966"/>
          </a:xfrm>
          <a:custGeom>
            <a:avLst/>
            <a:gdLst>
              <a:gd name="T0" fmla="*/ 16 w 145"/>
              <a:gd name="T1" fmla="*/ 9 h 89"/>
              <a:gd name="T2" fmla="*/ 20 w 145"/>
              <a:gd name="T3" fmla="*/ 15 h 89"/>
              <a:gd name="T4" fmla="*/ 27 w 145"/>
              <a:gd name="T5" fmla="*/ 22 h 89"/>
              <a:gd name="T6" fmla="*/ 38 w 145"/>
              <a:gd name="T7" fmla="*/ 27 h 89"/>
              <a:gd name="T8" fmla="*/ 49 w 145"/>
              <a:gd name="T9" fmla="*/ 29 h 89"/>
              <a:gd name="T10" fmla="*/ 45 w 145"/>
              <a:gd name="T11" fmla="*/ 15 h 89"/>
              <a:gd name="T12" fmla="*/ 45 w 145"/>
              <a:gd name="T13" fmla="*/ 9 h 89"/>
              <a:gd name="T14" fmla="*/ 49 w 145"/>
              <a:gd name="T15" fmla="*/ 0 h 89"/>
              <a:gd name="T16" fmla="*/ 69 w 145"/>
              <a:gd name="T17" fmla="*/ 22 h 89"/>
              <a:gd name="T18" fmla="*/ 82 w 145"/>
              <a:gd name="T19" fmla="*/ 29 h 89"/>
              <a:gd name="T20" fmla="*/ 98 w 145"/>
              <a:gd name="T21" fmla="*/ 33 h 89"/>
              <a:gd name="T22" fmla="*/ 94 w 145"/>
              <a:gd name="T23" fmla="*/ 27 h 89"/>
              <a:gd name="T24" fmla="*/ 91 w 145"/>
              <a:gd name="T25" fmla="*/ 20 h 89"/>
              <a:gd name="T26" fmla="*/ 94 w 145"/>
              <a:gd name="T27" fmla="*/ 13 h 89"/>
              <a:gd name="T28" fmla="*/ 98 w 145"/>
              <a:gd name="T29" fmla="*/ 4 h 89"/>
              <a:gd name="T30" fmla="*/ 109 w 145"/>
              <a:gd name="T31" fmla="*/ 20 h 89"/>
              <a:gd name="T32" fmla="*/ 120 w 145"/>
              <a:gd name="T33" fmla="*/ 33 h 89"/>
              <a:gd name="T34" fmla="*/ 145 w 145"/>
              <a:gd name="T35" fmla="*/ 54 h 89"/>
              <a:gd name="T36" fmla="*/ 122 w 145"/>
              <a:gd name="T37" fmla="*/ 78 h 89"/>
              <a:gd name="T38" fmla="*/ 109 w 145"/>
              <a:gd name="T39" fmla="*/ 85 h 89"/>
              <a:gd name="T40" fmla="*/ 87 w 145"/>
              <a:gd name="T41" fmla="*/ 89 h 89"/>
              <a:gd name="T42" fmla="*/ 58 w 145"/>
              <a:gd name="T43" fmla="*/ 85 h 89"/>
              <a:gd name="T44" fmla="*/ 47 w 145"/>
              <a:gd name="T45" fmla="*/ 80 h 89"/>
              <a:gd name="T46" fmla="*/ 40 w 145"/>
              <a:gd name="T47" fmla="*/ 67 h 89"/>
              <a:gd name="T48" fmla="*/ 34 w 145"/>
              <a:gd name="T49" fmla="*/ 71 h 89"/>
              <a:gd name="T50" fmla="*/ 27 w 145"/>
              <a:gd name="T51" fmla="*/ 71 h 89"/>
              <a:gd name="T52" fmla="*/ 11 w 145"/>
              <a:gd name="T53" fmla="*/ 67 h 89"/>
              <a:gd name="T54" fmla="*/ 5 w 145"/>
              <a:gd name="T55" fmla="*/ 60 h 89"/>
              <a:gd name="T56" fmla="*/ 2 w 145"/>
              <a:gd name="T57" fmla="*/ 51 h 89"/>
              <a:gd name="T58" fmla="*/ 0 w 145"/>
              <a:gd name="T59" fmla="*/ 33 h 89"/>
              <a:gd name="T60" fmla="*/ 2 w 145"/>
              <a:gd name="T61" fmla="*/ 27 h 89"/>
              <a:gd name="T62" fmla="*/ 5 w 145"/>
              <a:gd name="T63" fmla="*/ 20 h 89"/>
              <a:gd name="T64" fmla="*/ 16 w 145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89">
                <a:moveTo>
                  <a:pt x="16" y="9"/>
                </a:moveTo>
                <a:lnTo>
                  <a:pt x="20" y="15"/>
                </a:lnTo>
                <a:lnTo>
                  <a:pt x="27" y="22"/>
                </a:lnTo>
                <a:lnTo>
                  <a:pt x="38" y="27"/>
                </a:lnTo>
                <a:lnTo>
                  <a:pt x="49" y="29"/>
                </a:lnTo>
                <a:lnTo>
                  <a:pt x="45" y="15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4" y="27"/>
                </a:lnTo>
                <a:lnTo>
                  <a:pt x="91" y="20"/>
                </a:lnTo>
                <a:lnTo>
                  <a:pt x="94" y="13"/>
                </a:lnTo>
                <a:lnTo>
                  <a:pt x="98" y="4"/>
                </a:lnTo>
                <a:lnTo>
                  <a:pt x="109" y="20"/>
                </a:lnTo>
                <a:lnTo>
                  <a:pt x="120" y="33"/>
                </a:lnTo>
                <a:lnTo>
                  <a:pt x="145" y="54"/>
                </a:lnTo>
                <a:lnTo>
                  <a:pt x="122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4" y="71"/>
                </a:lnTo>
                <a:lnTo>
                  <a:pt x="27" y="71"/>
                </a:lnTo>
                <a:lnTo>
                  <a:pt x="11" y="67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4" name="Freeform 112"/>
          <p:cNvSpPr>
            <a:spLocks/>
          </p:cNvSpPr>
          <p:nvPr/>
        </p:nvSpPr>
        <p:spPr bwMode="auto">
          <a:xfrm>
            <a:off x="5940425" y="4312444"/>
            <a:ext cx="228600" cy="107156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7 w 144"/>
              <a:gd name="T7" fmla="*/ 27 h 90"/>
              <a:gd name="T8" fmla="*/ 48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8 w 144"/>
              <a:gd name="T15" fmla="*/ 0 h 90"/>
              <a:gd name="T16" fmla="*/ 68 w 144"/>
              <a:gd name="T17" fmla="*/ 23 h 90"/>
              <a:gd name="T18" fmla="*/ 82 w 144"/>
              <a:gd name="T19" fmla="*/ 29 h 90"/>
              <a:gd name="T20" fmla="*/ 97 w 144"/>
              <a:gd name="T21" fmla="*/ 34 h 90"/>
              <a:gd name="T22" fmla="*/ 93 w 144"/>
              <a:gd name="T23" fmla="*/ 29 h 90"/>
              <a:gd name="T24" fmla="*/ 91 w 144"/>
              <a:gd name="T25" fmla="*/ 23 h 90"/>
              <a:gd name="T26" fmla="*/ 93 w 144"/>
              <a:gd name="T27" fmla="*/ 14 h 90"/>
              <a:gd name="T28" fmla="*/ 97 w 144"/>
              <a:gd name="T29" fmla="*/ 5 h 90"/>
              <a:gd name="T30" fmla="*/ 108 w 144"/>
              <a:gd name="T31" fmla="*/ 20 h 90"/>
              <a:gd name="T32" fmla="*/ 120 w 144"/>
              <a:gd name="T33" fmla="*/ 34 h 90"/>
              <a:gd name="T34" fmla="*/ 144 w 144"/>
              <a:gd name="T35" fmla="*/ 56 h 90"/>
              <a:gd name="T36" fmla="*/ 124 w 144"/>
              <a:gd name="T37" fmla="*/ 79 h 90"/>
              <a:gd name="T38" fmla="*/ 108 w 144"/>
              <a:gd name="T39" fmla="*/ 88 h 90"/>
              <a:gd name="T40" fmla="*/ 86 w 144"/>
              <a:gd name="T41" fmla="*/ 90 h 90"/>
              <a:gd name="T42" fmla="*/ 57 w 144"/>
              <a:gd name="T43" fmla="*/ 88 h 90"/>
              <a:gd name="T44" fmla="*/ 48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6 w 144"/>
              <a:gd name="T51" fmla="*/ 74 h 90"/>
              <a:gd name="T52" fmla="*/ 11 w 144"/>
              <a:gd name="T53" fmla="*/ 68 h 90"/>
              <a:gd name="T54" fmla="*/ 6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7" y="27"/>
                </a:lnTo>
                <a:lnTo>
                  <a:pt x="48" y="29"/>
                </a:lnTo>
                <a:lnTo>
                  <a:pt x="44" y="18"/>
                </a:lnTo>
                <a:lnTo>
                  <a:pt x="44" y="9"/>
                </a:lnTo>
                <a:lnTo>
                  <a:pt x="48" y="0"/>
                </a:lnTo>
                <a:lnTo>
                  <a:pt x="68" y="23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8" y="20"/>
                </a:lnTo>
                <a:lnTo>
                  <a:pt x="120" y="34"/>
                </a:lnTo>
                <a:lnTo>
                  <a:pt x="144" y="56"/>
                </a:lnTo>
                <a:lnTo>
                  <a:pt x="124" y="79"/>
                </a:lnTo>
                <a:lnTo>
                  <a:pt x="108" y="88"/>
                </a:lnTo>
                <a:lnTo>
                  <a:pt x="86" y="90"/>
                </a:lnTo>
                <a:lnTo>
                  <a:pt x="57" y="88"/>
                </a:lnTo>
                <a:lnTo>
                  <a:pt x="48" y="81"/>
                </a:lnTo>
                <a:lnTo>
                  <a:pt x="40" y="70"/>
                </a:lnTo>
                <a:lnTo>
                  <a:pt x="33" y="72"/>
                </a:lnTo>
                <a:lnTo>
                  <a:pt x="26" y="74"/>
                </a:lnTo>
                <a:lnTo>
                  <a:pt x="11" y="68"/>
                </a:lnTo>
                <a:lnTo>
                  <a:pt x="6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5" name="Freeform 113"/>
          <p:cNvSpPr>
            <a:spLocks/>
          </p:cNvSpPr>
          <p:nvPr/>
        </p:nvSpPr>
        <p:spPr bwMode="auto">
          <a:xfrm>
            <a:off x="7524751" y="4083844"/>
            <a:ext cx="225425" cy="107156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9 w 142"/>
              <a:gd name="T9" fmla="*/ 31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2 w 142"/>
              <a:gd name="T19" fmla="*/ 29 h 90"/>
              <a:gd name="T20" fmla="*/ 97 w 142"/>
              <a:gd name="T21" fmla="*/ 34 h 90"/>
              <a:gd name="T22" fmla="*/ 93 w 142"/>
              <a:gd name="T23" fmla="*/ 29 h 90"/>
              <a:gd name="T24" fmla="*/ 91 w 142"/>
              <a:gd name="T25" fmla="*/ 22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0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6" name="Freeform 114"/>
          <p:cNvSpPr>
            <a:spLocks/>
          </p:cNvSpPr>
          <p:nvPr/>
        </p:nvSpPr>
        <p:spPr bwMode="auto">
          <a:xfrm>
            <a:off x="6372226" y="4470798"/>
            <a:ext cx="200025" cy="91678"/>
          </a:xfrm>
          <a:custGeom>
            <a:avLst/>
            <a:gdLst>
              <a:gd name="T0" fmla="*/ 0 w 126"/>
              <a:gd name="T1" fmla="*/ 18 h 77"/>
              <a:gd name="T2" fmla="*/ 18 w 126"/>
              <a:gd name="T3" fmla="*/ 27 h 77"/>
              <a:gd name="T4" fmla="*/ 31 w 126"/>
              <a:gd name="T5" fmla="*/ 38 h 77"/>
              <a:gd name="T6" fmla="*/ 53 w 126"/>
              <a:gd name="T7" fmla="*/ 63 h 77"/>
              <a:gd name="T8" fmla="*/ 64 w 126"/>
              <a:gd name="T9" fmla="*/ 72 h 77"/>
              <a:gd name="T10" fmla="*/ 80 w 126"/>
              <a:gd name="T11" fmla="*/ 77 h 77"/>
              <a:gd name="T12" fmla="*/ 100 w 126"/>
              <a:gd name="T13" fmla="*/ 77 h 77"/>
              <a:gd name="T14" fmla="*/ 111 w 126"/>
              <a:gd name="T15" fmla="*/ 72 h 77"/>
              <a:gd name="T16" fmla="*/ 126 w 126"/>
              <a:gd name="T17" fmla="*/ 65 h 77"/>
              <a:gd name="T18" fmla="*/ 104 w 126"/>
              <a:gd name="T19" fmla="*/ 38 h 77"/>
              <a:gd name="T20" fmla="*/ 89 w 126"/>
              <a:gd name="T21" fmla="*/ 21 h 77"/>
              <a:gd name="T22" fmla="*/ 73 w 126"/>
              <a:gd name="T23" fmla="*/ 7 h 77"/>
              <a:gd name="T24" fmla="*/ 60 w 126"/>
              <a:gd name="T25" fmla="*/ 3 h 77"/>
              <a:gd name="T26" fmla="*/ 49 w 126"/>
              <a:gd name="T27" fmla="*/ 0 h 77"/>
              <a:gd name="T28" fmla="*/ 35 w 126"/>
              <a:gd name="T29" fmla="*/ 3 h 77"/>
              <a:gd name="T30" fmla="*/ 20 w 126"/>
              <a:gd name="T31" fmla="*/ 9 h 77"/>
              <a:gd name="T32" fmla="*/ 0 w 126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7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2"/>
                </a:lnTo>
                <a:lnTo>
                  <a:pt x="80" y="77"/>
                </a:lnTo>
                <a:lnTo>
                  <a:pt x="100" y="77"/>
                </a:lnTo>
                <a:lnTo>
                  <a:pt x="111" y="72"/>
                </a:lnTo>
                <a:lnTo>
                  <a:pt x="126" y="65"/>
                </a:lnTo>
                <a:lnTo>
                  <a:pt x="104" y="38"/>
                </a:lnTo>
                <a:lnTo>
                  <a:pt x="89" y="21"/>
                </a:lnTo>
                <a:lnTo>
                  <a:pt x="73" y="7"/>
                </a:lnTo>
                <a:lnTo>
                  <a:pt x="60" y="3"/>
                </a:lnTo>
                <a:lnTo>
                  <a:pt x="49" y="0"/>
                </a:lnTo>
                <a:lnTo>
                  <a:pt x="35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27" name="Freeform 155"/>
          <p:cNvSpPr>
            <a:spLocks/>
          </p:cNvSpPr>
          <p:nvPr/>
        </p:nvSpPr>
        <p:spPr bwMode="auto">
          <a:xfrm>
            <a:off x="5003800" y="4495801"/>
            <a:ext cx="230188" cy="107156"/>
          </a:xfrm>
          <a:custGeom>
            <a:avLst/>
            <a:gdLst>
              <a:gd name="T0" fmla="*/ 16 w 145"/>
              <a:gd name="T1" fmla="*/ 9 h 90"/>
              <a:gd name="T2" fmla="*/ 20 w 145"/>
              <a:gd name="T3" fmla="*/ 18 h 90"/>
              <a:gd name="T4" fmla="*/ 27 w 145"/>
              <a:gd name="T5" fmla="*/ 25 h 90"/>
              <a:gd name="T6" fmla="*/ 38 w 145"/>
              <a:gd name="T7" fmla="*/ 30 h 90"/>
              <a:gd name="T8" fmla="*/ 49 w 145"/>
              <a:gd name="T9" fmla="*/ 30 h 90"/>
              <a:gd name="T10" fmla="*/ 45 w 145"/>
              <a:gd name="T11" fmla="*/ 18 h 90"/>
              <a:gd name="T12" fmla="*/ 45 w 145"/>
              <a:gd name="T13" fmla="*/ 9 h 90"/>
              <a:gd name="T14" fmla="*/ 49 w 145"/>
              <a:gd name="T15" fmla="*/ 0 h 90"/>
              <a:gd name="T16" fmla="*/ 69 w 145"/>
              <a:gd name="T17" fmla="*/ 23 h 90"/>
              <a:gd name="T18" fmla="*/ 82 w 145"/>
              <a:gd name="T19" fmla="*/ 30 h 90"/>
              <a:gd name="T20" fmla="*/ 98 w 145"/>
              <a:gd name="T21" fmla="*/ 34 h 90"/>
              <a:gd name="T22" fmla="*/ 94 w 145"/>
              <a:gd name="T23" fmla="*/ 30 h 90"/>
              <a:gd name="T24" fmla="*/ 91 w 145"/>
              <a:gd name="T25" fmla="*/ 23 h 90"/>
              <a:gd name="T26" fmla="*/ 94 w 145"/>
              <a:gd name="T27" fmla="*/ 14 h 90"/>
              <a:gd name="T28" fmla="*/ 98 w 145"/>
              <a:gd name="T29" fmla="*/ 5 h 90"/>
              <a:gd name="T30" fmla="*/ 109 w 145"/>
              <a:gd name="T31" fmla="*/ 21 h 90"/>
              <a:gd name="T32" fmla="*/ 120 w 145"/>
              <a:gd name="T33" fmla="*/ 34 h 90"/>
              <a:gd name="T34" fmla="*/ 145 w 145"/>
              <a:gd name="T35" fmla="*/ 56 h 90"/>
              <a:gd name="T36" fmla="*/ 125 w 145"/>
              <a:gd name="T37" fmla="*/ 79 h 90"/>
              <a:gd name="T38" fmla="*/ 109 w 145"/>
              <a:gd name="T39" fmla="*/ 88 h 90"/>
              <a:gd name="T40" fmla="*/ 87 w 145"/>
              <a:gd name="T41" fmla="*/ 90 h 90"/>
              <a:gd name="T42" fmla="*/ 58 w 145"/>
              <a:gd name="T43" fmla="*/ 88 h 90"/>
              <a:gd name="T44" fmla="*/ 47 w 145"/>
              <a:gd name="T45" fmla="*/ 81 h 90"/>
              <a:gd name="T46" fmla="*/ 40 w 145"/>
              <a:gd name="T47" fmla="*/ 70 h 90"/>
              <a:gd name="T48" fmla="*/ 34 w 145"/>
              <a:gd name="T49" fmla="*/ 74 h 90"/>
              <a:gd name="T50" fmla="*/ 27 w 145"/>
              <a:gd name="T51" fmla="*/ 74 h 90"/>
              <a:gd name="T52" fmla="*/ 11 w 145"/>
              <a:gd name="T53" fmla="*/ 68 h 90"/>
              <a:gd name="T54" fmla="*/ 5 w 145"/>
              <a:gd name="T55" fmla="*/ 61 h 90"/>
              <a:gd name="T56" fmla="*/ 3 w 145"/>
              <a:gd name="T57" fmla="*/ 52 h 90"/>
              <a:gd name="T58" fmla="*/ 0 w 145"/>
              <a:gd name="T59" fmla="*/ 34 h 90"/>
              <a:gd name="T60" fmla="*/ 3 w 145"/>
              <a:gd name="T61" fmla="*/ 27 h 90"/>
              <a:gd name="T62" fmla="*/ 5 w 145"/>
              <a:gd name="T63" fmla="*/ 21 h 90"/>
              <a:gd name="T64" fmla="*/ 16 w 145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30"/>
                </a:lnTo>
                <a:lnTo>
                  <a:pt x="49" y="30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4" y="30"/>
                </a:lnTo>
                <a:lnTo>
                  <a:pt x="91" y="23"/>
                </a:lnTo>
                <a:lnTo>
                  <a:pt x="94" y="14"/>
                </a:lnTo>
                <a:lnTo>
                  <a:pt x="98" y="5"/>
                </a:lnTo>
                <a:lnTo>
                  <a:pt x="109" y="21"/>
                </a:lnTo>
                <a:lnTo>
                  <a:pt x="120" y="34"/>
                </a:lnTo>
                <a:lnTo>
                  <a:pt x="145" y="56"/>
                </a:lnTo>
                <a:lnTo>
                  <a:pt x="125" y="79"/>
                </a:lnTo>
                <a:lnTo>
                  <a:pt x="109" y="88"/>
                </a:lnTo>
                <a:lnTo>
                  <a:pt x="87" y="90"/>
                </a:lnTo>
                <a:lnTo>
                  <a:pt x="58" y="88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68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3" y="27"/>
                </a:lnTo>
                <a:lnTo>
                  <a:pt x="5" y="21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36" name="Freeform 164"/>
          <p:cNvSpPr>
            <a:spLocks/>
          </p:cNvSpPr>
          <p:nvPr/>
        </p:nvSpPr>
        <p:spPr bwMode="auto">
          <a:xfrm>
            <a:off x="5003800" y="4299348"/>
            <a:ext cx="204788" cy="92869"/>
          </a:xfrm>
          <a:custGeom>
            <a:avLst/>
            <a:gdLst>
              <a:gd name="T0" fmla="*/ 0 w 129"/>
              <a:gd name="T1" fmla="*/ 18 h 77"/>
              <a:gd name="T2" fmla="*/ 20 w 129"/>
              <a:gd name="T3" fmla="*/ 27 h 77"/>
              <a:gd name="T4" fmla="*/ 34 w 129"/>
              <a:gd name="T5" fmla="*/ 38 h 77"/>
              <a:gd name="T6" fmla="*/ 56 w 129"/>
              <a:gd name="T7" fmla="*/ 63 h 77"/>
              <a:gd name="T8" fmla="*/ 67 w 129"/>
              <a:gd name="T9" fmla="*/ 72 h 77"/>
              <a:gd name="T10" fmla="*/ 82 w 129"/>
              <a:gd name="T11" fmla="*/ 77 h 77"/>
              <a:gd name="T12" fmla="*/ 102 w 129"/>
              <a:gd name="T13" fmla="*/ 74 h 77"/>
              <a:gd name="T14" fmla="*/ 114 w 129"/>
              <a:gd name="T15" fmla="*/ 72 h 77"/>
              <a:gd name="T16" fmla="*/ 129 w 129"/>
              <a:gd name="T17" fmla="*/ 65 h 77"/>
              <a:gd name="T18" fmla="*/ 107 w 129"/>
              <a:gd name="T19" fmla="*/ 38 h 77"/>
              <a:gd name="T20" fmla="*/ 91 w 129"/>
              <a:gd name="T21" fmla="*/ 21 h 77"/>
              <a:gd name="T22" fmla="*/ 76 w 129"/>
              <a:gd name="T23" fmla="*/ 7 h 77"/>
              <a:gd name="T24" fmla="*/ 62 w 129"/>
              <a:gd name="T25" fmla="*/ 0 h 77"/>
              <a:gd name="T26" fmla="*/ 51 w 129"/>
              <a:gd name="T27" fmla="*/ 0 h 77"/>
              <a:gd name="T28" fmla="*/ 38 w 129"/>
              <a:gd name="T29" fmla="*/ 3 h 77"/>
              <a:gd name="T30" fmla="*/ 20 w 129"/>
              <a:gd name="T31" fmla="*/ 9 h 77"/>
              <a:gd name="T32" fmla="*/ 0 w 129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7">
                <a:moveTo>
                  <a:pt x="0" y="18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2"/>
                </a:lnTo>
                <a:lnTo>
                  <a:pt x="82" y="77"/>
                </a:lnTo>
                <a:lnTo>
                  <a:pt x="102" y="74"/>
                </a:lnTo>
                <a:lnTo>
                  <a:pt x="114" y="72"/>
                </a:lnTo>
                <a:lnTo>
                  <a:pt x="129" y="65"/>
                </a:lnTo>
                <a:lnTo>
                  <a:pt x="107" y="38"/>
                </a:lnTo>
                <a:lnTo>
                  <a:pt x="91" y="21"/>
                </a:lnTo>
                <a:lnTo>
                  <a:pt x="76" y="7"/>
                </a:lnTo>
                <a:lnTo>
                  <a:pt x="62" y="0"/>
                </a:lnTo>
                <a:lnTo>
                  <a:pt x="51" y="0"/>
                </a:lnTo>
                <a:lnTo>
                  <a:pt x="38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37" name="Freeform 165"/>
          <p:cNvSpPr>
            <a:spLocks/>
          </p:cNvSpPr>
          <p:nvPr/>
        </p:nvSpPr>
        <p:spPr bwMode="auto">
          <a:xfrm>
            <a:off x="5510214" y="4667250"/>
            <a:ext cx="204787" cy="92869"/>
          </a:xfrm>
          <a:custGeom>
            <a:avLst/>
            <a:gdLst>
              <a:gd name="T0" fmla="*/ 0 w 129"/>
              <a:gd name="T1" fmla="*/ 17 h 78"/>
              <a:gd name="T2" fmla="*/ 18 w 129"/>
              <a:gd name="T3" fmla="*/ 26 h 78"/>
              <a:gd name="T4" fmla="*/ 34 w 129"/>
              <a:gd name="T5" fmla="*/ 38 h 78"/>
              <a:gd name="T6" fmla="*/ 56 w 129"/>
              <a:gd name="T7" fmla="*/ 62 h 78"/>
              <a:gd name="T8" fmla="*/ 67 w 129"/>
              <a:gd name="T9" fmla="*/ 71 h 78"/>
              <a:gd name="T10" fmla="*/ 82 w 129"/>
              <a:gd name="T11" fmla="*/ 78 h 78"/>
              <a:gd name="T12" fmla="*/ 102 w 129"/>
              <a:gd name="T13" fmla="*/ 76 h 78"/>
              <a:gd name="T14" fmla="*/ 114 w 129"/>
              <a:gd name="T15" fmla="*/ 71 h 78"/>
              <a:gd name="T16" fmla="*/ 129 w 129"/>
              <a:gd name="T17" fmla="*/ 64 h 78"/>
              <a:gd name="T18" fmla="*/ 107 w 129"/>
              <a:gd name="T19" fmla="*/ 40 h 78"/>
              <a:gd name="T20" fmla="*/ 89 w 129"/>
              <a:gd name="T21" fmla="*/ 20 h 78"/>
              <a:gd name="T22" fmla="*/ 76 w 129"/>
              <a:gd name="T23" fmla="*/ 8 h 78"/>
              <a:gd name="T24" fmla="*/ 62 w 129"/>
              <a:gd name="T25" fmla="*/ 2 h 78"/>
              <a:gd name="T26" fmla="*/ 49 w 129"/>
              <a:gd name="T27" fmla="*/ 0 h 78"/>
              <a:gd name="T28" fmla="*/ 36 w 129"/>
              <a:gd name="T29" fmla="*/ 2 h 78"/>
              <a:gd name="T30" fmla="*/ 20 w 129"/>
              <a:gd name="T31" fmla="*/ 8 h 78"/>
              <a:gd name="T32" fmla="*/ 0 w 129"/>
              <a:gd name="T33" fmla="*/ 1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17"/>
                </a:moveTo>
                <a:lnTo>
                  <a:pt x="18" y="26"/>
                </a:lnTo>
                <a:lnTo>
                  <a:pt x="34" y="38"/>
                </a:lnTo>
                <a:lnTo>
                  <a:pt x="56" y="62"/>
                </a:lnTo>
                <a:lnTo>
                  <a:pt x="67" y="71"/>
                </a:lnTo>
                <a:lnTo>
                  <a:pt x="82" y="78"/>
                </a:lnTo>
                <a:lnTo>
                  <a:pt x="102" y="76"/>
                </a:lnTo>
                <a:lnTo>
                  <a:pt x="114" y="71"/>
                </a:lnTo>
                <a:lnTo>
                  <a:pt x="129" y="64"/>
                </a:lnTo>
                <a:lnTo>
                  <a:pt x="107" y="40"/>
                </a:lnTo>
                <a:lnTo>
                  <a:pt x="89" y="20"/>
                </a:lnTo>
                <a:lnTo>
                  <a:pt x="76" y="8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38" name="Freeform 166"/>
          <p:cNvSpPr>
            <a:spLocks/>
          </p:cNvSpPr>
          <p:nvPr/>
        </p:nvSpPr>
        <p:spPr bwMode="auto">
          <a:xfrm>
            <a:off x="7018338" y="4250531"/>
            <a:ext cx="200025" cy="90488"/>
          </a:xfrm>
          <a:custGeom>
            <a:avLst/>
            <a:gdLst>
              <a:gd name="T0" fmla="*/ 0 w 126"/>
              <a:gd name="T1" fmla="*/ 17 h 76"/>
              <a:gd name="T2" fmla="*/ 17 w 126"/>
              <a:gd name="T3" fmla="*/ 26 h 76"/>
              <a:gd name="T4" fmla="*/ 31 w 126"/>
              <a:gd name="T5" fmla="*/ 38 h 76"/>
              <a:gd name="T6" fmla="*/ 53 w 126"/>
              <a:gd name="T7" fmla="*/ 62 h 76"/>
              <a:gd name="T8" fmla="*/ 64 w 126"/>
              <a:gd name="T9" fmla="*/ 71 h 76"/>
              <a:gd name="T10" fmla="*/ 80 w 126"/>
              <a:gd name="T11" fmla="*/ 76 h 76"/>
              <a:gd name="T12" fmla="*/ 100 w 126"/>
              <a:gd name="T13" fmla="*/ 76 h 76"/>
              <a:gd name="T14" fmla="*/ 111 w 126"/>
              <a:gd name="T15" fmla="*/ 71 h 76"/>
              <a:gd name="T16" fmla="*/ 126 w 126"/>
              <a:gd name="T17" fmla="*/ 65 h 76"/>
              <a:gd name="T18" fmla="*/ 104 w 126"/>
              <a:gd name="T19" fmla="*/ 38 h 76"/>
              <a:gd name="T20" fmla="*/ 88 w 126"/>
              <a:gd name="T21" fmla="*/ 20 h 76"/>
              <a:gd name="T22" fmla="*/ 73 w 126"/>
              <a:gd name="T23" fmla="*/ 6 h 76"/>
              <a:gd name="T24" fmla="*/ 60 w 126"/>
              <a:gd name="T25" fmla="*/ 2 h 76"/>
              <a:gd name="T26" fmla="*/ 48 w 126"/>
              <a:gd name="T27" fmla="*/ 0 h 76"/>
              <a:gd name="T28" fmla="*/ 35 w 126"/>
              <a:gd name="T29" fmla="*/ 2 h 76"/>
              <a:gd name="T30" fmla="*/ 17 w 126"/>
              <a:gd name="T31" fmla="*/ 9 h 76"/>
              <a:gd name="T32" fmla="*/ 0 w 126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6">
                <a:moveTo>
                  <a:pt x="0" y="17"/>
                </a:moveTo>
                <a:lnTo>
                  <a:pt x="17" y="26"/>
                </a:lnTo>
                <a:lnTo>
                  <a:pt x="31" y="38"/>
                </a:lnTo>
                <a:lnTo>
                  <a:pt x="53" y="62"/>
                </a:lnTo>
                <a:lnTo>
                  <a:pt x="64" y="71"/>
                </a:lnTo>
                <a:lnTo>
                  <a:pt x="80" y="76"/>
                </a:lnTo>
                <a:lnTo>
                  <a:pt x="100" y="76"/>
                </a:lnTo>
                <a:lnTo>
                  <a:pt x="111" y="71"/>
                </a:lnTo>
                <a:lnTo>
                  <a:pt x="126" y="65"/>
                </a:lnTo>
                <a:lnTo>
                  <a:pt x="104" y="38"/>
                </a:lnTo>
                <a:lnTo>
                  <a:pt x="88" y="20"/>
                </a:lnTo>
                <a:lnTo>
                  <a:pt x="73" y="6"/>
                </a:lnTo>
                <a:lnTo>
                  <a:pt x="60" y="2"/>
                </a:lnTo>
                <a:lnTo>
                  <a:pt x="48" y="0"/>
                </a:lnTo>
                <a:lnTo>
                  <a:pt x="35" y="2"/>
                </a:lnTo>
                <a:lnTo>
                  <a:pt x="17" y="9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0" name="Freeform 168"/>
          <p:cNvSpPr>
            <a:spLocks/>
          </p:cNvSpPr>
          <p:nvPr/>
        </p:nvSpPr>
        <p:spPr bwMode="auto">
          <a:xfrm>
            <a:off x="6732588" y="4677966"/>
            <a:ext cx="201612" cy="90488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1 w 127"/>
              <a:gd name="T5" fmla="*/ 38 h 76"/>
              <a:gd name="T6" fmla="*/ 53 w 127"/>
              <a:gd name="T7" fmla="*/ 63 h 76"/>
              <a:gd name="T8" fmla="*/ 67 w 127"/>
              <a:gd name="T9" fmla="*/ 72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2 h 76"/>
              <a:gd name="T16" fmla="*/ 127 w 127"/>
              <a:gd name="T17" fmla="*/ 65 h 76"/>
              <a:gd name="T18" fmla="*/ 107 w 127"/>
              <a:gd name="T19" fmla="*/ 41 h 76"/>
              <a:gd name="T20" fmla="*/ 89 w 127"/>
              <a:gd name="T21" fmla="*/ 20 h 76"/>
              <a:gd name="T22" fmla="*/ 73 w 127"/>
              <a:gd name="T23" fmla="*/ 9 h 76"/>
              <a:gd name="T24" fmla="*/ 62 w 127"/>
              <a:gd name="T25" fmla="*/ 2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7" y="72"/>
                </a:lnTo>
                <a:lnTo>
                  <a:pt x="80" y="76"/>
                </a:lnTo>
                <a:lnTo>
                  <a:pt x="100" y="76"/>
                </a:lnTo>
                <a:lnTo>
                  <a:pt x="113" y="72"/>
                </a:lnTo>
                <a:lnTo>
                  <a:pt x="127" y="65"/>
                </a:lnTo>
                <a:lnTo>
                  <a:pt x="107" y="41"/>
                </a:lnTo>
                <a:lnTo>
                  <a:pt x="89" y="20"/>
                </a:lnTo>
                <a:lnTo>
                  <a:pt x="73" y="9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1" name="Freeform 169"/>
          <p:cNvSpPr>
            <a:spLocks/>
          </p:cNvSpPr>
          <p:nvPr/>
        </p:nvSpPr>
        <p:spPr bwMode="auto">
          <a:xfrm>
            <a:off x="6672264" y="4326732"/>
            <a:ext cx="204787" cy="92869"/>
          </a:xfrm>
          <a:custGeom>
            <a:avLst/>
            <a:gdLst>
              <a:gd name="T0" fmla="*/ 0 w 129"/>
              <a:gd name="T1" fmla="*/ 20 h 78"/>
              <a:gd name="T2" fmla="*/ 20 w 129"/>
              <a:gd name="T3" fmla="*/ 27 h 78"/>
              <a:gd name="T4" fmla="*/ 34 w 129"/>
              <a:gd name="T5" fmla="*/ 38 h 78"/>
              <a:gd name="T6" fmla="*/ 56 w 129"/>
              <a:gd name="T7" fmla="*/ 63 h 78"/>
              <a:gd name="T8" fmla="*/ 67 w 129"/>
              <a:gd name="T9" fmla="*/ 74 h 78"/>
              <a:gd name="T10" fmla="*/ 82 w 129"/>
              <a:gd name="T11" fmla="*/ 78 h 78"/>
              <a:gd name="T12" fmla="*/ 102 w 129"/>
              <a:gd name="T13" fmla="*/ 76 h 78"/>
              <a:gd name="T14" fmla="*/ 113 w 129"/>
              <a:gd name="T15" fmla="*/ 72 h 78"/>
              <a:gd name="T16" fmla="*/ 129 w 129"/>
              <a:gd name="T17" fmla="*/ 67 h 78"/>
              <a:gd name="T18" fmla="*/ 107 w 129"/>
              <a:gd name="T19" fmla="*/ 40 h 78"/>
              <a:gd name="T20" fmla="*/ 91 w 129"/>
              <a:gd name="T21" fmla="*/ 20 h 78"/>
              <a:gd name="T22" fmla="*/ 76 w 129"/>
              <a:gd name="T23" fmla="*/ 9 h 78"/>
              <a:gd name="T24" fmla="*/ 62 w 129"/>
              <a:gd name="T25" fmla="*/ 2 h 78"/>
              <a:gd name="T26" fmla="*/ 51 w 129"/>
              <a:gd name="T27" fmla="*/ 0 h 78"/>
              <a:gd name="T28" fmla="*/ 36 w 129"/>
              <a:gd name="T29" fmla="*/ 4 h 78"/>
              <a:gd name="T30" fmla="*/ 20 w 129"/>
              <a:gd name="T31" fmla="*/ 11 h 78"/>
              <a:gd name="T32" fmla="*/ 0 w 129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20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4"/>
                </a:lnTo>
                <a:lnTo>
                  <a:pt x="82" y="78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91" y="20"/>
                </a:lnTo>
                <a:lnTo>
                  <a:pt x="76" y="9"/>
                </a:lnTo>
                <a:lnTo>
                  <a:pt x="62" y="2"/>
                </a:lnTo>
                <a:lnTo>
                  <a:pt x="51" y="0"/>
                </a:lnTo>
                <a:lnTo>
                  <a:pt x="36" y="4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2" name="Freeform 170"/>
          <p:cNvSpPr>
            <a:spLocks/>
          </p:cNvSpPr>
          <p:nvPr/>
        </p:nvSpPr>
        <p:spPr bwMode="auto">
          <a:xfrm>
            <a:off x="6877051" y="4407694"/>
            <a:ext cx="200025" cy="92869"/>
          </a:xfrm>
          <a:custGeom>
            <a:avLst/>
            <a:gdLst>
              <a:gd name="T0" fmla="*/ 0 w 126"/>
              <a:gd name="T1" fmla="*/ 20 h 78"/>
              <a:gd name="T2" fmla="*/ 18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4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1 w 126"/>
              <a:gd name="T15" fmla="*/ 72 h 78"/>
              <a:gd name="T16" fmla="*/ 126 w 126"/>
              <a:gd name="T17" fmla="*/ 65 h 78"/>
              <a:gd name="T18" fmla="*/ 104 w 126"/>
              <a:gd name="T19" fmla="*/ 40 h 78"/>
              <a:gd name="T20" fmla="*/ 89 w 126"/>
              <a:gd name="T21" fmla="*/ 20 h 78"/>
              <a:gd name="T22" fmla="*/ 73 w 126"/>
              <a:gd name="T23" fmla="*/ 9 h 78"/>
              <a:gd name="T24" fmla="*/ 60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18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4"/>
                </a:lnTo>
                <a:lnTo>
                  <a:pt x="80" y="78"/>
                </a:lnTo>
                <a:lnTo>
                  <a:pt x="100" y="76"/>
                </a:lnTo>
                <a:lnTo>
                  <a:pt x="111" y="72"/>
                </a:lnTo>
                <a:lnTo>
                  <a:pt x="126" y="65"/>
                </a:lnTo>
                <a:lnTo>
                  <a:pt x="104" y="40"/>
                </a:lnTo>
                <a:lnTo>
                  <a:pt x="89" y="20"/>
                </a:lnTo>
                <a:lnTo>
                  <a:pt x="73" y="9"/>
                </a:lnTo>
                <a:lnTo>
                  <a:pt x="60" y="2"/>
                </a:lnTo>
                <a:lnTo>
                  <a:pt x="49" y="0"/>
                </a:lnTo>
                <a:lnTo>
                  <a:pt x="35" y="4"/>
                </a:lnTo>
                <a:lnTo>
                  <a:pt x="18" y="9"/>
                </a:lnTo>
                <a:lnTo>
                  <a:pt x="0" y="20"/>
                </a:lnTo>
                <a:close/>
              </a:path>
            </a:pathLst>
          </a:custGeom>
          <a:solidFill>
            <a:srgbClr val="BFFF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4" name="Freeform 172"/>
          <p:cNvSpPr>
            <a:spLocks/>
          </p:cNvSpPr>
          <p:nvPr/>
        </p:nvSpPr>
        <p:spPr bwMode="auto">
          <a:xfrm>
            <a:off x="5997575" y="4454129"/>
            <a:ext cx="228600" cy="107156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5 w 144"/>
              <a:gd name="T7" fmla="*/ 29 h 90"/>
              <a:gd name="T8" fmla="*/ 49 w 144"/>
              <a:gd name="T9" fmla="*/ 31 h 90"/>
              <a:gd name="T10" fmla="*/ 42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69 w 144"/>
              <a:gd name="T17" fmla="*/ 22 h 90"/>
              <a:gd name="T18" fmla="*/ 82 w 144"/>
              <a:gd name="T19" fmla="*/ 29 h 90"/>
              <a:gd name="T20" fmla="*/ 97 w 144"/>
              <a:gd name="T21" fmla="*/ 36 h 90"/>
              <a:gd name="T22" fmla="*/ 93 w 144"/>
              <a:gd name="T23" fmla="*/ 29 h 90"/>
              <a:gd name="T24" fmla="*/ 91 w 144"/>
              <a:gd name="T25" fmla="*/ 22 h 90"/>
              <a:gd name="T26" fmla="*/ 93 w 144"/>
              <a:gd name="T27" fmla="*/ 14 h 90"/>
              <a:gd name="T28" fmla="*/ 97 w 144"/>
              <a:gd name="T29" fmla="*/ 5 h 90"/>
              <a:gd name="T30" fmla="*/ 106 w 144"/>
              <a:gd name="T31" fmla="*/ 20 h 90"/>
              <a:gd name="T32" fmla="*/ 117 w 144"/>
              <a:gd name="T33" fmla="*/ 34 h 90"/>
              <a:gd name="T34" fmla="*/ 144 w 144"/>
              <a:gd name="T35" fmla="*/ 56 h 90"/>
              <a:gd name="T36" fmla="*/ 122 w 144"/>
              <a:gd name="T37" fmla="*/ 78 h 90"/>
              <a:gd name="T38" fmla="*/ 106 w 144"/>
              <a:gd name="T39" fmla="*/ 87 h 90"/>
              <a:gd name="T40" fmla="*/ 86 w 144"/>
              <a:gd name="T41" fmla="*/ 90 h 90"/>
              <a:gd name="T42" fmla="*/ 57 w 144"/>
              <a:gd name="T43" fmla="*/ 87 h 90"/>
              <a:gd name="T44" fmla="*/ 46 w 144"/>
              <a:gd name="T45" fmla="*/ 81 h 90"/>
              <a:gd name="T46" fmla="*/ 40 w 144"/>
              <a:gd name="T47" fmla="*/ 70 h 90"/>
              <a:gd name="T48" fmla="*/ 33 w 144"/>
              <a:gd name="T49" fmla="*/ 74 h 90"/>
              <a:gd name="T50" fmla="*/ 24 w 144"/>
              <a:gd name="T51" fmla="*/ 74 h 90"/>
              <a:gd name="T52" fmla="*/ 11 w 144"/>
              <a:gd name="T53" fmla="*/ 70 h 90"/>
              <a:gd name="T54" fmla="*/ 4 w 144"/>
              <a:gd name="T55" fmla="*/ 61 h 90"/>
              <a:gd name="T56" fmla="*/ 2 w 144"/>
              <a:gd name="T57" fmla="*/ 52 h 90"/>
              <a:gd name="T58" fmla="*/ 0 w 144"/>
              <a:gd name="T59" fmla="*/ 36 h 90"/>
              <a:gd name="T60" fmla="*/ 0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6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4" y="56"/>
                </a:lnTo>
                <a:lnTo>
                  <a:pt x="122" y="78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6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5" name="Freeform 173"/>
          <p:cNvSpPr>
            <a:spLocks/>
          </p:cNvSpPr>
          <p:nvPr/>
        </p:nvSpPr>
        <p:spPr bwMode="auto">
          <a:xfrm>
            <a:off x="5148263" y="4669631"/>
            <a:ext cx="225425" cy="105966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7" name="Freeform 175"/>
          <p:cNvSpPr>
            <a:spLocks/>
          </p:cNvSpPr>
          <p:nvPr/>
        </p:nvSpPr>
        <p:spPr bwMode="auto">
          <a:xfrm>
            <a:off x="5715000" y="4733925"/>
            <a:ext cx="228600" cy="105966"/>
          </a:xfrm>
          <a:custGeom>
            <a:avLst/>
            <a:gdLst>
              <a:gd name="T0" fmla="*/ 16 w 144"/>
              <a:gd name="T1" fmla="*/ 8 h 89"/>
              <a:gd name="T2" fmla="*/ 20 w 144"/>
              <a:gd name="T3" fmla="*/ 17 h 89"/>
              <a:gd name="T4" fmla="*/ 27 w 144"/>
              <a:gd name="T5" fmla="*/ 24 h 89"/>
              <a:gd name="T6" fmla="*/ 36 w 144"/>
              <a:gd name="T7" fmla="*/ 29 h 89"/>
              <a:gd name="T8" fmla="*/ 49 w 144"/>
              <a:gd name="T9" fmla="*/ 31 h 89"/>
              <a:gd name="T10" fmla="*/ 42 w 144"/>
              <a:gd name="T11" fmla="*/ 17 h 89"/>
              <a:gd name="T12" fmla="*/ 44 w 144"/>
              <a:gd name="T13" fmla="*/ 8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2 w 144"/>
              <a:gd name="T37" fmla="*/ 78 h 89"/>
              <a:gd name="T38" fmla="*/ 109 w 144"/>
              <a:gd name="T39" fmla="*/ 87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3 h 89"/>
              <a:gd name="T50" fmla="*/ 25 w 144"/>
              <a:gd name="T51" fmla="*/ 73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3 h 89"/>
              <a:gd name="T58" fmla="*/ 0 w 144"/>
              <a:gd name="T59" fmla="*/ 33 h 89"/>
              <a:gd name="T60" fmla="*/ 0 w 144"/>
              <a:gd name="T61" fmla="*/ 26 h 89"/>
              <a:gd name="T62" fmla="*/ 5 w 144"/>
              <a:gd name="T63" fmla="*/ 20 h 89"/>
              <a:gd name="T64" fmla="*/ 16 w 144"/>
              <a:gd name="T65" fmla="*/ 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8"/>
                </a:moveTo>
                <a:lnTo>
                  <a:pt x="20" y="17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7"/>
                </a:lnTo>
                <a:lnTo>
                  <a:pt x="44" y="8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3"/>
                </a:lnTo>
                <a:lnTo>
                  <a:pt x="25" y="73"/>
                </a:lnTo>
                <a:lnTo>
                  <a:pt x="11" y="69"/>
                </a:lnTo>
                <a:lnTo>
                  <a:pt x="5" y="60"/>
                </a:lnTo>
                <a:lnTo>
                  <a:pt x="2" y="53"/>
                </a:lnTo>
                <a:lnTo>
                  <a:pt x="0" y="33"/>
                </a:lnTo>
                <a:lnTo>
                  <a:pt x="0" y="26"/>
                </a:lnTo>
                <a:lnTo>
                  <a:pt x="5" y="20"/>
                </a:lnTo>
                <a:lnTo>
                  <a:pt x="16" y="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8" name="Freeform 176"/>
          <p:cNvSpPr>
            <a:spLocks/>
          </p:cNvSpPr>
          <p:nvPr/>
        </p:nvSpPr>
        <p:spPr bwMode="auto">
          <a:xfrm>
            <a:off x="7451726" y="4516042"/>
            <a:ext cx="225425" cy="107156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9 h 90"/>
              <a:gd name="T8" fmla="*/ 49 w 142"/>
              <a:gd name="T9" fmla="*/ 31 h 90"/>
              <a:gd name="T10" fmla="*/ 43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2 h 90"/>
              <a:gd name="T26" fmla="*/ 94 w 142"/>
              <a:gd name="T27" fmla="*/ 13 h 90"/>
              <a:gd name="T28" fmla="*/ 98 w 142"/>
              <a:gd name="T29" fmla="*/ 5 h 90"/>
              <a:gd name="T30" fmla="*/ 107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8 h 90"/>
              <a:gd name="T38" fmla="*/ 109 w 142"/>
              <a:gd name="T39" fmla="*/ 87 h 90"/>
              <a:gd name="T40" fmla="*/ 87 w 142"/>
              <a:gd name="T41" fmla="*/ 90 h 90"/>
              <a:gd name="T42" fmla="*/ 58 w 142"/>
              <a:gd name="T43" fmla="*/ 87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4 h 90"/>
              <a:gd name="T50" fmla="*/ 27 w 142"/>
              <a:gd name="T51" fmla="*/ 74 h 90"/>
              <a:gd name="T52" fmla="*/ 11 w 142"/>
              <a:gd name="T53" fmla="*/ 70 h 90"/>
              <a:gd name="T54" fmla="*/ 5 w 142"/>
              <a:gd name="T55" fmla="*/ 61 h 90"/>
              <a:gd name="T56" fmla="*/ 3 w 142"/>
              <a:gd name="T57" fmla="*/ 54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9"/>
                </a:lnTo>
                <a:lnTo>
                  <a:pt x="49" y="31"/>
                </a:lnTo>
                <a:lnTo>
                  <a:pt x="43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2"/>
                </a:lnTo>
                <a:lnTo>
                  <a:pt x="94" y="13"/>
                </a:lnTo>
                <a:lnTo>
                  <a:pt x="98" y="5"/>
                </a:lnTo>
                <a:lnTo>
                  <a:pt x="107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90"/>
                </a:lnTo>
                <a:lnTo>
                  <a:pt x="58" y="87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70"/>
                </a:lnTo>
                <a:lnTo>
                  <a:pt x="5" y="61"/>
                </a:lnTo>
                <a:lnTo>
                  <a:pt x="3" y="54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9" name="Freeform 177"/>
          <p:cNvSpPr>
            <a:spLocks/>
          </p:cNvSpPr>
          <p:nvPr/>
        </p:nvSpPr>
        <p:spPr bwMode="auto">
          <a:xfrm>
            <a:off x="6704013" y="4476751"/>
            <a:ext cx="228600" cy="107156"/>
          </a:xfrm>
          <a:custGeom>
            <a:avLst/>
            <a:gdLst>
              <a:gd name="T0" fmla="*/ 16 w 144"/>
              <a:gd name="T1" fmla="*/ 7 h 90"/>
              <a:gd name="T2" fmla="*/ 20 w 144"/>
              <a:gd name="T3" fmla="*/ 18 h 90"/>
              <a:gd name="T4" fmla="*/ 29 w 144"/>
              <a:gd name="T5" fmla="*/ 25 h 90"/>
              <a:gd name="T6" fmla="*/ 38 w 144"/>
              <a:gd name="T7" fmla="*/ 27 h 90"/>
              <a:gd name="T8" fmla="*/ 49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71 w 144"/>
              <a:gd name="T17" fmla="*/ 22 h 90"/>
              <a:gd name="T18" fmla="*/ 84 w 144"/>
              <a:gd name="T19" fmla="*/ 29 h 90"/>
              <a:gd name="T20" fmla="*/ 100 w 144"/>
              <a:gd name="T21" fmla="*/ 34 h 90"/>
              <a:gd name="T22" fmla="*/ 93 w 144"/>
              <a:gd name="T23" fmla="*/ 27 h 90"/>
              <a:gd name="T24" fmla="*/ 93 w 144"/>
              <a:gd name="T25" fmla="*/ 20 h 90"/>
              <a:gd name="T26" fmla="*/ 93 w 144"/>
              <a:gd name="T27" fmla="*/ 14 h 90"/>
              <a:gd name="T28" fmla="*/ 100 w 144"/>
              <a:gd name="T29" fmla="*/ 5 h 90"/>
              <a:gd name="T30" fmla="*/ 109 w 144"/>
              <a:gd name="T31" fmla="*/ 20 h 90"/>
              <a:gd name="T32" fmla="*/ 120 w 144"/>
              <a:gd name="T33" fmla="*/ 34 h 90"/>
              <a:gd name="T34" fmla="*/ 144 w 144"/>
              <a:gd name="T35" fmla="*/ 54 h 90"/>
              <a:gd name="T36" fmla="*/ 124 w 144"/>
              <a:gd name="T37" fmla="*/ 78 h 90"/>
              <a:gd name="T38" fmla="*/ 109 w 144"/>
              <a:gd name="T39" fmla="*/ 85 h 90"/>
              <a:gd name="T40" fmla="*/ 87 w 144"/>
              <a:gd name="T41" fmla="*/ 90 h 90"/>
              <a:gd name="T42" fmla="*/ 60 w 144"/>
              <a:gd name="T43" fmla="*/ 85 h 90"/>
              <a:gd name="T44" fmla="*/ 49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7 w 144"/>
              <a:gd name="T51" fmla="*/ 74 h 90"/>
              <a:gd name="T52" fmla="*/ 13 w 144"/>
              <a:gd name="T53" fmla="*/ 67 h 90"/>
              <a:gd name="T54" fmla="*/ 7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6 w 144"/>
              <a:gd name="T65" fmla="*/ 7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6" y="7"/>
                </a:moveTo>
                <a:lnTo>
                  <a:pt x="20" y="18"/>
                </a:lnTo>
                <a:lnTo>
                  <a:pt x="29" y="25"/>
                </a:lnTo>
                <a:lnTo>
                  <a:pt x="38" y="27"/>
                </a:lnTo>
                <a:lnTo>
                  <a:pt x="49" y="29"/>
                </a:lnTo>
                <a:lnTo>
                  <a:pt x="44" y="18"/>
                </a:lnTo>
                <a:lnTo>
                  <a:pt x="44" y="9"/>
                </a:lnTo>
                <a:lnTo>
                  <a:pt x="49" y="0"/>
                </a:lnTo>
                <a:lnTo>
                  <a:pt x="71" y="22"/>
                </a:lnTo>
                <a:lnTo>
                  <a:pt x="84" y="29"/>
                </a:lnTo>
                <a:lnTo>
                  <a:pt x="100" y="34"/>
                </a:lnTo>
                <a:lnTo>
                  <a:pt x="93" y="27"/>
                </a:lnTo>
                <a:lnTo>
                  <a:pt x="93" y="20"/>
                </a:lnTo>
                <a:lnTo>
                  <a:pt x="93" y="14"/>
                </a:lnTo>
                <a:lnTo>
                  <a:pt x="100" y="5"/>
                </a:lnTo>
                <a:lnTo>
                  <a:pt x="109" y="20"/>
                </a:lnTo>
                <a:lnTo>
                  <a:pt x="120" y="34"/>
                </a:lnTo>
                <a:lnTo>
                  <a:pt x="144" y="54"/>
                </a:lnTo>
                <a:lnTo>
                  <a:pt x="124" y="78"/>
                </a:lnTo>
                <a:lnTo>
                  <a:pt x="109" y="85"/>
                </a:lnTo>
                <a:lnTo>
                  <a:pt x="87" y="90"/>
                </a:lnTo>
                <a:lnTo>
                  <a:pt x="60" y="85"/>
                </a:lnTo>
                <a:lnTo>
                  <a:pt x="49" y="81"/>
                </a:lnTo>
                <a:lnTo>
                  <a:pt x="40" y="70"/>
                </a:lnTo>
                <a:lnTo>
                  <a:pt x="33" y="72"/>
                </a:lnTo>
                <a:lnTo>
                  <a:pt x="27" y="74"/>
                </a:lnTo>
                <a:lnTo>
                  <a:pt x="13" y="67"/>
                </a:lnTo>
                <a:lnTo>
                  <a:pt x="7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6" y="7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50" name="Freeform 178"/>
          <p:cNvSpPr>
            <a:spLocks/>
          </p:cNvSpPr>
          <p:nvPr/>
        </p:nvSpPr>
        <p:spPr bwMode="auto">
          <a:xfrm>
            <a:off x="7177089" y="4391025"/>
            <a:ext cx="225425" cy="109538"/>
          </a:xfrm>
          <a:custGeom>
            <a:avLst/>
            <a:gdLst>
              <a:gd name="T0" fmla="*/ 15 w 142"/>
              <a:gd name="T1" fmla="*/ 9 h 92"/>
              <a:gd name="T2" fmla="*/ 20 w 142"/>
              <a:gd name="T3" fmla="*/ 18 h 92"/>
              <a:gd name="T4" fmla="*/ 26 w 142"/>
              <a:gd name="T5" fmla="*/ 25 h 92"/>
              <a:gd name="T6" fmla="*/ 35 w 142"/>
              <a:gd name="T7" fmla="*/ 29 h 92"/>
              <a:gd name="T8" fmla="*/ 48 w 142"/>
              <a:gd name="T9" fmla="*/ 32 h 92"/>
              <a:gd name="T10" fmla="*/ 42 w 142"/>
              <a:gd name="T11" fmla="*/ 18 h 92"/>
              <a:gd name="T12" fmla="*/ 44 w 142"/>
              <a:gd name="T13" fmla="*/ 12 h 92"/>
              <a:gd name="T14" fmla="*/ 48 w 142"/>
              <a:gd name="T15" fmla="*/ 0 h 92"/>
              <a:gd name="T16" fmla="*/ 68 w 142"/>
              <a:gd name="T17" fmla="*/ 23 h 92"/>
              <a:gd name="T18" fmla="*/ 82 w 142"/>
              <a:gd name="T19" fmla="*/ 32 h 92"/>
              <a:gd name="T20" fmla="*/ 97 w 142"/>
              <a:gd name="T21" fmla="*/ 36 h 92"/>
              <a:gd name="T22" fmla="*/ 93 w 142"/>
              <a:gd name="T23" fmla="*/ 29 h 92"/>
              <a:gd name="T24" fmla="*/ 91 w 142"/>
              <a:gd name="T25" fmla="*/ 23 h 92"/>
              <a:gd name="T26" fmla="*/ 93 w 142"/>
              <a:gd name="T27" fmla="*/ 16 h 92"/>
              <a:gd name="T28" fmla="*/ 97 w 142"/>
              <a:gd name="T29" fmla="*/ 5 h 92"/>
              <a:gd name="T30" fmla="*/ 106 w 142"/>
              <a:gd name="T31" fmla="*/ 23 h 92"/>
              <a:gd name="T32" fmla="*/ 117 w 142"/>
              <a:gd name="T33" fmla="*/ 36 h 92"/>
              <a:gd name="T34" fmla="*/ 142 w 142"/>
              <a:gd name="T35" fmla="*/ 56 h 92"/>
              <a:gd name="T36" fmla="*/ 122 w 142"/>
              <a:gd name="T37" fmla="*/ 81 h 92"/>
              <a:gd name="T38" fmla="*/ 106 w 142"/>
              <a:gd name="T39" fmla="*/ 88 h 92"/>
              <a:gd name="T40" fmla="*/ 86 w 142"/>
              <a:gd name="T41" fmla="*/ 92 h 92"/>
              <a:gd name="T42" fmla="*/ 57 w 142"/>
              <a:gd name="T43" fmla="*/ 88 h 92"/>
              <a:gd name="T44" fmla="*/ 46 w 142"/>
              <a:gd name="T45" fmla="*/ 83 h 92"/>
              <a:gd name="T46" fmla="*/ 40 w 142"/>
              <a:gd name="T47" fmla="*/ 70 h 92"/>
              <a:gd name="T48" fmla="*/ 33 w 142"/>
              <a:gd name="T49" fmla="*/ 74 h 92"/>
              <a:gd name="T50" fmla="*/ 24 w 142"/>
              <a:gd name="T51" fmla="*/ 74 h 92"/>
              <a:gd name="T52" fmla="*/ 11 w 142"/>
              <a:gd name="T53" fmla="*/ 70 h 92"/>
              <a:gd name="T54" fmla="*/ 4 w 142"/>
              <a:gd name="T55" fmla="*/ 63 h 92"/>
              <a:gd name="T56" fmla="*/ 2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4 w 142"/>
              <a:gd name="T63" fmla="*/ 21 h 92"/>
              <a:gd name="T64" fmla="*/ 15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2"/>
                </a:lnTo>
                <a:lnTo>
                  <a:pt x="42" y="18"/>
                </a:lnTo>
                <a:lnTo>
                  <a:pt x="44" y="12"/>
                </a:lnTo>
                <a:lnTo>
                  <a:pt x="48" y="0"/>
                </a:lnTo>
                <a:lnTo>
                  <a:pt x="68" y="23"/>
                </a:lnTo>
                <a:lnTo>
                  <a:pt x="82" y="32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6"/>
                </a:lnTo>
                <a:lnTo>
                  <a:pt x="97" y="5"/>
                </a:lnTo>
                <a:lnTo>
                  <a:pt x="106" y="23"/>
                </a:lnTo>
                <a:lnTo>
                  <a:pt x="117" y="36"/>
                </a:lnTo>
                <a:lnTo>
                  <a:pt x="142" y="56"/>
                </a:lnTo>
                <a:lnTo>
                  <a:pt x="122" y="81"/>
                </a:lnTo>
                <a:lnTo>
                  <a:pt x="106" y="88"/>
                </a:lnTo>
                <a:lnTo>
                  <a:pt x="86" y="92"/>
                </a:lnTo>
                <a:lnTo>
                  <a:pt x="57" y="88"/>
                </a:lnTo>
                <a:lnTo>
                  <a:pt x="46" y="83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3"/>
                </a:lnTo>
                <a:lnTo>
                  <a:pt x="2" y="54"/>
                </a:lnTo>
                <a:lnTo>
                  <a:pt x="0" y="36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B0F2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300" name="Freeform 228"/>
          <p:cNvSpPr>
            <a:spLocks/>
          </p:cNvSpPr>
          <p:nvPr/>
        </p:nvSpPr>
        <p:spPr bwMode="auto">
          <a:xfrm>
            <a:off x="7380289" y="4192192"/>
            <a:ext cx="225425" cy="107156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301" name="Freeform 229"/>
          <p:cNvSpPr>
            <a:spLocks/>
          </p:cNvSpPr>
          <p:nvPr/>
        </p:nvSpPr>
        <p:spPr bwMode="auto">
          <a:xfrm rot="19661053">
            <a:off x="6124576" y="4677966"/>
            <a:ext cx="339725" cy="188119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305" name="Line 233"/>
          <p:cNvSpPr>
            <a:spLocks noChangeShapeType="1"/>
          </p:cNvSpPr>
          <p:nvPr/>
        </p:nvSpPr>
        <p:spPr bwMode="auto">
          <a:xfrm flipH="1">
            <a:off x="7019925" y="2193132"/>
            <a:ext cx="863600" cy="86439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06" name="Line 234"/>
          <p:cNvSpPr>
            <a:spLocks noChangeShapeType="1"/>
          </p:cNvSpPr>
          <p:nvPr/>
        </p:nvSpPr>
        <p:spPr bwMode="auto">
          <a:xfrm flipH="1">
            <a:off x="7235825" y="2355057"/>
            <a:ext cx="863600" cy="86439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07" name="Line 235"/>
          <p:cNvSpPr>
            <a:spLocks noChangeShapeType="1"/>
          </p:cNvSpPr>
          <p:nvPr/>
        </p:nvSpPr>
        <p:spPr bwMode="auto">
          <a:xfrm flipH="1">
            <a:off x="7667625" y="2301479"/>
            <a:ext cx="863600" cy="86439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08" name="Line 236"/>
          <p:cNvSpPr>
            <a:spLocks noChangeShapeType="1"/>
          </p:cNvSpPr>
          <p:nvPr/>
        </p:nvSpPr>
        <p:spPr bwMode="auto">
          <a:xfrm flipH="1">
            <a:off x="8027988" y="2247900"/>
            <a:ext cx="863600" cy="86439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09" name="Line 237"/>
          <p:cNvSpPr>
            <a:spLocks noChangeShapeType="1"/>
          </p:cNvSpPr>
          <p:nvPr/>
        </p:nvSpPr>
        <p:spPr bwMode="auto">
          <a:xfrm flipH="1">
            <a:off x="6659563" y="2193132"/>
            <a:ext cx="863600" cy="86439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9" name="WordArt 78"/>
          <p:cNvSpPr>
            <a:spLocks noChangeArrowheads="1" noChangeShapeType="1" noTextEdit="1"/>
          </p:cNvSpPr>
          <p:nvPr/>
        </p:nvSpPr>
        <p:spPr bwMode="auto">
          <a:xfrm>
            <a:off x="251520" y="195487"/>
            <a:ext cx="6363022" cy="1026002"/>
          </a:xfrm>
          <a:prstGeom prst="rect">
            <a:avLst/>
          </a:prstGeom>
          <a:extLst/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is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weather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usually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like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in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6633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AUTUMN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sp>
        <p:nvSpPr>
          <p:cNvPr id="50" name="49 Rectángulo redondeado"/>
          <p:cNvSpPr/>
          <p:nvPr/>
        </p:nvSpPr>
        <p:spPr>
          <a:xfrm>
            <a:off x="420689" y="2787253"/>
            <a:ext cx="3849687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snowy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cold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51" name="50 Rectángulo redondeado"/>
          <p:cNvSpPr/>
          <p:nvPr/>
        </p:nvSpPr>
        <p:spPr>
          <a:xfrm>
            <a:off x="420689" y="1437085"/>
            <a:ext cx="3849687" cy="5191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cool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rainy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52" name="51 Rectángulo redondeado"/>
          <p:cNvSpPr/>
          <p:nvPr/>
        </p:nvSpPr>
        <p:spPr>
          <a:xfrm>
            <a:off x="423863" y="2107407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windy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freezing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53" name="52 Rectángulo redondeado"/>
          <p:cNvSpPr/>
          <p:nvPr/>
        </p:nvSpPr>
        <p:spPr>
          <a:xfrm>
            <a:off x="423863" y="3457576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sunny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hot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pic>
        <p:nvPicPr>
          <p:cNvPr id="54" name="Picture 2" descr="http://4.bp.blogspot.com/-qrpkGjRc9Wg/TVvmXbAXIcI/AAAAAAAACaw/KN4PY6Nqxb4/s400/togeth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2787254"/>
            <a:ext cx="2030412" cy="15359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5415" name="AutoShape 5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6" y="4624388"/>
            <a:ext cx="720725" cy="432197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  <p:bldP spid="52" grpId="0" animBg="1"/>
      <p:bldP spid="52" grpId="1" animBg="1"/>
      <p:bldP spid="53" grpId="0" animBg="1"/>
      <p:bldP spid="53" grpId="1" animBg="1"/>
      <p:bldP spid="154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7587" name="AutoShape 45"/>
          <p:cNvSpPr>
            <a:spLocks noChangeArrowheads="1"/>
          </p:cNvSpPr>
          <p:nvPr/>
        </p:nvSpPr>
        <p:spPr bwMode="auto">
          <a:xfrm>
            <a:off x="5148264" y="681038"/>
            <a:ext cx="3024187" cy="1026319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7588" name="AutoShape 227"/>
          <p:cNvSpPr>
            <a:spLocks noChangeArrowheads="1"/>
          </p:cNvSpPr>
          <p:nvPr/>
        </p:nvSpPr>
        <p:spPr bwMode="auto">
          <a:xfrm>
            <a:off x="6443664" y="1437085"/>
            <a:ext cx="2663825" cy="917972"/>
          </a:xfrm>
          <a:prstGeom prst="cloudCallout">
            <a:avLst>
              <a:gd name="adj1" fmla="val 9894"/>
              <a:gd name="adj2" fmla="val -10699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7589" name="AutoShape 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7590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Freeform 9"/>
          <p:cNvSpPr>
            <a:spLocks/>
          </p:cNvSpPr>
          <p:nvPr/>
        </p:nvSpPr>
        <p:spPr bwMode="auto">
          <a:xfrm>
            <a:off x="5148263" y="1869281"/>
            <a:ext cx="2374900" cy="2538413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7594" name="AutoShape 10"/>
          <p:cNvSpPr>
            <a:spLocks noChangeArrowheads="1"/>
          </p:cNvSpPr>
          <p:nvPr/>
        </p:nvSpPr>
        <p:spPr bwMode="auto">
          <a:xfrm>
            <a:off x="3132139" y="951310"/>
            <a:ext cx="3024187" cy="1026319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Freeform 53"/>
          <p:cNvSpPr>
            <a:spLocks/>
          </p:cNvSpPr>
          <p:nvPr/>
        </p:nvSpPr>
        <p:spPr bwMode="auto">
          <a:xfrm>
            <a:off x="539751" y="4030266"/>
            <a:ext cx="3616325" cy="739378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0" name="Freeform 98"/>
          <p:cNvSpPr>
            <a:spLocks/>
          </p:cNvSpPr>
          <p:nvPr/>
        </p:nvSpPr>
        <p:spPr bwMode="auto">
          <a:xfrm>
            <a:off x="5795963" y="4299348"/>
            <a:ext cx="228600" cy="105965"/>
          </a:xfrm>
          <a:custGeom>
            <a:avLst/>
            <a:gdLst>
              <a:gd name="T0" fmla="*/ 16 w 144"/>
              <a:gd name="T1" fmla="*/ 9 h 89"/>
              <a:gd name="T2" fmla="*/ 20 w 144"/>
              <a:gd name="T3" fmla="*/ 18 h 89"/>
              <a:gd name="T4" fmla="*/ 27 w 144"/>
              <a:gd name="T5" fmla="*/ 24 h 89"/>
              <a:gd name="T6" fmla="*/ 38 w 144"/>
              <a:gd name="T7" fmla="*/ 27 h 89"/>
              <a:gd name="T8" fmla="*/ 49 w 144"/>
              <a:gd name="T9" fmla="*/ 29 h 89"/>
              <a:gd name="T10" fmla="*/ 45 w 144"/>
              <a:gd name="T11" fmla="*/ 18 h 89"/>
              <a:gd name="T12" fmla="*/ 45 w 144"/>
              <a:gd name="T13" fmla="*/ 9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4 w 144"/>
              <a:gd name="T37" fmla="*/ 78 h 89"/>
              <a:gd name="T38" fmla="*/ 109 w 144"/>
              <a:gd name="T39" fmla="*/ 85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1 h 89"/>
              <a:gd name="T50" fmla="*/ 27 w 144"/>
              <a:gd name="T51" fmla="*/ 74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1 h 89"/>
              <a:gd name="T58" fmla="*/ 0 w 144"/>
              <a:gd name="T59" fmla="*/ 33 h 89"/>
              <a:gd name="T60" fmla="*/ 2 w 144"/>
              <a:gd name="T61" fmla="*/ 27 h 89"/>
              <a:gd name="T62" fmla="*/ 5 w 144"/>
              <a:gd name="T63" fmla="*/ 20 h 89"/>
              <a:gd name="T64" fmla="*/ 16 w 144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9"/>
                </a:moveTo>
                <a:lnTo>
                  <a:pt x="20" y="18"/>
                </a:lnTo>
                <a:lnTo>
                  <a:pt x="27" y="24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4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1"/>
                </a:lnTo>
                <a:lnTo>
                  <a:pt x="27" y="74"/>
                </a:lnTo>
                <a:lnTo>
                  <a:pt x="11" y="69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2" name="Freeform 100"/>
          <p:cNvSpPr>
            <a:spLocks/>
          </p:cNvSpPr>
          <p:nvPr/>
        </p:nvSpPr>
        <p:spPr bwMode="auto">
          <a:xfrm>
            <a:off x="6561139" y="4251722"/>
            <a:ext cx="225425" cy="109538"/>
          </a:xfrm>
          <a:custGeom>
            <a:avLst/>
            <a:gdLst>
              <a:gd name="T0" fmla="*/ 13 w 142"/>
              <a:gd name="T1" fmla="*/ 9 h 92"/>
              <a:gd name="T2" fmla="*/ 20 w 142"/>
              <a:gd name="T3" fmla="*/ 18 h 92"/>
              <a:gd name="T4" fmla="*/ 27 w 142"/>
              <a:gd name="T5" fmla="*/ 24 h 92"/>
              <a:gd name="T6" fmla="*/ 36 w 142"/>
              <a:gd name="T7" fmla="*/ 29 h 92"/>
              <a:gd name="T8" fmla="*/ 49 w 142"/>
              <a:gd name="T9" fmla="*/ 31 h 92"/>
              <a:gd name="T10" fmla="*/ 42 w 142"/>
              <a:gd name="T11" fmla="*/ 18 h 92"/>
              <a:gd name="T12" fmla="*/ 44 w 142"/>
              <a:gd name="T13" fmla="*/ 11 h 92"/>
              <a:gd name="T14" fmla="*/ 49 w 142"/>
              <a:gd name="T15" fmla="*/ 0 h 92"/>
              <a:gd name="T16" fmla="*/ 69 w 142"/>
              <a:gd name="T17" fmla="*/ 22 h 92"/>
              <a:gd name="T18" fmla="*/ 82 w 142"/>
              <a:gd name="T19" fmla="*/ 31 h 92"/>
              <a:gd name="T20" fmla="*/ 98 w 142"/>
              <a:gd name="T21" fmla="*/ 36 h 92"/>
              <a:gd name="T22" fmla="*/ 93 w 142"/>
              <a:gd name="T23" fmla="*/ 29 h 92"/>
              <a:gd name="T24" fmla="*/ 91 w 142"/>
              <a:gd name="T25" fmla="*/ 22 h 92"/>
              <a:gd name="T26" fmla="*/ 93 w 142"/>
              <a:gd name="T27" fmla="*/ 13 h 92"/>
              <a:gd name="T28" fmla="*/ 98 w 142"/>
              <a:gd name="T29" fmla="*/ 4 h 92"/>
              <a:gd name="T30" fmla="*/ 107 w 142"/>
              <a:gd name="T31" fmla="*/ 20 h 92"/>
              <a:gd name="T32" fmla="*/ 118 w 142"/>
              <a:gd name="T33" fmla="*/ 33 h 92"/>
              <a:gd name="T34" fmla="*/ 142 w 142"/>
              <a:gd name="T35" fmla="*/ 56 h 92"/>
              <a:gd name="T36" fmla="*/ 122 w 142"/>
              <a:gd name="T37" fmla="*/ 78 h 92"/>
              <a:gd name="T38" fmla="*/ 107 w 142"/>
              <a:gd name="T39" fmla="*/ 87 h 92"/>
              <a:gd name="T40" fmla="*/ 87 w 142"/>
              <a:gd name="T41" fmla="*/ 92 h 92"/>
              <a:gd name="T42" fmla="*/ 58 w 142"/>
              <a:gd name="T43" fmla="*/ 87 h 92"/>
              <a:gd name="T44" fmla="*/ 47 w 142"/>
              <a:gd name="T45" fmla="*/ 80 h 92"/>
              <a:gd name="T46" fmla="*/ 40 w 142"/>
              <a:gd name="T47" fmla="*/ 69 h 92"/>
              <a:gd name="T48" fmla="*/ 31 w 142"/>
              <a:gd name="T49" fmla="*/ 74 h 92"/>
              <a:gd name="T50" fmla="*/ 24 w 142"/>
              <a:gd name="T51" fmla="*/ 74 h 92"/>
              <a:gd name="T52" fmla="*/ 11 w 142"/>
              <a:gd name="T53" fmla="*/ 69 h 92"/>
              <a:gd name="T54" fmla="*/ 5 w 142"/>
              <a:gd name="T55" fmla="*/ 60 h 92"/>
              <a:gd name="T56" fmla="*/ 0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2 w 142"/>
              <a:gd name="T63" fmla="*/ 20 h 92"/>
              <a:gd name="T64" fmla="*/ 13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3" y="9"/>
                </a:moveTo>
                <a:lnTo>
                  <a:pt x="20" y="18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8"/>
                </a:lnTo>
                <a:lnTo>
                  <a:pt x="44" y="11"/>
                </a:lnTo>
                <a:lnTo>
                  <a:pt x="49" y="0"/>
                </a:lnTo>
                <a:lnTo>
                  <a:pt x="69" y="22"/>
                </a:lnTo>
                <a:lnTo>
                  <a:pt x="82" y="31"/>
                </a:lnTo>
                <a:lnTo>
                  <a:pt x="98" y="36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7"/>
                </a:lnTo>
                <a:lnTo>
                  <a:pt x="87" y="92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1" y="74"/>
                </a:lnTo>
                <a:lnTo>
                  <a:pt x="24" y="74"/>
                </a:lnTo>
                <a:lnTo>
                  <a:pt x="11" y="69"/>
                </a:lnTo>
                <a:lnTo>
                  <a:pt x="5" y="60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4" name="Freeform 102"/>
          <p:cNvSpPr>
            <a:spLocks/>
          </p:cNvSpPr>
          <p:nvPr/>
        </p:nvSpPr>
        <p:spPr bwMode="auto">
          <a:xfrm>
            <a:off x="5364164" y="4502944"/>
            <a:ext cx="225425" cy="107156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7 h 90"/>
              <a:gd name="T8" fmla="*/ 49 w 142"/>
              <a:gd name="T9" fmla="*/ 29 h 90"/>
              <a:gd name="T10" fmla="*/ 45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0 h 90"/>
              <a:gd name="T26" fmla="*/ 94 w 142"/>
              <a:gd name="T27" fmla="*/ 14 h 90"/>
              <a:gd name="T28" fmla="*/ 98 w 142"/>
              <a:gd name="T29" fmla="*/ 5 h 90"/>
              <a:gd name="T30" fmla="*/ 109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5 h 90"/>
              <a:gd name="T40" fmla="*/ 87 w 142"/>
              <a:gd name="T41" fmla="*/ 90 h 90"/>
              <a:gd name="T42" fmla="*/ 58 w 142"/>
              <a:gd name="T43" fmla="*/ 85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2 h 90"/>
              <a:gd name="T50" fmla="*/ 27 w 142"/>
              <a:gd name="T51" fmla="*/ 74 h 90"/>
              <a:gd name="T52" fmla="*/ 11 w 142"/>
              <a:gd name="T53" fmla="*/ 67 h 90"/>
              <a:gd name="T54" fmla="*/ 5 w 142"/>
              <a:gd name="T55" fmla="*/ 61 h 90"/>
              <a:gd name="T56" fmla="*/ 3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0"/>
                </a:lnTo>
                <a:lnTo>
                  <a:pt x="94" y="14"/>
                </a:lnTo>
                <a:lnTo>
                  <a:pt x="98" y="5"/>
                </a:lnTo>
                <a:lnTo>
                  <a:pt x="109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5"/>
                </a:lnTo>
                <a:lnTo>
                  <a:pt x="87" y="90"/>
                </a:lnTo>
                <a:lnTo>
                  <a:pt x="58" y="85"/>
                </a:lnTo>
                <a:lnTo>
                  <a:pt x="47" y="81"/>
                </a:lnTo>
                <a:lnTo>
                  <a:pt x="40" y="70"/>
                </a:lnTo>
                <a:lnTo>
                  <a:pt x="34" y="72"/>
                </a:lnTo>
                <a:lnTo>
                  <a:pt x="27" y="74"/>
                </a:lnTo>
                <a:lnTo>
                  <a:pt x="11" y="67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5" name="Freeform 103"/>
          <p:cNvSpPr>
            <a:spLocks/>
          </p:cNvSpPr>
          <p:nvPr/>
        </p:nvSpPr>
        <p:spPr bwMode="auto">
          <a:xfrm>
            <a:off x="5580064" y="4462463"/>
            <a:ext cx="225425" cy="107156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6" name="Freeform 104"/>
          <p:cNvSpPr>
            <a:spLocks/>
          </p:cNvSpPr>
          <p:nvPr/>
        </p:nvSpPr>
        <p:spPr bwMode="auto">
          <a:xfrm>
            <a:off x="5354639" y="4354117"/>
            <a:ext cx="225425" cy="107156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8 w 142"/>
              <a:gd name="T7" fmla="*/ 30 h 90"/>
              <a:gd name="T8" fmla="*/ 49 w 142"/>
              <a:gd name="T9" fmla="*/ 30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2 w 142"/>
              <a:gd name="T19" fmla="*/ 30 h 90"/>
              <a:gd name="T20" fmla="*/ 98 w 142"/>
              <a:gd name="T21" fmla="*/ 34 h 90"/>
              <a:gd name="T22" fmla="*/ 93 w 142"/>
              <a:gd name="T23" fmla="*/ 30 h 90"/>
              <a:gd name="T24" fmla="*/ 91 w 142"/>
              <a:gd name="T25" fmla="*/ 23 h 90"/>
              <a:gd name="T26" fmla="*/ 93 w 142"/>
              <a:gd name="T27" fmla="*/ 14 h 90"/>
              <a:gd name="T28" fmla="*/ 98 w 142"/>
              <a:gd name="T29" fmla="*/ 5 h 90"/>
              <a:gd name="T30" fmla="*/ 106 w 142"/>
              <a:gd name="T31" fmla="*/ 21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8 h 90"/>
              <a:gd name="T40" fmla="*/ 86 w 142"/>
              <a:gd name="T41" fmla="*/ 90 h 90"/>
              <a:gd name="T42" fmla="*/ 58 w 142"/>
              <a:gd name="T43" fmla="*/ 88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6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1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8" y="30"/>
                </a:lnTo>
                <a:lnTo>
                  <a:pt x="49" y="30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3" y="30"/>
                </a:lnTo>
                <a:lnTo>
                  <a:pt x="91" y="23"/>
                </a:lnTo>
                <a:lnTo>
                  <a:pt x="93" y="14"/>
                </a:lnTo>
                <a:lnTo>
                  <a:pt x="98" y="5"/>
                </a:lnTo>
                <a:lnTo>
                  <a:pt x="106" y="21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8"/>
                </a:lnTo>
                <a:lnTo>
                  <a:pt x="86" y="90"/>
                </a:lnTo>
                <a:lnTo>
                  <a:pt x="58" y="88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6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7" name="Freeform 105"/>
          <p:cNvSpPr>
            <a:spLocks/>
          </p:cNvSpPr>
          <p:nvPr/>
        </p:nvSpPr>
        <p:spPr bwMode="auto">
          <a:xfrm>
            <a:off x="7021514" y="4476750"/>
            <a:ext cx="200025" cy="92869"/>
          </a:xfrm>
          <a:custGeom>
            <a:avLst/>
            <a:gdLst>
              <a:gd name="T0" fmla="*/ 0 w 126"/>
              <a:gd name="T1" fmla="*/ 20 h 78"/>
              <a:gd name="T2" fmla="*/ 17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6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3 w 126"/>
              <a:gd name="T15" fmla="*/ 72 h 78"/>
              <a:gd name="T16" fmla="*/ 126 w 126"/>
              <a:gd name="T17" fmla="*/ 67 h 78"/>
              <a:gd name="T18" fmla="*/ 106 w 126"/>
              <a:gd name="T19" fmla="*/ 40 h 78"/>
              <a:gd name="T20" fmla="*/ 88 w 126"/>
              <a:gd name="T21" fmla="*/ 20 h 78"/>
              <a:gd name="T22" fmla="*/ 75 w 126"/>
              <a:gd name="T23" fmla="*/ 9 h 78"/>
              <a:gd name="T24" fmla="*/ 62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20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7" y="27"/>
                </a:lnTo>
                <a:lnTo>
                  <a:pt x="31" y="38"/>
                </a:lnTo>
                <a:lnTo>
                  <a:pt x="53" y="63"/>
                </a:lnTo>
                <a:lnTo>
                  <a:pt x="66" y="74"/>
                </a:lnTo>
                <a:lnTo>
                  <a:pt x="80" y="78"/>
                </a:lnTo>
                <a:lnTo>
                  <a:pt x="100" y="76"/>
                </a:lnTo>
                <a:lnTo>
                  <a:pt x="113" y="72"/>
                </a:lnTo>
                <a:lnTo>
                  <a:pt x="126" y="67"/>
                </a:lnTo>
                <a:lnTo>
                  <a:pt x="106" y="40"/>
                </a:lnTo>
                <a:lnTo>
                  <a:pt x="88" y="20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4"/>
                </a:lnTo>
                <a:lnTo>
                  <a:pt x="20" y="9"/>
                </a:lnTo>
                <a:lnTo>
                  <a:pt x="0" y="2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8" name="Freeform 106"/>
          <p:cNvSpPr>
            <a:spLocks/>
          </p:cNvSpPr>
          <p:nvPr/>
        </p:nvSpPr>
        <p:spPr bwMode="auto">
          <a:xfrm>
            <a:off x="5076825" y="4641056"/>
            <a:ext cx="204788" cy="90488"/>
          </a:xfrm>
          <a:custGeom>
            <a:avLst/>
            <a:gdLst>
              <a:gd name="T0" fmla="*/ 0 w 129"/>
              <a:gd name="T1" fmla="*/ 18 h 76"/>
              <a:gd name="T2" fmla="*/ 18 w 129"/>
              <a:gd name="T3" fmla="*/ 27 h 76"/>
              <a:gd name="T4" fmla="*/ 33 w 129"/>
              <a:gd name="T5" fmla="*/ 38 h 76"/>
              <a:gd name="T6" fmla="*/ 56 w 129"/>
              <a:gd name="T7" fmla="*/ 63 h 76"/>
              <a:gd name="T8" fmla="*/ 67 w 129"/>
              <a:gd name="T9" fmla="*/ 72 h 76"/>
              <a:gd name="T10" fmla="*/ 82 w 129"/>
              <a:gd name="T11" fmla="*/ 76 h 76"/>
              <a:gd name="T12" fmla="*/ 102 w 129"/>
              <a:gd name="T13" fmla="*/ 76 h 76"/>
              <a:gd name="T14" fmla="*/ 113 w 129"/>
              <a:gd name="T15" fmla="*/ 72 h 76"/>
              <a:gd name="T16" fmla="*/ 129 w 129"/>
              <a:gd name="T17" fmla="*/ 65 h 76"/>
              <a:gd name="T18" fmla="*/ 107 w 129"/>
              <a:gd name="T19" fmla="*/ 38 h 76"/>
              <a:gd name="T20" fmla="*/ 89 w 129"/>
              <a:gd name="T21" fmla="*/ 20 h 76"/>
              <a:gd name="T22" fmla="*/ 76 w 129"/>
              <a:gd name="T23" fmla="*/ 7 h 76"/>
              <a:gd name="T24" fmla="*/ 62 w 129"/>
              <a:gd name="T25" fmla="*/ 2 h 76"/>
              <a:gd name="T26" fmla="*/ 51 w 129"/>
              <a:gd name="T27" fmla="*/ 0 h 76"/>
              <a:gd name="T28" fmla="*/ 36 w 129"/>
              <a:gd name="T29" fmla="*/ 2 h 76"/>
              <a:gd name="T30" fmla="*/ 20 w 129"/>
              <a:gd name="T31" fmla="*/ 9 h 76"/>
              <a:gd name="T32" fmla="*/ 0 w 129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6">
                <a:moveTo>
                  <a:pt x="0" y="18"/>
                </a:moveTo>
                <a:lnTo>
                  <a:pt x="18" y="27"/>
                </a:lnTo>
                <a:lnTo>
                  <a:pt x="33" y="38"/>
                </a:lnTo>
                <a:lnTo>
                  <a:pt x="56" y="63"/>
                </a:lnTo>
                <a:lnTo>
                  <a:pt x="67" y="72"/>
                </a:lnTo>
                <a:lnTo>
                  <a:pt x="82" y="76"/>
                </a:lnTo>
                <a:lnTo>
                  <a:pt x="102" y="76"/>
                </a:lnTo>
                <a:lnTo>
                  <a:pt x="113" y="72"/>
                </a:lnTo>
                <a:lnTo>
                  <a:pt x="129" y="65"/>
                </a:lnTo>
                <a:lnTo>
                  <a:pt x="107" y="38"/>
                </a:lnTo>
                <a:lnTo>
                  <a:pt x="89" y="20"/>
                </a:lnTo>
                <a:lnTo>
                  <a:pt x="76" y="7"/>
                </a:lnTo>
                <a:lnTo>
                  <a:pt x="62" y="2"/>
                </a:lnTo>
                <a:lnTo>
                  <a:pt x="51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9" name="Freeform 107"/>
          <p:cNvSpPr>
            <a:spLocks/>
          </p:cNvSpPr>
          <p:nvPr/>
        </p:nvSpPr>
        <p:spPr bwMode="auto">
          <a:xfrm>
            <a:off x="6732588" y="4260057"/>
            <a:ext cx="204787" cy="94060"/>
          </a:xfrm>
          <a:custGeom>
            <a:avLst/>
            <a:gdLst>
              <a:gd name="T0" fmla="*/ 0 w 129"/>
              <a:gd name="T1" fmla="*/ 20 h 79"/>
              <a:gd name="T2" fmla="*/ 18 w 129"/>
              <a:gd name="T3" fmla="*/ 27 h 79"/>
              <a:gd name="T4" fmla="*/ 33 w 129"/>
              <a:gd name="T5" fmla="*/ 38 h 79"/>
              <a:gd name="T6" fmla="*/ 55 w 129"/>
              <a:gd name="T7" fmla="*/ 65 h 79"/>
              <a:gd name="T8" fmla="*/ 67 w 129"/>
              <a:gd name="T9" fmla="*/ 74 h 79"/>
              <a:gd name="T10" fmla="*/ 82 w 129"/>
              <a:gd name="T11" fmla="*/ 79 h 79"/>
              <a:gd name="T12" fmla="*/ 102 w 129"/>
              <a:gd name="T13" fmla="*/ 76 h 79"/>
              <a:gd name="T14" fmla="*/ 113 w 129"/>
              <a:gd name="T15" fmla="*/ 72 h 79"/>
              <a:gd name="T16" fmla="*/ 129 w 129"/>
              <a:gd name="T17" fmla="*/ 67 h 79"/>
              <a:gd name="T18" fmla="*/ 107 w 129"/>
              <a:gd name="T19" fmla="*/ 40 h 79"/>
              <a:gd name="T20" fmla="*/ 89 w 129"/>
              <a:gd name="T21" fmla="*/ 22 h 79"/>
              <a:gd name="T22" fmla="*/ 75 w 129"/>
              <a:gd name="T23" fmla="*/ 9 h 79"/>
              <a:gd name="T24" fmla="*/ 62 w 129"/>
              <a:gd name="T25" fmla="*/ 2 h 79"/>
              <a:gd name="T26" fmla="*/ 49 w 129"/>
              <a:gd name="T27" fmla="*/ 0 h 79"/>
              <a:gd name="T28" fmla="*/ 35 w 129"/>
              <a:gd name="T29" fmla="*/ 5 h 79"/>
              <a:gd name="T30" fmla="*/ 20 w 129"/>
              <a:gd name="T31" fmla="*/ 11 h 79"/>
              <a:gd name="T32" fmla="*/ 0 w 129"/>
              <a:gd name="T33" fmla="*/ 2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9">
                <a:moveTo>
                  <a:pt x="0" y="20"/>
                </a:moveTo>
                <a:lnTo>
                  <a:pt x="18" y="27"/>
                </a:lnTo>
                <a:lnTo>
                  <a:pt x="33" y="38"/>
                </a:lnTo>
                <a:lnTo>
                  <a:pt x="55" y="65"/>
                </a:lnTo>
                <a:lnTo>
                  <a:pt x="67" y="74"/>
                </a:lnTo>
                <a:lnTo>
                  <a:pt x="82" y="79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89" y="22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5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0" name="Freeform 108"/>
          <p:cNvSpPr>
            <a:spLocks/>
          </p:cNvSpPr>
          <p:nvPr/>
        </p:nvSpPr>
        <p:spPr bwMode="auto">
          <a:xfrm>
            <a:off x="6372226" y="4569619"/>
            <a:ext cx="201613" cy="90488"/>
          </a:xfrm>
          <a:custGeom>
            <a:avLst/>
            <a:gdLst>
              <a:gd name="T0" fmla="*/ 0 w 127"/>
              <a:gd name="T1" fmla="*/ 17 h 76"/>
              <a:gd name="T2" fmla="*/ 18 w 127"/>
              <a:gd name="T3" fmla="*/ 24 h 76"/>
              <a:gd name="T4" fmla="*/ 31 w 127"/>
              <a:gd name="T5" fmla="*/ 38 h 76"/>
              <a:gd name="T6" fmla="*/ 54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4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3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8 h 76"/>
              <a:gd name="T32" fmla="*/ 0 w 127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7"/>
                </a:moveTo>
                <a:lnTo>
                  <a:pt x="18" y="24"/>
                </a:lnTo>
                <a:lnTo>
                  <a:pt x="31" y="38"/>
                </a:lnTo>
                <a:lnTo>
                  <a:pt x="54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4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3" y="0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1" name="Freeform 109"/>
          <p:cNvSpPr>
            <a:spLocks/>
          </p:cNvSpPr>
          <p:nvPr/>
        </p:nvSpPr>
        <p:spPr bwMode="auto">
          <a:xfrm>
            <a:off x="6243638" y="4283869"/>
            <a:ext cx="201612" cy="90488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4 w 127"/>
              <a:gd name="T5" fmla="*/ 38 h 76"/>
              <a:gd name="T6" fmla="*/ 53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2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4" y="38"/>
                </a:lnTo>
                <a:lnTo>
                  <a:pt x="53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3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2" y="0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2" name="Freeform 110"/>
          <p:cNvSpPr>
            <a:spLocks/>
          </p:cNvSpPr>
          <p:nvPr/>
        </p:nvSpPr>
        <p:spPr bwMode="auto">
          <a:xfrm>
            <a:off x="5292725" y="4083844"/>
            <a:ext cx="230188" cy="105966"/>
          </a:xfrm>
          <a:custGeom>
            <a:avLst/>
            <a:gdLst>
              <a:gd name="T0" fmla="*/ 16 w 145"/>
              <a:gd name="T1" fmla="*/ 9 h 89"/>
              <a:gd name="T2" fmla="*/ 20 w 145"/>
              <a:gd name="T3" fmla="*/ 15 h 89"/>
              <a:gd name="T4" fmla="*/ 27 w 145"/>
              <a:gd name="T5" fmla="*/ 22 h 89"/>
              <a:gd name="T6" fmla="*/ 38 w 145"/>
              <a:gd name="T7" fmla="*/ 27 h 89"/>
              <a:gd name="T8" fmla="*/ 49 w 145"/>
              <a:gd name="T9" fmla="*/ 29 h 89"/>
              <a:gd name="T10" fmla="*/ 45 w 145"/>
              <a:gd name="T11" fmla="*/ 15 h 89"/>
              <a:gd name="T12" fmla="*/ 45 w 145"/>
              <a:gd name="T13" fmla="*/ 9 h 89"/>
              <a:gd name="T14" fmla="*/ 49 w 145"/>
              <a:gd name="T15" fmla="*/ 0 h 89"/>
              <a:gd name="T16" fmla="*/ 69 w 145"/>
              <a:gd name="T17" fmla="*/ 22 h 89"/>
              <a:gd name="T18" fmla="*/ 82 w 145"/>
              <a:gd name="T19" fmla="*/ 29 h 89"/>
              <a:gd name="T20" fmla="*/ 98 w 145"/>
              <a:gd name="T21" fmla="*/ 33 h 89"/>
              <a:gd name="T22" fmla="*/ 94 w 145"/>
              <a:gd name="T23" fmla="*/ 27 h 89"/>
              <a:gd name="T24" fmla="*/ 91 w 145"/>
              <a:gd name="T25" fmla="*/ 20 h 89"/>
              <a:gd name="T26" fmla="*/ 94 w 145"/>
              <a:gd name="T27" fmla="*/ 13 h 89"/>
              <a:gd name="T28" fmla="*/ 98 w 145"/>
              <a:gd name="T29" fmla="*/ 4 h 89"/>
              <a:gd name="T30" fmla="*/ 109 w 145"/>
              <a:gd name="T31" fmla="*/ 20 h 89"/>
              <a:gd name="T32" fmla="*/ 120 w 145"/>
              <a:gd name="T33" fmla="*/ 33 h 89"/>
              <a:gd name="T34" fmla="*/ 145 w 145"/>
              <a:gd name="T35" fmla="*/ 54 h 89"/>
              <a:gd name="T36" fmla="*/ 122 w 145"/>
              <a:gd name="T37" fmla="*/ 78 h 89"/>
              <a:gd name="T38" fmla="*/ 109 w 145"/>
              <a:gd name="T39" fmla="*/ 85 h 89"/>
              <a:gd name="T40" fmla="*/ 87 w 145"/>
              <a:gd name="T41" fmla="*/ 89 h 89"/>
              <a:gd name="T42" fmla="*/ 58 w 145"/>
              <a:gd name="T43" fmla="*/ 85 h 89"/>
              <a:gd name="T44" fmla="*/ 47 w 145"/>
              <a:gd name="T45" fmla="*/ 80 h 89"/>
              <a:gd name="T46" fmla="*/ 40 w 145"/>
              <a:gd name="T47" fmla="*/ 67 h 89"/>
              <a:gd name="T48" fmla="*/ 34 w 145"/>
              <a:gd name="T49" fmla="*/ 71 h 89"/>
              <a:gd name="T50" fmla="*/ 27 w 145"/>
              <a:gd name="T51" fmla="*/ 71 h 89"/>
              <a:gd name="T52" fmla="*/ 11 w 145"/>
              <a:gd name="T53" fmla="*/ 67 h 89"/>
              <a:gd name="T54" fmla="*/ 5 w 145"/>
              <a:gd name="T55" fmla="*/ 60 h 89"/>
              <a:gd name="T56" fmla="*/ 2 w 145"/>
              <a:gd name="T57" fmla="*/ 51 h 89"/>
              <a:gd name="T58" fmla="*/ 0 w 145"/>
              <a:gd name="T59" fmla="*/ 33 h 89"/>
              <a:gd name="T60" fmla="*/ 2 w 145"/>
              <a:gd name="T61" fmla="*/ 27 h 89"/>
              <a:gd name="T62" fmla="*/ 5 w 145"/>
              <a:gd name="T63" fmla="*/ 20 h 89"/>
              <a:gd name="T64" fmla="*/ 16 w 145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89">
                <a:moveTo>
                  <a:pt x="16" y="9"/>
                </a:moveTo>
                <a:lnTo>
                  <a:pt x="20" y="15"/>
                </a:lnTo>
                <a:lnTo>
                  <a:pt x="27" y="22"/>
                </a:lnTo>
                <a:lnTo>
                  <a:pt x="38" y="27"/>
                </a:lnTo>
                <a:lnTo>
                  <a:pt x="49" y="29"/>
                </a:lnTo>
                <a:lnTo>
                  <a:pt x="45" y="15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4" y="27"/>
                </a:lnTo>
                <a:lnTo>
                  <a:pt x="91" y="20"/>
                </a:lnTo>
                <a:lnTo>
                  <a:pt x="94" y="13"/>
                </a:lnTo>
                <a:lnTo>
                  <a:pt x="98" y="4"/>
                </a:lnTo>
                <a:lnTo>
                  <a:pt x="109" y="20"/>
                </a:lnTo>
                <a:lnTo>
                  <a:pt x="120" y="33"/>
                </a:lnTo>
                <a:lnTo>
                  <a:pt x="145" y="54"/>
                </a:lnTo>
                <a:lnTo>
                  <a:pt x="122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4" y="71"/>
                </a:lnTo>
                <a:lnTo>
                  <a:pt x="27" y="71"/>
                </a:lnTo>
                <a:lnTo>
                  <a:pt x="11" y="67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4" name="Freeform 112"/>
          <p:cNvSpPr>
            <a:spLocks/>
          </p:cNvSpPr>
          <p:nvPr/>
        </p:nvSpPr>
        <p:spPr bwMode="auto">
          <a:xfrm>
            <a:off x="5940425" y="4312444"/>
            <a:ext cx="228600" cy="107156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7 w 144"/>
              <a:gd name="T7" fmla="*/ 27 h 90"/>
              <a:gd name="T8" fmla="*/ 48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8 w 144"/>
              <a:gd name="T15" fmla="*/ 0 h 90"/>
              <a:gd name="T16" fmla="*/ 68 w 144"/>
              <a:gd name="T17" fmla="*/ 23 h 90"/>
              <a:gd name="T18" fmla="*/ 82 w 144"/>
              <a:gd name="T19" fmla="*/ 29 h 90"/>
              <a:gd name="T20" fmla="*/ 97 w 144"/>
              <a:gd name="T21" fmla="*/ 34 h 90"/>
              <a:gd name="T22" fmla="*/ 93 w 144"/>
              <a:gd name="T23" fmla="*/ 29 h 90"/>
              <a:gd name="T24" fmla="*/ 91 w 144"/>
              <a:gd name="T25" fmla="*/ 23 h 90"/>
              <a:gd name="T26" fmla="*/ 93 w 144"/>
              <a:gd name="T27" fmla="*/ 14 h 90"/>
              <a:gd name="T28" fmla="*/ 97 w 144"/>
              <a:gd name="T29" fmla="*/ 5 h 90"/>
              <a:gd name="T30" fmla="*/ 108 w 144"/>
              <a:gd name="T31" fmla="*/ 20 h 90"/>
              <a:gd name="T32" fmla="*/ 120 w 144"/>
              <a:gd name="T33" fmla="*/ 34 h 90"/>
              <a:gd name="T34" fmla="*/ 144 w 144"/>
              <a:gd name="T35" fmla="*/ 56 h 90"/>
              <a:gd name="T36" fmla="*/ 124 w 144"/>
              <a:gd name="T37" fmla="*/ 79 h 90"/>
              <a:gd name="T38" fmla="*/ 108 w 144"/>
              <a:gd name="T39" fmla="*/ 88 h 90"/>
              <a:gd name="T40" fmla="*/ 86 w 144"/>
              <a:gd name="T41" fmla="*/ 90 h 90"/>
              <a:gd name="T42" fmla="*/ 57 w 144"/>
              <a:gd name="T43" fmla="*/ 88 h 90"/>
              <a:gd name="T44" fmla="*/ 48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6 w 144"/>
              <a:gd name="T51" fmla="*/ 74 h 90"/>
              <a:gd name="T52" fmla="*/ 11 w 144"/>
              <a:gd name="T53" fmla="*/ 68 h 90"/>
              <a:gd name="T54" fmla="*/ 6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7" y="27"/>
                </a:lnTo>
                <a:lnTo>
                  <a:pt x="48" y="29"/>
                </a:lnTo>
                <a:lnTo>
                  <a:pt x="44" y="18"/>
                </a:lnTo>
                <a:lnTo>
                  <a:pt x="44" y="9"/>
                </a:lnTo>
                <a:lnTo>
                  <a:pt x="48" y="0"/>
                </a:lnTo>
                <a:lnTo>
                  <a:pt x="68" y="23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8" y="20"/>
                </a:lnTo>
                <a:lnTo>
                  <a:pt x="120" y="34"/>
                </a:lnTo>
                <a:lnTo>
                  <a:pt x="144" y="56"/>
                </a:lnTo>
                <a:lnTo>
                  <a:pt x="124" y="79"/>
                </a:lnTo>
                <a:lnTo>
                  <a:pt x="108" y="88"/>
                </a:lnTo>
                <a:lnTo>
                  <a:pt x="86" y="90"/>
                </a:lnTo>
                <a:lnTo>
                  <a:pt x="57" y="88"/>
                </a:lnTo>
                <a:lnTo>
                  <a:pt x="48" y="81"/>
                </a:lnTo>
                <a:lnTo>
                  <a:pt x="40" y="70"/>
                </a:lnTo>
                <a:lnTo>
                  <a:pt x="33" y="72"/>
                </a:lnTo>
                <a:lnTo>
                  <a:pt x="26" y="74"/>
                </a:lnTo>
                <a:lnTo>
                  <a:pt x="11" y="68"/>
                </a:lnTo>
                <a:lnTo>
                  <a:pt x="6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5" name="Freeform 113"/>
          <p:cNvSpPr>
            <a:spLocks/>
          </p:cNvSpPr>
          <p:nvPr/>
        </p:nvSpPr>
        <p:spPr bwMode="auto">
          <a:xfrm>
            <a:off x="7524751" y="4083844"/>
            <a:ext cx="225425" cy="107156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9 w 142"/>
              <a:gd name="T9" fmla="*/ 31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2 w 142"/>
              <a:gd name="T19" fmla="*/ 29 h 90"/>
              <a:gd name="T20" fmla="*/ 97 w 142"/>
              <a:gd name="T21" fmla="*/ 34 h 90"/>
              <a:gd name="T22" fmla="*/ 93 w 142"/>
              <a:gd name="T23" fmla="*/ 29 h 90"/>
              <a:gd name="T24" fmla="*/ 91 w 142"/>
              <a:gd name="T25" fmla="*/ 22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0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6" name="Freeform 114"/>
          <p:cNvSpPr>
            <a:spLocks/>
          </p:cNvSpPr>
          <p:nvPr/>
        </p:nvSpPr>
        <p:spPr bwMode="auto">
          <a:xfrm>
            <a:off x="6372226" y="4470798"/>
            <a:ext cx="200025" cy="91678"/>
          </a:xfrm>
          <a:custGeom>
            <a:avLst/>
            <a:gdLst>
              <a:gd name="T0" fmla="*/ 0 w 126"/>
              <a:gd name="T1" fmla="*/ 18 h 77"/>
              <a:gd name="T2" fmla="*/ 18 w 126"/>
              <a:gd name="T3" fmla="*/ 27 h 77"/>
              <a:gd name="T4" fmla="*/ 31 w 126"/>
              <a:gd name="T5" fmla="*/ 38 h 77"/>
              <a:gd name="T6" fmla="*/ 53 w 126"/>
              <a:gd name="T7" fmla="*/ 63 h 77"/>
              <a:gd name="T8" fmla="*/ 64 w 126"/>
              <a:gd name="T9" fmla="*/ 72 h 77"/>
              <a:gd name="T10" fmla="*/ 80 w 126"/>
              <a:gd name="T11" fmla="*/ 77 h 77"/>
              <a:gd name="T12" fmla="*/ 100 w 126"/>
              <a:gd name="T13" fmla="*/ 77 h 77"/>
              <a:gd name="T14" fmla="*/ 111 w 126"/>
              <a:gd name="T15" fmla="*/ 72 h 77"/>
              <a:gd name="T16" fmla="*/ 126 w 126"/>
              <a:gd name="T17" fmla="*/ 65 h 77"/>
              <a:gd name="T18" fmla="*/ 104 w 126"/>
              <a:gd name="T19" fmla="*/ 38 h 77"/>
              <a:gd name="T20" fmla="*/ 89 w 126"/>
              <a:gd name="T21" fmla="*/ 21 h 77"/>
              <a:gd name="T22" fmla="*/ 73 w 126"/>
              <a:gd name="T23" fmla="*/ 7 h 77"/>
              <a:gd name="T24" fmla="*/ 60 w 126"/>
              <a:gd name="T25" fmla="*/ 3 h 77"/>
              <a:gd name="T26" fmla="*/ 49 w 126"/>
              <a:gd name="T27" fmla="*/ 0 h 77"/>
              <a:gd name="T28" fmla="*/ 35 w 126"/>
              <a:gd name="T29" fmla="*/ 3 h 77"/>
              <a:gd name="T30" fmla="*/ 20 w 126"/>
              <a:gd name="T31" fmla="*/ 9 h 77"/>
              <a:gd name="T32" fmla="*/ 0 w 126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7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2"/>
                </a:lnTo>
                <a:lnTo>
                  <a:pt x="80" y="77"/>
                </a:lnTo>
                <a:lnTo>
                  <a:pt x="100" y="77"/>
                </a:lnTo>
                <a:lnTo>
                  <a:pt x="111" y="72"/>
                </a:lnTo>
                <a:lnTo>
                  <a:pt x="126" y="65"/>
                </a:lnTo>
                <a:lnTo>
                  <a:pt x="104" y="38"/>
                </a:lnTo>
                <a:lnTo>
                  <a:pt x="89" y="21"/>
                </a:lnTo>
                <a:lnTo>
                  <a:pt x="73" y="7"/>
                </a:lnTo>
                <a:lnTo>
                  <a:pt x="60" y="3"/>
                </a:lnTo>
                <a:lnTo>
                  <a:pt x="49" y="0"/>
                </a:lnTo>
                <a:lnTo>
                  <a:pt x="35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27" name="Freeform 155"/>
          <p:cNvSpPr>
            <a:spLocks/>
          </p:cNvSpPr>
          <p:nvPr/>
        </p:nvSpPr>
        <p:spPr bwMode="auto">
          <a:xfrm>
            <a:off x="5003800" y="4495801"/>
            <a:ext cx="230188" cy="107156"/>
          </a:xfrm>
          <a:custGeom>
            <a:avLst/>
            <a:gdLst>
              <a:gd name="T0" fmla="*/ 16 w 145"/>
              <a:gd name="T1" fmla="*/ 9 h 90"/>
              <a:gd name="T2" fmla="*/ 20 w 145"/>
              <a:gd name="T3" fmla="*/ 18 h 90"/>
              <a:gd name="T4" fmla="*/ 27 w 145"/>
              <a:gd name="T5" fmla="*/ 25 h 90"/>
              <a:gd name="T6" fmla="*/ 38 w 145"/>
              <a:gd name="T7" fmla="*/ 30 h 90"/>
              <a:gd name="T8" fmla="*/ 49 w 145"/>
              <a:gd name="T9" fmla="*/ 30 h 90"/>
              <a:gd name="T10" fmla="*/ 45 w 145"/>
              <a:gd name="T11" fmla="*/ 18 h 90"/>
              <a:gd name="T12" fmla="*/ 45 w 145"/>
              <a:gd name="T13" fmla="*/ 9 h 90"/>
              <a:gd name="T14" fmla="*/ 49 w 145"/>
              <a:gd name="T15" fmla="*/ 0 h 90"/>
              <a:gd name="T16" fmla="*/ 69 w 145"/>
              <a:gd name="T17" fmla="*/ 23 h 90"/>
              <a:gd name="T18" fmla="*/ 82 w 145"/>
              <a:gd name="T19" fmla="*/ 30 h 90"/>
              <a:gd name="T20" fmla="*/ 98 w 145"/>
              <a:gd name="T21" fmla="*/ 34 h 90"/>
              <a:gd name="T22" fmla="*/ 94 w 145"/>
              <a:gd name="T23" fmla="*/ 30 h 90"/>
              <a:gd name="T24" fmla="*/ 91 w 145"/>
              <a:gd name="T25" fmla="*/ 23 h 90"/>
              <a:gd name="T26" fmla="*/ 94 w 145"/>
              <a:gd name="T27" fmla="*/ 14 h 90"/>
              <a:gd name="T28" fmla="*/ 98 w 145"/>
              <a:gd name="T29" fmla="*/ 5 h 90"/>
              <a:gd name="T30" fmla="*/ 109 w 145"/>
              <a:gd name="T31" fmla="*/ 21 h 90"/>
              <a:gd name="T32" fmla="*/ 120 w 145"/>
              <a:gd name="T33" fmla="*/ 34 h 90"/>
              <a:gd name="T34" fmla="*/ 145 w 145"/>
              <a:gd name="T35" fmla="*/ 56 h 90"/>
              <a:gd name="T36" fmla="*/ 125 w 145"/>
              <a:gd name="T37" fmla="*/ 79 h 90"/>
              <a:gd name="T38" fmla="*/ 109 w 145"/>
              <a:gd name="T39" fmla="*/ 88 h 90"/>
              <a:gd name="T40" fmla="*/ 87 w 145"/>
              <a:gd name="T41" fmla="*/ 90 h 90"/>
              <a:gd name="T42" fmla="*/ 58 w 145"/>
              <a:gd name="T43" fmla="*/ 88 h 90"/>
              <a:gd name="T44" fmla="*/ 47 w 145"/>
              <a:gd name="T45" fmla="*/ 81 h 90"/>
              <a:gd name="T46" fmla="*/ 40 w 145"/>
              <a:gd name="T47" fmla="*/ 70 h 90"/>
              <a:gd name="T48" fmla="*/ 34 w 145"/>
              <a:gd name="T49" fmla="*/ 74 h 90"/>
              <a:gd name="T50" fmla="*/ 27 w 145"/>
              <a:gd name="T51" fmla="*/ 74 h 90"/>
              <a:gd name="T52" fmla="*/ 11 w 145"/>
              <a:gd name="T53" fmla="*/ 68 h 90"/>
              <a:gd name="T54" fmla="*/ 5 w 145"/>
              <a:gd name="T55" fmla="*/ 61 h 90"/>
              <a:gd name="T56" fmla="*/ 3 w 145"/>
              <a:gd name="T57" fmla="*/ 52 h 90"/>
              <a:gd name="T58" fmla="*/ 0 w 145"/>
              <a:gd name="T59" fmla="*/ 34 h 90"/>
              <a:gd name="T60" fmla="*/ 3 w 145"/>
              <a:gd name="T61" fmla="*/ 27 h 90"/>
              <a:gd name="T62" fmla="*/ 5 w 145"/>
              <a:gd name="T63" fmla="*/ 21 h 90"/>
              <a:gd name="T64" fmla="*/ 16 w 145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30"/>
                </a:lnTo>
                <a:lnTo>
                  <a:pt x="49" y="30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4" y="30"/>
                </a:lnTo>
                <a:lnTo>
                  <a:pt x="91" y="23"/>
                </a:lnTo>
                <a:lnTo>
                  <a:pt x="94" y="14"/>
                </a:lnTo>
                <a:lnTo>
                  <a:pt x="98" y="5"/>
                </a:lnTo>
                <a:lnTo>
                  <a:pt x="109" y="21"/>
                </a:lnTo>
                <a:lnTo>
                  <a:pt x="120" y="34"/>
                </a:lnTo>
                <a:lnTo>
                  <a:pt x="145" y="56"/>
                </a:lnTo>
                <a:lnTo>
                  <a:pt x="125" y="79"/>
                </a:lnTo>
                <a:lnTo>
                  <a:pt x="109" y="88"/>
                </a:lnTo>
                <a:lnTo>
                  <a:pt x="87" y="90"/>
                </a:lnTo>
                <a:lnTo>
                  <a:pt x="58" y="88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68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3" y="27"/>
                </a:lnTo>
                <a:lnTo>
                  <a:pt x="5" y="21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36" name="Freeform 164"/>
          <p:cNvSpPr>
            <a:spLocks/>
          </p:cNvSpPr>
          <p:nvPr/>
        </p:nvSpPr>
        <p:spPr bwMode="auto">
          <a:xfrm>
            <a:off x="5003800" y="4299348"/>
            <a:ext cx="204788" cy="92869"/>
          </a:xfrm>
          <a:custGeom>
            <a:avLst/>
            <a:gdLst>
              <a:gd name="T0" fmla="*/ 0 w 129"/>
              <a:gd name="T1" fmla="*/ 18 h 77"/>
              <a:gd name="T2" fmla="*/ 20 w 129"/>
              <a:gd name="T3" fmla="*/ 27 h 77"/>
              <a:gd name="T4" fmla="*/ 34 w 129"/>
              <a:gd name="T5" fmla="*/ 38 h 77"/>
              <a:gd name="T6" fmla="*/ 56 w 129"/>
              <a:gd name="T7" fmla="*/ 63 h 77"/>
              <a:gd name="T8" fmla="*/ 67 w 129"/>
              <a:gd name="T9" fmla="*/ 72 h 77"/>
              <a:gd name="T10" fmla="*/ 82 w 129"/>
              <a:gd name="T11" fmla="*/ 77 h 77"/>
              <a:gd name="T12" fmla="*/ 102 w 129"/>
              <a:gd name="T13" fmla="*/ 74 h 77"/>
              <a:gd name="T14" fmla="*/ 114 w 129"/>
              <a:gd name="T15" fmla="*/ 72 h 77"/>
              <a:gd name="T16" fmla="*/ 129 w 129"/>
              <a:gd name="T17" fmla="*/ 65 h 77"/>
              <a:gd name="T18" fmla="*/ 107 w 129"/>
              <a:gd name="T19" fmla="*/ 38 h 77"/>
              <a:gd name="T20" fmla="*/ 91 w 129"/>
              <a:gd name="T21" fmla="*/ 21 h 77"/>
              <a:gd name="T22" fmla="*/ 76 w 129"/>
              <a:gd name="T23" fmla="*/ 7 h 77"/>
              <a:gd name="T24" fmla="*/ 62 w 129"/>
              <a:gd name="T25" fmla="*/ 0 h 77"/>
              <a:gd name="T26" fmla="*/ 51 w 129"/>
              <a:gd name="T27" fmla="*/ 0 h 77"/>
              <a:gd name="T28" fmla="*/ 38 w 129"/>
              <a:gd name="T29" fmla="*/ 3 h 77"/>
              <a:gd name="T30" fmla="*/ 20 w 129"/>
              <a:gd name="T31" fmla="*/ 9 h 77"/>
              <a:gd name="T32" fmla="*/ 0 w 129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7">
                <a:moveTo>
                  <a:pt x="0" y="18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2"/>
                </a:lnTo>
                <a:lnTo>
                  <a:pt x="82" y="77"/>
                </a:lnTo>
                <a:lnTo>
                  <a:pt x="102" y="74"/>
                </a:lnTo>
                <a:lnTo>
                  <a:pt x="114" y="72"/>
                </a:lnTo>
                <a:lnTo>
                  <a:pt x="129" y="65"/>
                </a:lnTo>
                <a:lnTo>
                  <a:pt x="107" y="38"/>
                </a:lnTo>
                <a:lnTo>
                  <a:pt x="91" y="21"/>
                </a:lnTo>
                <a:lnTo>
                  <a:pt x="76" y="7"/>
                </a:lnTo>
                <a:lnTo>
                  <a:pt x="62" y="0"/>
                </a:lnTo>
                <a:lnTo>
                  <a:pt x="51" y="0"/>
                </a:lnTo>
                <a:lnTo>
                  <a:pt x="38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37" name="Freeform 165"/>
          <p:cNvSpPr>
            <a:spLocks/>
          </p:cNvSpPr>
          <p:nvPr/>
        </p:nvSpPr>
        <p:spPr bwMode="auto">
          <a:xfrm>
            <a:off x="5510214" y="4667250"/>
            <a:ext cx="204787" cy="92869"/>
          </a:xfrm>
          <a:custGeom>
            <a:avLst/>
            <a:gdLst>
              <a:gd name="T0" fmla="*/ 0 w 129"/>
              <a:gd name="T1" fmla="*/ 17 h 78"/>
              <a:gd name="T2" fmla="*/ 18 w 129"/>
              <a:gd name="T3" fmla="*/ 26 h 78"/>
              <a:gd name="T4" fmla="*/ 34 w 129"/>
              <a:gd name="T5" fmla="*/ 38 h 78"/>
              <a:gd name="T6" fmla="*/ 56 w 129"/>
              <a:gd name="T7" fmla="*/ 62 h 78"/>
              <a:gd name="T8" fmla="*/ 67 w 129"/>
              <a:gd name="T9" fmla="*/ 71 h 78"/>
              <a:gd name="T10" fmla="*/ 82 w 129"/>
              <a:gd name="T11" fmla="*/ 78 h 78"/>
              <a:gd name="T12" fmla="*/ 102 w 129"/>
              <a:gd name="T13" fmla="*/ 76 h 78"/>
              <a:gd name="T14" fmla="*/ 114 w 129"/>
              <a:gd name="T15" fmla="*/ 71 h 78"/>
              <a:gd name="T16" fmla="*/ 129 w 129"/>
              <a:gd name="T17" fmla="*/ 64 h 78"/>
              <a:gd name="T18" fmla="*/ 107 w 129"/>
              <a:gd name="T19" fmla="*/ 40 h 78"/>
              <a:gd name="T20" fmla="*/ 89 w 129"/>
              <a:gd name="T21" fmla="*/ 20 h 78"/>
              <a:gd name="T22" fmla="*/ 76 w 129"/>
              <a:gd name="T23" fmla="*/ 8 h 78"/>
              <a:gd name="T24" fmla="*/ 62 w 129"/>
              <a:gd name="T25" fmla="*/ 2 h 78"/>
              <a:gd name="T26" fmla="*/ 49 w 129"/>
              <a:gd name="T27" fmla="*/ 0 h 78"/>
              <a:gd name="T28" fmla="*/ 36 w 129"/>
              <a:gd name="T29" fmla="*/ 2 h 78"/>
              <a:gd name="T30" fmla="*/ 20 w 129"/>
              <a:gd name="T31" fmla="*/ 8 h 78"/>
              <a:gd name="T32" fmla="*/ 0 w 129"/>
              <a:gd name="T33" fmla="*/ 1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17"/>
                </a:moveTo>
                <a:lnTo>
                  <a:pt x="18" y="26"/>
                </a:lnTo>
                <a:lnTo>
                  <a:pt x="34" y="38"/>
                </a:lnTo>
                <a:lnTo>
                  <a:pt x="56" y="62"/>
                </a:lnTo>
                <a:lnTo>
                  <a:pt x="67" y="71"/>
                </a:lnTo>
                <a:lnTo>
                  <a:pt x="82" y="78"/>
                </a:lnTo>
                <a:lnTo>
                  <a:pt x="102" y="76"/>
                </a:lnTo>
                <a:lnTo>
                  <a:pt x="114" y="71"/>
                </a:lnTo>
                <a:lnTo>
                  <a:pt x="129" y="64"/>
                </a:lnTo>
                <a:lnTo>
                  <a:pt x="107" y="40"/>
                </a:lnTo>
                <a:lnTo>
                  <a:pt x="89" y="20"/>
                </a:lnTo>
                <a:lnTo>
                  <a:pt x="76" y="8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38" name="Freeform 166"/>
          <p:cNvSpPr>
            <a:spLocks/>
          </p:cNvSpPr>
          <p:nvPr/>
        </p:nvSpPr>
        <p:spPr bwMode="auto">
          <a:xfrm>
            <a:off x="7018338" y="4250531"/>
            <a:ext cx="200025" cy="90488"/>
          </a:xfrm>
          <a:custGeom>
            <a:avLst/>
            <a:gdLst>
              <a:gd name="T0" fmla="*/ 0 w 126"/>
              <a:gd name="T1" fmla="*/ 17 h 76"/>
              <a:gd name="T2" fmla="*/ 17 w 126"/>
              <a:gd name="T3" fmla="*/ 26 h 76"/>
              <a:gd name="T4" fmla="*/ 31 w 126"/>
              <a:gd name="T5" fmla="*/ 38 h 76"/>
              <a:gd name="T6" fmla="*/ 53 w 126"/>
              <a:gd name="T7" fmla="*/ 62 h 76"/>
              <a:gd name="T8" fmla="*/ 64 w 126"/>
              <a:gd name="T9" fmla="*/ 71 h 76"/>
              <a:gd name="T10" fmla="*/ 80 w 126"/>
              <a:gd name="T11" fmla="*/ 76 h 76"/>
              <a:gd name="T12" fmla="*/ 100 w 126"/>
              <a:gd name="T13" fmla="*/ 76 h 76"/>
              <a:gd name="T14" fmla="*/ 111 w 126"/>
              <a:gd name="T15" fmla="*/ 71 h 76"/>
              <a:gd name="T16" fmla="*/ 126 w 126"/>
              <a:gd name="T17" fmla="*/ 65 h 76"/>
              <a:gd name="T18" fmla="*/ 104 w 126"/>
              <a:gd name="T19" fmla="*/ 38 h 76"/>
              <a:gd name="T20" fmla="*/ 88 w 126"/>
              <a:gd name="T21" fmla="*/ 20 h 76"/>
              <a:gd name="T22" fmla="*/ 73 w 126"/>
              <a:gd name="T23" fmla="*/ 6 h 76"/>
              <a:gd name="T24" fmla="*/ 60 w 126"/>
              <a:gd name="T25" fmla="*/ 2 h 76"/>
              <a:gd name="T26" fmla="*/ 48 w 126"/>
              <a:gd name="T27" fmla="*/ 0 h 76"/>
              <a:gd name="T28" fmla="*/ 35 w 126"/>
              <a:gd name="T29" fmla="*/ 2 h 76"/>
              <a:gd name="T30" fmla="*/ 17 w 126"/>
              <a:gd name="T31" fmla="*/ 9 h 76"/>
              <a:gd name="T32" fmla="*/ 0 w 126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6">
                <a:moveTo>
                  <a:pt x="0" y="17"/>
                </a:moveTo>
                <a:lnTo>
                  <a:pt x="17" y="26"/>
                </a:lnTo>
                <a:lnTo>
                  <a:pt x="31" y="38"/>
                </a:lnTo>
                <a:lnTo>
                  <a:pt x="53" y="62"/>
                </a:lnTo>
                <a:lnTo>
                  <a:pt x="64" y="71"/>
                </a:lnTo>
                <a:lnTo>
                  <a:pt x="80" y="76"/>
                </a:lnTo>
                <a:lnTo>
                  <a:pt x="100" y="76"/>
                </a:lnTo>
                <a:lnTo>
                  <a:pt x="111" y="71"/>
                </a:lnTo>
                <a:lnTo>
                  <a:pt x="126" y="65"/>
                </a:lnTo>
                <a:lnTo>
                  <a:pt x="104" y="38"/>
                </a:lnTo>
                <a:lnTo>
                  <a:pt x="88" y="20"/>
                </a:lnTo>
                <a:lnTo>
                  <a:pt x="73" y="6"/>
                </a:lnTo>
                <a:lnTo>
                  <a:pt x="60" y="2"/>
                </a:lnTo>
                <a:lnTo>
                  <a:pt x="48" y="0"/>
                </a:lnTo>
                <a:lnTo>
                  <a:pt x="35" y="2"/>
                </a:lnTo>
                <a:lnTo>
                  <a:pt x="17" y="9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0" name="Freeform 168"/>
          <p:cNvSpPr>
            <a:spLocks/>
          </p:cNvSpPr>
          <p:nvPr/>
        </p:nvSpPr>
        <p:spPr bwMode="auto">
          <a:xfrm>
            <a:off x="6732588" y="4677966"/>
            <a:ext cx="201612" cy="90488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1 w 127"/>
              <a:gd name="T5" fmla="*/ 38 h 76"/>
              <a:gd name="T6" fmla="*/ 53 w 127"/>
              <a:gd name="T7" fmla="*/ 63 h 76"/>
              <a:gd name="T8" fmla="*/ 67 w 127"/>
              <a:gd name="T9" fmla="*/ 72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2 h 76"/>
              <a:gd name="T16" fmla="*/ 127 w 127"/>
              <a:gd name="T17" fmla="*/ 65 h 76"/>
              <a:gd name="T18" fmla="*/ 107 w 127"/>
              <a:gd name="T19" fmla="*/ 41 h 76"/>
              <a:gd name="T20" fmla="*/ 89 w 127"/>
              <a:gd name="T21" fmla="*/ 20 h 76"/>
              <a:gd name="T22" fmla="*/ 73 w 127"/>
              <a:gd name="T23" fmla="*/ 9 h 76"/>
              <a:gd name="T24" fmla="*/ 62 w 127"/>
              <a:gd name="T25" fmla="*/ 2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7" y="72"/>
                </a:lnTo>
                <a:lnTo>
                  <a:pt x="80" y="76"/>
                </a:lnTo>
                <a:lnTo>
                  <a:pt x="100" y="76"/>
                </a:lnTo>
                <a:lnTo>
                  <a:pt x="113" y="72"/>
                </a:lnTo>
                <a:lnTo>
                  <a:pt x="127" y="65"/>
                </a:lnTo>
                <a:lnTo>
                  <a:pt x="107" y="41"/>
                </a:lnTo>
                <a:lnTo>
                  <a:pt x="89" y="20"/>
                </a:lnTo>
                <a:lnTo>
                  <a:pt x="73" y="9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1" name="Freeform 169"/>
          <p:cNvSpPr>
            <a:spLocks/>
          </p:cNvSpPr>
          <p:nvPr/>
        </p:nvSpPr>
        <p:spPr bwMode="auto">
          <a:xfrm>
            <a:off x="6672264" y="4326732"/>
            <a:ext cx="204787" cy="92869"/>
          </a:xfrm>
          <a:custGeom>
            <a:avLst/>
            <a:gdLst>
              <a:gd name="T0" fmla="*/ 0 w 129"/>
              <a:gd name="T1" fmla="*/ 20 h 78"/>
              <a:gd name="T2" fmla="*/ 20 w 129"/>
              <a:gd name="T3" fmla="*/ 27 h 78"/>
              <a:gd name="T4" fmla="*/ 34 w 129"/>
              <a:gd name="T5" fmla="*/ 38 h 78"/>
              <a:gd name="T6" fmla="*/ 56 w 129"/>
              <a:gd name="T7" fmla="*/ 63 h 78"/>
              <a:gd name="T8" fmla="*/ 67 w 129"/>
              <a:gd name="T9" fmla="*/ 74 h 78"/>
              <a:gd name="T10" fmla="*/ 82 w 129"/>
              <a:gd name="T11" fmla="*/ 78 h 78"/>
              <a:gd name="T12" fmla="*/ 102 w 129"/>
              <a:gd name="T13" fmla="*/ 76 h 78"/>
              <a:gd name="T14" fmla="*/ 113 w 129"/>
              <a:gd name="T15" fmla="*/ 72 h 78"/>
              <a:gd name="T16" fmla="*/ 129 w 129"/>
              <a:gd name="T17" fmla="*/ 67 h 78"/>
              <a:gd name="T18" fmla="*/ 107 w 129"/>
              <a:gd name="T19" fmla="*/ 40 h 78"/>
              <a:gd name="T20" fmla="*/ 91 w 129"/>
              <a:gd name="T21" fmla="*/ 20 h 78"/>
              <a:gd name="T22" fmla="*/ 76 w 129"/>
              <a:gd name="T23" fmla="*/ 9 h 78"/>
              <a:gd name="T24" fmla="*/ 62 w 129"/>
              <a:gd name="T25" fmla="*/ 2 h 78"/>
              <a:gd name="T26" fmla="*/ 51 w 129"/>
              <a:gd name="T27" fmla="*/ 0 h 78"/>
              <a:gd name="T28" fmla="*/ 36 w 129"/>
              <a:gd name="T29" fmla="*/ 4 h 78"/>
              <a:gd name="T30" fmla="*/ 20 w 129"/>
              <a:gd name="T31" fmla="*/ 11 h 78"/>
              <a:gd name="T32" fmla="*/ 0 w 129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20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4"/>
                </a:lnTo>
                <a:lnTo>
                  <a:pt x="82" y="78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91" y="20"/>
                </a:lnTo>
                <a:lnTo>
                  <a:pt x="76" y="9"/>
                </a:lnTo>
                <a:lnTo>
                  <a:pt x="62" y="2"/>
                </a:lnTo>
                <a:lnTo>
                  <a:pt x="51" y="0"/>
                </a:lnTo>
                <a:lnTo>
                  <a:pt x="36" y="4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2" name="Freeform 170"/>
          <p:cNvSpPr>
            <a:spLocks/>
          </p:cNvSpPr>
          <p:nvPr/>
        </p:nvSpPr>
        <p:spPr bwMode="auto">
          <a:xfrm>
            <a:off x="6877051" y="4407694"/>
            <a:ext cx="200025" cy="92869"/>
          </a:xfrm>
          <a:custGeom>
            <a:avLst/>
            <a:gdLst>
              <a:gd name="T0" fmla="*/ 0 w 126"/>
              <a:gd name="T1" fmla="*/ 20 h 78"/>
              <a:gd name="T2" fmla="*/ 18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4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1 w 126"/>
              <a:gd name="T15" fmla="*/ 72 h 78"/>
              <a:gd name="T16" fmla="*/ 126 w 126"/>
              <a:gd name="T17" fmla="*/ 65 h 78"/>
              <a:gd name="T18" fmla="*/ 104 w 126"/>
              <a:gd name="T19" fmla="*/ 40 h 78"/>
              <a:gd name="T20" fmla="*/ 89 w 126"/>
              <a:gd name="T21" fmla="*/ 20 h 78"/>
              <a:gd name="T22" fmla="*/ 73 w 126"/>
              <a:gd name="T23" fmla="*/ 9 h 78"/>
              <a:gd name="T24" fmla="*/ 60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18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4"/>
                </a:lnTo>
                <a:lnTo>
                  <a:pt x="80" y="78"/>
                </a:lnTo>
                <a:lnTo>
                  <a:pt x="100" y="76"/>
                </a:lnTo>
                <a:lnTo>
                  <a:pt x="111" y="72"/>
                </a:lnTo>
                <a:lnTo>
                  <a:pt x="126" y="65"/>
                </a:lnTo>
                <a:lnTo>
                  <a:pt x="104" y="40"/>
                </a:lnTo>
                <a:lnTo>
                  <a:pt x="89" y="20"/>
                </a:lnTo>
                <a:lnTo>
                  <a:pt x="73" y="9"/>
                </a:lnTo>
                <a:lnTo>
                  <a:pt x="60" y="2"/>
                </a:lnTo>
                <a:lnTo>
                  <a:pt x="49" y="0"/>
                </a:lnTo>
                <a:lnTo>
                  <a:pt x="35" y="4"/>
                </a:lnTo>
                <a:lnTo>
                  <a:pt x="18" y="9"/>
                </a:lnTo>
                <a:lnTo>
                  <a:pt x="0" y="20"/>
                </a:lnTo>
                <a:close/>
              </a:path>
            </a:pathLst>
          </a:custGeom>
          <a:solidFill>
            <a:srgbClr val="BFFF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4" name="Freeform 172"/>
          <p:cNvSpPr>
            <a:spLocks/>
          </p:cNvSpPr>
          <p:nvPr/>
        </p:nvSpPr>
        <p:spPr bwMode="auto">
          <a:xfrm>
            <a:off x="5997575" y="4454129"/>
            <a:ext cx="228600" cy="107156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5 w 144"/>
              <a:gd name="T7" fmla="*/ 29 h 90"/>
              <a:gd name="T8" fmla="*/ 49 w 144"/>
              <a:gd name="T9" fmla="*/ 31 h 90"/>
              <a:gd name="T10" fmla="*/ 42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69 w 144"/>
              <a:gd name="T17" fmla="*/ 22 h 90"/>
              <a:gd name="T18" fmla="*/ 82 w 144"/>
              <a:gd name="T19" fmla="*/ 29 h 90"/>
              <a:gd name="T20" fmla="*/ 97 w 144"/>
              <a:gd name="T21" fmla="*/ 36 h 90"/>
              <a:gd name="T22" fmla="*/ 93 w 144"/>
              <a:gd name="T23" fmla="*/ 29 h 90"/>
              <a:gd name="T24" fmla="*/ 91 w 144"/>
              <a:gd name="T25" fmla="*/ 22 h 90"/>
              <a:gd name="T26" fmla="*/ 93 w 144"/>
              <a:gd name="T27" fmla="*/ 14 h 90"/>
              <a:gd name="T28" fmla="*/ 97 w 144"/>
              <a:gd name="T29" fmla="*/ 5 h 90"/>
              <a:gd name="T30" fmla="*/ 106 w 144"/>
              <a:gd name="T31" fmla="*/ 20 h 90"/>
              <a:gd name="T32" fmla="*/ 117 w 144"/>
              <a:gd name="T33" fmla="*/ 34 h 90"/>
              <a:gd name="T34" fmla="*/ 144 w 144"/>
              <a:gd name="T35" fmla="*/ 56 h 90"/>
              <a:gd name="T36" fmla="*/ 122 w 144"/>
              <a:gd name="T37" fmla="*/ 78 h 90"/>
              <a:gd name="T38" fmla="*/ 106 w 144"/>
              <a:gd name="T39" fmla="*/ 87 h 90"/>
              <a:gd name="T40" fmla="*/ 86 w 144"/>
              <a:gd name="T41" fmla="*/ 90 h 90"/>
              <a:gd name="T42" fmla="*/ 57 w 144"/>
              <a:gd name="T43" fmla="*/ 87 h 90"/>
              <a:gd name="T44" fmla="*/ 46 w 144"/>
              <a:gd name="T45" fmla="*/ 81 h 90"/>
              <a:gd name="T46" fmla="*/ 40 w 144"/>
              <a:gd name="T47" fmla="*/ 70 h 90"/>
              <a:gd name="T48" fmla="*/ 33 w 144"/>
              <a:gd name="T49" fmla="*/ 74 h 90"/>
              <a:gd name="T50" fmla="*/ 24 w 144"/>
              <a:gd name="T51" fmla="*/ 74 h 90"/>
              <a:gd name="T52" fmla="*/ 11 w 144"/>
              <a:gd name="T53" fmla="*/ 70 h 90"/>
              <a:gd name="T54" fmla="*/ 4 w 144"/>
              <a:gd name="T55" fmla="*/ 61 h 90"/>
              <a:gd name="T56" fmla="*/ 2 w 144"/>
              <a:gd name="T57" fmla="*/ 52 h 90"/>
              <a:gd name="T58" fmla="*/ 0 w 144"/>
              <a:gd name="T59" fmla="*/ 36 h 90"/>
              <a:gd name="T60" fmla="*/ 0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6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4" y="56"/>
                </a:lnTo>
                <a:lnTo>
                  <a:pt x="122" y="78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6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5" name="Freeform 173"/>
          <p:cNvSpPr>
            <a:spLocks/>
          </p:cNvSpPr>
          <p:nvPr/>
        </p:nvSpPr>
        <p:spPr bwMode="auto">
          <a:xfrm>
            <a:off x="5148263" y="4669631"/>
            <a:ext cx="225425" cy="105966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7" name="Freeform 175"/>
          <p:cNvSpPr>
            <a:spLocks/>
          </p:cNvSpPr>
          <p:nvPr/>
        </p:nvSpPr>
        <p:spPr bwMode="auto">
          <a:xfrm>
            <a:off x="5715000" y="4733925"/>
            <a:ext cx="228600" cy="105966"/>
          </a:xfrm>
          <a:custGeom>
            <a:avLst/>
            <a:gdLst>
              <a:gd name="T0" fmla="*/ 16 w 144"/>
              <a:gd name="T1" fmla="*/ 8 h 89"/>
              <a:gd name="T2" fmla="*/ 20 w 144"/>
              <a:gd name="T3" fmla="*/ 17 h 89"/>
              <a:gd name="T4" fmla="*/ 27 w 144"/>
              <a:gd name="T5" fmla="*/ 24 h 89"/>
              <a:gd name="T6" fmla="*/ 36 w 144"/>
              <a:gd name="T7" fmla="*/ 29 h 89"/>
              <a:gd name="T8" fmla="*/ 49 w 144"/>
              <a:gd name="T9" fmla="*/ 31 h 89"/>
              <a:gd name="T10" fmla="*/ 42 w 144"/>
              <a:gd name="T11" fmla="*/ 17 h 89"/>
              <a:gd name="T12" fmla="*/ 44 w 144"/>
              <a:gd name="T13" fmla="*/ 8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2 w 144"/>
              <a:gd name="T37" fmla="*/ 78 h 89"/>
              <a:gd name="T38" fmla="*/ 109 w 144"/>
              <a:gd name="T39" fmla="*/ 87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3 h 89"/>
              <a:gd name="T50" fmla="*/ 25 w 144"/>
              <a:gd name="T51" fmla="*/ 73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3 h 89"/>
              <a:gd name="T58" fmla="*/ 0 w 144"/>
              <a:gd name="T59" fmla="*/ 33 h 89"/>
              <a:gd name="T60" fmla="*/ 0 w 144"/>
              <a:gd name="T61" fmla="*/ 26 h 89"/>
              <a:gd name="T62" fmla="*/ 5 w 144"/>
              <a:gd name="T63" fmla="*/ 20 h 89"/>
              <a:gd name="T64" fmla="*/ 16 w 144"/>
              <a:gd name="T65" fmla="*/ 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8"/>
                </a:moveTo>
                <a:lnTo>
                  <a:pt x="20" y="17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7"/>
                </a:lnTo>
                <a:lnTo>
                  <a:pt x="44" y="8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3"/>
                </a:lnTo>
                <a:lnTo>
                  <a:pt x="25" y="73"/>
                </a:lnTo>
                <a:lnTo>
                  <a:pt x="11" y="69"/>
                </a:lnTo>
                <a:lnTo>
                  <a:pt x="5" y="60"/>
                </a:lnTo>
                <a:lnTo>
                  <a:pt x="2" y="53"/>
                </a:lnTo>
                <a:lnTo>
                  <a:pt x="0" y="33"/>
                </a:lnTo>
                <a:lnTo>
                  <a:pt x="0" y="26"/>
                </a:lnTo>
                <a:lnTo>
                  <a:pt x="5" y="20"/>
                </a:lnTo>
                <a:lnTo>
                  <a:pt x="16" y="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8" name="Freeform 176"/>
          <p:cNvSpPr>
            <a:spLocks/>
          </p:cNvSpPr>
          <p:nvPr/>
        </p:nvSpPr>
        <p:spPr bwMode="auto">
          <a:xfrm>
            <a:off x="7451726" y="4516042"/>
            <a:ext cx="225425" cy="107156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9 h 90"/>
              <a:gd name="T8" fmla="*/ 49 w 142"/>
              <a:gd name="T9" fmla="*/ 31 h 90"/>
              <a:gd name="T10" fmla="*/ 43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2 h 90"/>
              <a:gd name="T26" fmla="*/ 94 w 142"/>
              <a:gd name="T27" fmla="*/ 13 h 90"/>
              <a:gd name="T28" fmla="*/ 98 w 142"/>
              <a:gd name="T29" fmla="*/ 5 h 90"/>
              <a:gd name="T30" fmla="*/ 107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8 h 90"/>
              <a:gd name="T38" fmla="*/ 109 w 142"/>
              <a:gd name="T39" fmla="*/ 87 h 90"/>
              <a:gd name="T40" fmla="*/ 87 w 142"/>
              <a:gd name="T41" fmla="*/ 90 h 90"/>
              <a:gd name="T42" fmla="*/ 58 w 142"/>
              <a:gd name="T43" fmla="*/ 87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4 h 90"/>
              <a:gd name="T50" fmla="*/ 27 w 142"/>
              <a:gd name="T51" fmla="*/ 74 h 90"/>
              <a:gd name="T52" fmla="*/ 11 w 142"/>
              <a:gd name="T53" fmla="*/ 70 h 90"/>
              <a:gd name="T54" fmla="*/ 5 w 142"/>
              <a:gd name="T55" fmla="*/ 61 h 90"/>
              <a:gd name="T56" fmla="*/ 3 w 142"/>
              <a:gd name="T57" fmla="*/ 54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9"/>
                </a:lnTo>
                <a:lnTo>
                  <a:pt x="49" y="31"/>
                </a:lnTo>
                <a:lnTo>
                  <a:pt x="43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2"/>
                </a:lnTo>
                <a:lnTo>
                  <a:pt x="94" y="13"/>
                </a:lnTo>
                <a:lnTo>
                  <a:pt x="98" y="5"/>
                </a:lnTo>
                <a:lnTo>
                  <a:pt x="107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90"/>
                </a:lnTo>
                <a:lnTo>
                  <a:pt x="58" y="87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70"/>
                </a:lnTo>
                <a:lnTo>
                  <a:pt x="5" y="61"/>
                </a:lnTo>
                <a:lnTo>
                  <a:pt x="3" y="54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9" name="Freeform 177"/>
          <p:cNvSpPr>
            <a:spLocks/>
          </p:cNvSpPr>
          <p:nvPr/>
        </p:nvSpPr>
        <p:spPr bwMode="auto">
          <a:xfrm>
            <a:off x="6704013" y="4476751"/>
            <a:ext cx="228600" cy="107156"/>
          </a:xfrm>
          <a:custGeom>
            <a:avLst/>
            <a:gdLst>
              <a:gd name="T0" fmla="*/ 16 w 144"/>
              <a:gd name="T1" fmla="*/ 7 h 90"/>
              <a:gd name="T2" fmla="*/ 20 w 144"/>
              <a:gd name="T3" fmla="*/ 18 h 90"/>
              <a:gd name="T4" fmla="*/ 29 w 144"/>
              <a:gd name="T5" fmla="*/ 25 h 90"/>
              <a:gd name="T6" fmla="*/ 38 w 144"/>
              <a:gd name="T7" fmla="*/ 27 h 90"/>
              <a:gd name="T8" fmla="*/ 49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71 w 144"/>
              <a:gd name="T17" fmla="*/ 22 h 90"/>
              <a:gd name="T18" fmla="*/ 84 w 144"/>
              <a:gd name="T19" fmla="*/ 29 h 90"/>
              <a:gd name="T20" fmla="*/ 100 w 144"/>
              <a:gd name="T21" fmla="*/ 34 h 90"/>
              <a:gd name="T22" fmla="*/ 93 w 144"/>
              <a:gd name="T23" fmla="*/ 27 h 90"/>
              <a:gd name="T24" fmla="*/ 93 w 144"/>
              <a:gd name="T25" fmla="*/ 20 h 90"/>
              <a:gd name="T26" fmla="*/ 93 w 144"/>
              <a:gd name="T27" fmla="*/ 14 h 90"/>
              <a:gd name="T28" fmla="*/ 100 w 144"/>
              <a:gd name="T29" fmla="*/ 5 h 90"/>
              <a:gd name="T30" fmla="*/ 109 w 144"/>
              <a:gd name="T31" fmla="*/ 20 h 90"/>
              <a:gd name="T32" fmla="*/ 120 w 144"/>
              <a:gd name="T33" fmla="*/ 34 h 90"/>
              <a:gd name="T34" fmla="*/ 144 w 144"/>
              <a:gd name="T35" fmla="*/ 54 h 90"/>
              <a:gd name="T36" fmla="*/ 124 w 144"/>
              <a:gd name="T37" fmla="*/ 78 h 90"/>
              <a:gd name="T38" fmla="*/ 109 w 144"/>
              <a:gd name="T39" fmla="*/ 85 h 90"/>
              <a:gd name="T40" fmla="*/ 87 w 144"/>
              <a:gd name="T41" fmla="*/ 90 h 90"/>
              <a:gd name="T42" fmla="*/ 60 w 144"/>
              <a:gd name="T43" fmla="*/ 85 h 90"/>
              <a:gd name="T44" fmla="*/ 49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7 w 144"/>
              <a:gd name="T51" fmla="*/ 74 h 90"/>
              <a:gd name="T52" fmla="*/ 13 w 144"/>
              <a:gd name="T53" fmla="*/ 67 h 90"/>
              <a:gd name="T54" fmla="*/ 7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6 w 144"/>
              <a:gd name="T65" fmla="*/ 7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6" y="7"/>
                </a:moveTo>
                <a:lnTo>
                  <a:pt x="20" y="18"/>
                </a:lnTo>
                <a:lnTo>
                  <a:pt x="29" y="25"/>
                </a:lnTo>
                <a:lnTo>
                  <a:pt x="38" y="27"/>
                </a:lnTo>
                <a:lnTo>
                  <a:pt x="49" y="29"/>
                </a:lnTo>
                <a:lnTo>
                  <a:pt x="44" y="18"/>
                </a:lnTo>
                <a:lnTo>
                  <a:pt x="44" y="9"/>
                </a:lnTo>
                <a:lnTo>
                  <a:pt x="49" y="0"/>
                </a:lnTo>
                <a:lnTo>
                  <a:pt x="71" y="22"/>
                </a:lnTo>
                <a:lnTo>
                  <a:pt x="84" y="29"/>
                </a:lnTo>
                <a:lnTo>
                  <a:pt x="100" y="34"/>
                </a:lnTo>
                <a:lnTo>
                  <a:pt x="93" y="27"/>
                </a:lnTo>
                <a:lnTo>
                  <a:pt x="93" y="20"/>
                </a:lnTo>
                <a:lnTo>
                  <a:pt x="93" y="14"/>
                </a:lnTo>
                <a:lnTo>
                  <a:pt x="100" y="5"/>
                </a:lnTo>
                <a:lnTo>
                  <a:pt x="109" y="20"/>
                </a:lnTo>
                <a:lnTo>
                  <a:pt x="120" y="34"/>
                </a:lnTo>
                <a:lnTo>
                  <a:pt x="144" y="54"/>
                </a:lnTo>
                <a:lnTo>
                  <a:pt x="124" y="78"/>
                </a:lnTo>
                <a:lnTo>
                  <a:pt x="109" y="85"/>
                </a:lnTo>
                <a:lnTo>
                  <a:pt x="87" y="90"/>
                </a:lnTo>
                <a:lnTo>
                  <a:pt x="60" y="85"/>
                </a:lnTo>
                <a:lnTo>
                  <a:pt x="49" y="81"/>
                </a:lnTo>
                <a:lnTo>
                  <a:pt x="40" y="70"/>
                </a:lnTo>
                <a:lnTo>
                  <a:pt x="33" y="72"/>
                </a:lnTo>
                <a:lnTo>
                  <a:pt x="27" y="74"/>
                </a:lnTo>
                <a:lnTo>
                  <a:pt x="13" y="67"/>
                </a:lnTo>
                <a:lnTo>
                  <a:pt x="7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6" y="7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50" name="Freeform 178"/>
          <p:cNvSpPr>
            <a:spLocks/>
          </p:cNvSpPr>
          <p:nvPr/>
        </p:nvSpPr>
        <p:spPr bwMode="auto">
          <a:xfrm>
            <a:off x="7177089" y="4391025"/>
            <a:ext cx="225425" cy="109538"/>
          </a:xfrm>
          <a:custGeom>
            <a:avLst/>
            <a:gdLst>
              <a:gd name="T0" fmla="*/ 15 w 142"/>
              <a:gd name="T1" fmla="*/ 9 h 92"/>
              <a:gd name="T2" fmla="*/ 20 w 142"/>
              <a:gd name="T3" fmla="*/ 18 h 92"/>
              <a:gd name="T4" fmla="*/ 26 w 142"/>
              <a:gd name="T5" fmla="*/ 25 h 92"/>
              <a:gd name="T6" fmla="*/ 35 w 142"/>
              <a:gd name="T7" fmla="*/ 29 h 92"/>
              <a:gd name="T8" fmla="*/ 48 w 142"/>
              <a:gd name="T9" fmla="*/ 32 h 92"/>
              <a:gd name="T10" fmla="*/ 42 w 142"/>
              <a:gd name="T11" fmla="*/ 18 h 92"/>
              <a:gd name="T12" fmla="*/ 44 w 142"/>
              <a:gd name="T13" fmla="*/ 12 h 92"/>
              <a:gd name="T14" fmla="*/ 48 w 142"/>
              <a:gd name="T15" fmla="*/ 0 h 92"/>
              <a:gd name="T16" fmla="*/ 68 w 142"/>
              <a:gd name="T17" fmla="*/ 23 h 92"/>
              <a:gd name="T18" fmla="*/ 82 w 142"/>
              <a:gd name="T19" fmla="*/ 32 h 92"/>
              <a:gd name="T20" fmla="*/ 97 w 142"/>
              <a:gd name="T21" fmla="*/ 36 h 92"/>
              <a:gd name="T22" fmla="*/ 93 w 142"/>
              <a:gd name="T23" fmla="*/ 29 h 92"/>
              <a:gd name="T24" fmla="*/ 91 w 142"/>
              <a:gd name="T25" fmla="*/ 23 h 92"/>
              <a:gd name="T26" fmla="*/ 93 w 142"/>
              <a:gd name="T27" fmla="*/ 16 h 92"/>
              <a:gd name="T28" fmla="*/ 97 w 142"/>
              <a:gd name="T29" fmla="*/ 5 h 92"/>
              <a:gd name="T30" fmla="*/ 106 w 142"/>
              <a:gd name="T31" fmla="*/ 23 h 92"/>
              <a:gd name="T32" fmla="*/ 117 w 142"/>
              <a:gd name="T33" fmla="*/ 36 h 92"/>
              <a:gd name="T34" fmla="*/ 142 w 142"/>
              <a:gd name="T35" fmla="*/ 56 h 92"/>
              <a:gd name="T36" fmla="*/ 122 w 142"/>
              <a:gd name="T37" fmla="*/ 81 h 92"/>
              <a:gd name="T38" fmla="*/ 106 w 142"/>
              <a:gd name="T39" fmla="*/ 88 h 92"/>
              <a:gd name="T40" fmla="*/ 86 w 142"/>
              <a:gd name="T41" fmla="*/ 92 h 92"/>
              <a:gd name="T42" fmla="*/ 57 w 142"/>
              <a:gd name="T43" fmla="*/ 88 h 92"/>
              <a:gd name="T44" fmla="*/ 46 w 142"/>
              <a:gd name="T45" fmla="*/ 83 h 92"/>
              <a:gd name="T46" fmla="*/ 40 w 142"/>
              <a:gd name="T47" fmla="*/ 70 h 92"/>
              <a:gd name="T48" fmla="*/ 33 w 142"/>
              <a:gd name="T49" fmla="*/ 74 h 92"/>
              <a:gd name="T50" fmla="*/ 24 w 142"/>
              <a:gd name="T51" fmla="*/ 74 h 92"/>
              <a:gd name="T52" fmla="*/ 11 w 142"/>
              <a:gd name="T53" fmla="*/ 70 h 92"/>
              <a:gd name="T54" fmla="*/ 4 w 142"/>
              <a:gd name="T55" fmla="*/ 63 h 92"/>
              <a:gd name="T56" fmla="*/ 2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4 w 142"/>
              <a:gd name="T63" fmla="*/ 21 h 92"/>
              <a:gd name="T64" fmla="*/ 15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2"/>
                </a:lnTo>
                <a:lnTo>
                  <a:pt x="42" y="18"/>
                </a:lnTo>
                <a:lnTo>
                  <a:pt x="44" y="12"/>
                </a:lnTo>
                <a:lnTo>
                  <a:pt x="48" y="0"/>
                </a:lnTo>
                <a:lnTo>
                  <a:pt x="68" y="23"/>
                </a:lnTo>
                <a:lnTo>
                  <a:pt x="82" y="32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6"/>
                </a:lnTo>
                <a:lnTo>
                  <a:pt x="97" y="5"/>
                </a:lnTo>
                <a:lnTo>
                  <a:pt x="106" y="23"/>
                </a:lnTo>
                <a:lnTo>
                  <a:pt x="117" y="36"/>
                </a:lnTo>
                <a:lnTo>
                  <a:pt x="142" y="56"/>
                </a:lnTo>
                <a:lnTo>
                  <a:pt x="122" y="81"/>
                </a:lnTo>
                <a:lnTo>
                  <a:pt x="106" y="88"/>
                </a:lnTo>
                <a:lnTo>
                  <a:pt x="86" y="92"/>
                </a:lnTo>
                <a:lnTo>
                  <a:pt x="57" y="88"/>
                </a:lnTo>
                <a:lnTo>
                  <a:pt x="46" y="83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3"/>
                </a:lnTo>
                <a:lnTo>
                  <a:pt x="2" y="54"/>
                </a:lnTo>
                <a:lnTo>
                  <a:pt x="0" y="36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B0F2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300" name="Freeform 228"/>
          <p:cNvSpPr>
            <a:spLocks/>
          </p:cNvSpPr>
          <p:nvPr/>
        </p:nvSpPr>
        <p:spPr bwMode="auto">
          <a:xfrm>
            <a:off x="7380289" y="4192192"/>
            <a:ext cx="225425" cy="107156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301" name="Freeform 229"/>
          <p:cNvSpPr>
            <a:spLocks/>
          </p:cNvSpPr>
          <p:nvPr/>
        </p:nvSpPr>
        <p:spPr bwMode="auto">
          <a:xfrm rot="19661053">
            <a:off x="6124576" y="4677966"/>
            <a:ext cx="339725" cy="188119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305" name="Line 233"/>
          <p:cNvSpPr>
            <a:spLocks noChangeShapeType="1"/>
          </p:cNvSpPr>
          <p:nvPr/>
        </p:nvSpPr>
        <p:spPr bwMode="auto">
          <a:xfrm flipH="1">
            <a:off x="7019925" y="2193132"/>
            <a:ext cx="863600" cy="86439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06" name="Line 234"/>
          <p:cNvSpPr>
            <a:spLocks noChangeShapeType="1"/>
          </p:cNvSpPr>
          <p:nvPr/>
        </p:nvSpPr>
        <p:spPr bwMode="auto">
          <a:xfrm flipH="1">
            <a:off x="7235825" y="2355057"/>
            <a:ext cx="863600" cy="86439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07" name="Line 235"/>
          <p:cNvSpPr>
            <a:spLocks noChangeShapeType="1"/>
          </p:cNvSpPr>
          <p:nvPr/>
        </p:nvSpPr>
        <p:spPr bwMode="auto">
          <a:xfrm flipH="1">
            <a:off x="7667625" y="2301479"/>
            <a:ext cx="863600" cy="86439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08" name="Line 236"/>
          <p:cNvSpPr>
            <a:spLocks noChangeShapeType="1"/>
          </p:cNvSpPr>
          <p:nvPr/>
        </p:nvSpPr>
        <p:spPr bwMode="auto">
          <a:xfrm flipH="1">
            <a:off x="8027988" y="2247900"/>
            <a:ext cx="863600" cy="86439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309" name="Line 237"/>
          <p:cNvSpPr>
            <a:spLocks noChangeShapeType="1"/>
          </p:cNvSpPr>
          <p:nvPr/>
        </p:nvSpPr>
        <p:spPr bwMode="auto">
          <a:xfrm flipH="1">
            <a:off x="6659563" y="2193132"/>
            <a:ext cx="863600" cy="864394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9" name="WordArt 78"/>
          <p:cNvSpPr>
            <a:spLocks noChangeArrowheads="1" noChangeShapeType="1" noTextEdit="1"/>
          </p:cNvSpPr>
          <p:nvPr/>
        </p:nvSpPr>
        <p:spPr bwMode="auto">
          <a:xfrm>
            <a:off x="-324544" y="195487"/>
            <a:ext cx="6732240" cy="1026002"/>
          </a:xfrm>
          <a:prstGeom prst="rect">
            <a:avLst/>
          </a:prstGeom>
          <a:extLst/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do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usually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wear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in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6633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AUTUMN 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pic>
        <p:nvPicPr>
          <p:cNvPr id="54" name="Picture 2" descr="http://4.bp.blogspot.com/-qrpkGjRc9Wg/TVvmXbAXIcI/AAAAAAAACaw/KN4PY6Nqxb4/s400/togeth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5463" y="2787254"/>
            <a:ext cx="2030412" cy="1535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/>
        </p:spPr>
      </p:pic>
      <p:sp>
        <p:nvSpPr>
          <p:cNvPr id="55" name="54 Rectángulo redondeado"/>
          <p:cNvSpPr/>
          <p:nvPr/>
        </p:nvSpPr>
        <p:spPr>
          <a:xfrm>
            <a:off x="420688" y="1426369"/>
            <a:ext cx="4005262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dresses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sandals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56" name="55 Rectángulo redondeado"/>
          <p:cNvSpPr/>
          <p:nvPr/>
        </p:nvSpPr>
        <p:spPr>
          <a:xfrm>
            <a:off x="434976" y="3456385"/>
            <a:ext cx="4005263" cy="5191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raincoats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wellies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423864" y="2107407"/>
            <a:ext cx="4003675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scarves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gloves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58" name="57 Rectángulo redondeado"/>
          <p:cNvSpPr/>
          <p:nvPr/>
        </p:nvSpPr>
        <p:spPr>
          <a:xfrm>
            <a:off x="423864" y="2787253"/>
            <a:ext cx="4003675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solidFill>
                  <a:srgbClr val="000000"/>
                </a:solidFill>
              </a:rPr>
              <a:t>T-</a:t>
            </a:r>
            <a:r>
              <a:rPr lang="es-ES_tradnl" sz="2800" b="1" kern="0" dirty="0" err="1">
                <a:solidFill>
                  <a:srgbClr val="000000"/>
                </a:solidFill>
              </a:rPr>
              <a:t>shirts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flip-flops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6439" name="AutoShape 5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6" y="4624388"/>
            <a:ext cx="720725" cy="432197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6" grpId="0" animBg="1"/>
      <p:bldP spid="57" grpId="0" animBg="1"/>
      <p:bldP spid="57" grpId="1" animBg="1"/>
      <p:bldP spid="58" grpId="0" animBg="1"/>
      <p:bldP spid="58" grpId="1" animBg="1"/>
      <p:bldP spid="1643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8611" name="AutoShape 45"/>
          <p:cNvSpPr>
            <a:spLocks noChangeArrowheads="1"/>
          </p:cNvSpPr>
          <p:nvPr/>
        </p:nvSpPr>
        <p:spPr bwMode="auto">
          <a:xfrm>
            <a:off x="5148264" y="681038"/>
            <a:ext cx="3024187" cy="1026319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8612" name="AutoShape 227"/>
          <p:cNvSpPr>
            <a:spLocks noChangeArrowheads="1"/>
          </p:cNvSpPr>
          <p:nvPr/>
        </p:nvSpPr>
        <p:spPr bwMode="auto">
          <a:xfrm>
            <a:off x="6443664" y="1437085"/>
            <a:ext cx="2663825" cy="917972"/>
          </a:xfrm>
          <a:prstGeom prst="cloudCallout">
            <a:avLst>
              <a:gd name="adj1" fmla="val 9894"/>
              <a:gd name="adj2" fmla="val -10699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8613" name="AutoShape 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8614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Freeform 9"/>
          <p:cNvSpPr>
            <a:spLocks/>
          </p:cNvSpPr>
          <p:nvPr/>
        </p:nvSpPr>
        <p:spPr bwMode="auto">
          <a:xfrm>
            <a:off x="5148263" y="1869281"/>
            <a:ext cx="2374900" cy="2538413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8618" name="AutoShape 10"/>
          <p:cNvSpPr>
            <a:spLocks noChangeArrowheads="1"/>
          </p:cNvSpPr>
          <p:nvPr/>
        </p:nvSpPr>
        <p:spPr bwMode="auto">
          <a:xfrm>
            <a:off x="3132139" y="951310"/>
            <a:ext cx="3024187" cy="1026319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Freeform 53"/>
          <p:cNvSpPr>
            <a:spLocks/>
          </p:cNvSpPr>
          <p:nvPr/>
        </p:nvSpPr>
        <p:spPr bwMode="auto">
          <a:xfrm>
            <a:off x="539751" y="4030266"/>
            <a:ext cx="3616325" cy="739378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0" name="Freeform 98"/>
          <p:cNvSpPr>
            <a:spLocks/>
          </p:cNvSpPr>
          <p:nvPr/>
        </p:nvSpPr>
        <p:spPr bwMode="auto">
          <a:xfrm>
            <a:off x="6507163" y="4299348"/>
            <a:ext cx="228600" cy="105965"/>
          </a:xfrm>
          <a:custGeom>
            <a:avLst/>
            <a:gdLst>
              <a:gd name="T0" fmla="*/ 16 w 144"/>
              <a:gd name="T1" fmla="*/ 9 h 89"/>
              <a:gd name="T2" fmla="*/ 20 w 144"/>
              <a:gd name="T3" fmla="*/ 18 h 89"/>
              <a:gd name="T4" fmla="*/ 27 w 144"/>
              <a:gd name="T5" fmla="*/ 24 h 89"/>
              <a:gd name="T6" fmla="*/ 38 w 144"/>
              <a:gd name="T7" fmla="*/ 27 h 89"/>
              <a:gd name="T8" fmla="*/ 49 w 144"/>
              <a:gd name="T9" fmla="*/ 29 h 89"/>
              <a:gd name="T10" fmla="*/ 45 w 144"/>
              <a:gd name="T11" fmla="*/ 18 h 89"/>
              <a:gd name="T12" fmla="*/ 45 w 144"/>
              <a:gd name="T13" fmla="*/ 9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4 w 144"/>
              <a:gd name="T37" fmla="*/ 78 h 89"/>
              <a:gd name="T38" fmla="*/ 109 w 144"/>
              <a:gd name="T39" fmla="*/ 85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1 h 89"/>
              <a:gd name="T50" fmla="*/ 27 w 144"/>
              <a:gd name="T51" fmla="*/ 74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1 h 89"/>
              <a:gd name="T58" fmla="*/ 0 w 144"/>
              <a:gd name="T59" fmla="*/ 33 h 89"/>
              <a:gd name="T60" fmla="*/ 2 w 144"/>
              <a:gd name="T61" fmla="*/ 27 h 89"/>
              <a:gd name="T62" fmla="*/ 5 w 144"/>
              <a:gd name="T63" fmla="*/ 20 h 89"/>
              <a:gd name="T64" fmla="*/ 16 w 144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9"/>
                </a:moveTo>
                <a:lnTo>
                  <a:pt x="20" y="18"/>
                </a:lnTo>
                <a:lnTo>
                  <a:pt x="27" y="24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4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1"/>
                </a:lnTo>
                <a:lnTo>
                  <a:pt x="27" y="74"/>
                </a:lnTo>
                <a:lnTo>
                  <a:pt x="11" y="69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2" name="Freeform 100"/>
          <p:cNvSpPr>
            <a:spLocks/>
          </p:cNvSpPr>
          <p:nvPr/>
        </p:nvSpPr>
        <p:spPr bwMode="auto">
          <a:xfrm>
            <a:off x="7272339" y="4251722"/>
            <a:ext cx="225425" cy="109538"/>
          </a:xfrm>
          <a:custGeom>
            <a:avLst/>
            <a:gdLst>
              <a:gd name="T0" fmla="*/ 13 w 142"/>
              <a:gd name="T1" fmla="*/ 9 h 92"/>
              <a:gd name="T2" fmla="*/ 20 w 142"/>
              <a:gd name="T3" fmla="*/ 18 h 92"/>
              <a:gd name="T4" fmla="*/ 27 w 142"/>
              <a:gd name="T5" fmla="*/ 24 h 92"/>
              <a:gd name="T6" fmla="*/ 36 w 142"/>
              <a:gd name="T7" fmla="*/ 29 h 92"/>
              <a:gd name="T8" fmla="*/ 49 w 142"/>
              <a:gd name="T9" fmla="*/ 31 h 92"/>
              <a:gd name="T10" fmla="*/ 42 w 142"/>
              <a:gd name="T11" fmla="*/ 18 h 92"/>
              <a:gd name="T12" fmla="*/ 44 w 142"/>
              <a:gd name="T13" fmla="*/ 11 h 92"/>
              <a:gd name="T14" fmla="*/ 49 w 142"/>
              <a:gd name="T15" fmla="*/ 0 h 92"/>
              <a:gd name="T16" fmla="*/ 69 w 142"/>
              <a:gd name="T17" fmla="*/ 22 h 92"/>
              <a:gd name="T18" fmla="*/ 82 w 142"/>
              <a:gd name="T19" fmla="*/ 31 h 92"/>
              <a:gd name="T20" fmla="*/ 98 w 142"/>
              <a:gd name="T21" fmla="*/ 36 h 92"/>
              <a:gd name="T22" fmla="*/ 93 w 142"/>
              <a:gd name="T23" fmla="*/ 29 h 92"/>
              <a:gd name="T24" fmla="*/ 91 w 142"/>
              <a:gd name="T25" fmla="*/ 22 h 92"/>
              <a:gd name="T26" fmla="*/ 93 w 142"/>
              <a:gd name="T27" fmla="*/ 13 h 92"/>
              <a:gd name="T28" fmla="*/ 98 w 142"/>
              <a:gd name="T29" fmla="*/ 4 h 92"/>
              <a:gd name="T30" fmla="*/ 107 w 142"/>
              <a:gd name="T31" fmla="*/ 20 h 92"/>
              <a:gd name="T32" fmla="*/ 118 w 142"/>
              <a:gd name="T33" fmla="*/ 33 h 92"/>
              <a:gd name="T34" fmla="*/ 142 w 142"/>
              <a:gd name="T35" fmla="*/ 56 h 92"/>
              <a:gd name="T36" fmla="*/ 122 w 142"/>
              <a:gd name="T37" fmla="*/ 78 h 92"/>
              <a:gd name="T38" fmla="*/ 107 w 142"/>
              <a:gd name="T39" fmla="*/ 87 h 92"/>
              <a:gd name="T40" fmla="*/ 87 w 142"/>
              <a:gd name="T41" fmla="*/ 92 h 92"/>
              <a:gd name="T42" fmla="*/ 58 w 142"/>
              <a:gd name="T43" fmla="*/ 87 h 92"/>
              <a:gd name="T44" fmla="*/ 47 w 142"/>
              <a:gd name="T45" fmla="*/ 80 h 92"/>
              <a:gd name="T46" fmla="*/ 40 w 142"/>
              <a:gd name="T47" fmla="*/ 69 h 92"/>
              <a:gd name="T48" fmla="*/ 31 w 142"/>
              <a:gd name="T49" fmla="*/ 74 h 92"/>
              <a:gd name="T50" fmla="*/ 24 w 142"/>
              <a:gd name="T51" fmla="*/ 74 h 92"/>
              <a:gd name="T52" fmla="*/ 11 w 142"/>
              <a:gd name="T53" fmla="*/ 69 h 92"/>
              <a:gd name="T54" fmla="*/ 5 w 142"/>
              <a:gd name="T55" fmla="*/ 60 h 92"/>
              <a:gd name="T56" fmla="*/ 0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2 w 142"/>
              <a:gd name="T63" fmla="*/ 20 h 92"/>
              <a:gd name="T64" fmla="*/ 13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3" y="9"/>
                </a:moveTo>
                <a:lnTo>
                  <a:pt x="20" y="18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8"/>
                </a:lnTo>
                <a:lnTo>
                  <a:pt x="44" y="11"/>
                </a:lnTo>
                <a:lnTo>
                  <a:pt x="49" y="0"/>
                </a:lnTo>
                <a:lnTo>
                  <a:pt x="69" y="22"/>
                </a:lnTo>
                <a:lnTo>
                  <a:pt x="82" y="31"/>
                </a:lnTo>
                <a:lnTo>
                  <a:pt x="98" y="36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7"/>
                </a:lnTo>
                <a:lnTo>
                  <a:pt x="87" y="92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1" y="74"/>
                </a:lnTo>
                <a:lnTo>
                  <a:pt x="24" y="74"/>
                </a:lnTo>
                <a:lnTo>
                  <a:pt x="11" y="69"/>
                </a:lnTo>
                <a:lnTo>
                  <a:pt x="5" y="60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4" name="Freeform 102"/>
          <p:cNvSpPr>
            <a:spLocks/>
          </p:cNvSpPr>
          <p:nvPr/>
        </p:nvSpPr>
        <p:spPr bwMode="auto">
          <a:xfrm>
            <a:off x="6075364" y="4502944"/>
            <a:ext cx="225425" cy="107156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7 h 90"/>
              <a:gd name="T8" fmla="*/ 49 w 142"/>
              <a:gd name="T9" fmla="*/ 29 h 90"/>
              <a:gd name="T10" fmla="*/ 45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0 h 90"/>
              <a:gd name="T26" fmla="*/ 94 w 142"/>
              <a:gd name="T27" fmla="*/ 14 h 90"/>
              <a:gd name="T28" fmla="*/ 98 w 142"/>
              <a:gd name="T29" fmla="*/ 5 h 90"/>
              <a:gd name="T30" fmla="*/ 109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5 h 90"/>
              <a:gd name="T40" fmla="*/ 87 w 142"/>
              <a:gd name="T41" fmla="*/ 90 h 90"/>
              <a:gd name="T42" fmla="*/ 58 w 142"/>
              <a:gd name="T43" fmla="*/ 85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2 h 90"/>
              <a:gd name="T50" fmla="*/ 27 w 142"/>
              <a:gd name="T51" fmla="*/ 74 h 90"/>
              <a:gd name="T52" fmla="*/ 11 w 142"/>
              <a:gd name="T53" fmla="*/ 67 h 90"/>
              <a:gd name="T54" fmla="*/ 5 w 142"/>
              <a:gd name="T55" fmla="*/ 61 h 90"/>
              <a:gd name="T56" fmla="*/ 3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7"/>
                </a:lnTo>
                <a:lnTo>
                  <a:pt x="49" y="29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0"/>
                </a:lnTo>
                <a:lnTo>
                  <a:pt x="94" y="14"/>
                </a:lnTo>
                <a:lnTo>
                  <a:pt x="98" y="5"/>
                </a:lnTo>
                <a:lnTo>
                  <a:pt x="109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5"/>
                </a:lnTo>
                <a:lnTo>
                  <a:pt x="87" y="90"/>
                </a:lnTo>
                <a:lnTo>
                  <a:pt x="58" y="85"/>
                </a:lnTo>
                <a:lnTo>
                  <a:pt x="47" y="81"/>
                </a:lnTo>
                <a:lnTo>
                  <a:pt x="40" y="70"/>
                </a:lnTo>
                <a:lnTo>
                  <a:pt x="34" y="72"/>
                </a:lnTo>
                <a:lnTo>
                  <a:pt x="27" y="74"/>
                </a:lnTo>
                <a:lnTo>
                  <a:pt x="11" y="67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5" name="Freeform 103"/>
          <p:cNvSpPr>
            <a:spLocks/>
          </p:cNvSpPr>
          <p:nvPr/>
        </p:nvSpPr>
        <p:spPr bwMode="auto">
          <a:xfrm>
            <a:off x="6291263" y="4462463"/>
            <a:ext cx="225425" cy="107156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6" name="Freeform 104"/>
          <p:cNvSpPr>
            <a:spLocks/>
          </p:cNvSpPr>
          <p:nvPr/>
        </p:nvSpPr>
        <p:spPr bwMode="auto">
          <a:xfrm>
            <a:off x="6065839" y="4354117"/>
            <a:ext cx="225425" cy="107156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8 w 142"/>
              <a:gd name="T7" fmla="*/ 30 h 90"/>
              <a:gd name="T8" fmla="*/ 49 w 142"/>
              <a:gd name="T9" fmla="*/ 30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3 h 90"/>
              <a:gd name="T18" fmla="*/ 82 w 142"/>
              <a:gd name="T19" fmla="*/ 30 h 90"/>
              <a:gd name="T20" fmla="*/ 98 w 142"/>
              <a:gd name="T21" fmla="*/ 34 h 90"/>
              <a:gd name="T22" fmla="*/ 93 w 142"/>
              <a:gd name="T23" fmla="*/ 30 h 90"/>
              <a:gd name="T24" fmla="*/ 91 w 142"/>
              <a:gd name="T25" fmla="*/ 23 h 90"/>
              <a:gd name="T26" fmla="*/ 93 w 142"/>
              <a:gd name="T27" fmla="*/ 14 h 90"/>
              <a:gd name="T28" fmla="*/ 98 w 142"/>
              <a:gd name="T29" fmla="*/ 5 h 90"/>
              <a:gd name="T30" fmla="*/ 106 w 142"/>
              <a:gd name="T31" fmla="*/ 21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9 w 142"/>
              <a:gd name="T39" fmla="*/ 88 h 90"/>
              <a:gd name="T40" fmla="*/ 86 w 142"/>
              <a:gd name="T41" fmla="*/ 90 h 90"/>
              <a:gd name="T42" fmla="*/ 58 w 142"/>
              <a:gd name="T43" fmla="*/ 88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6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1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8" y="30"/>
                </a:lnTo>
                <a:lnTo>
                  <a:pt x="49" y="30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3" y="30"/>
                </a:lnTo>
                <a:lnTo>
                  <a:pt x="91" y="23"/>
                </a:lnTo>
                <a:lnTo>
                  <a:pt x="93" y="14"/>
                </a:lnTo>
                <a:lnTo>
                  <a:pt x="98" y="5"/>
                </a:lnTo>
                <a:lnTo>
                  <a:pt x="106" y="21"/>
                </a:lnTo>
                <a:lnTo>
                  <a:pt x="118" y="34"/>
                </a:lnTo>
                <a:lnTo>
                  <a:pt x="142" y="56"/>
                </a:lnTo>
                <a:lnTo>
                  <a:pt x="122" y="79"/>
                </a:lnTo>
                <a:lnTo>
                  <a:pt x="109" y="88"/>
                </a:lnTo>
                <a:lnTo>
                  <a:pt x="86" y="90"/>
                </a:lnTo>
                <a:lnTo>
                  <a:pt x="58" y="88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6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7" name="Freeform 105"/>
          <p:cNvSpPr>
            <a:spLocks/>
          </p:cNvSpPr>
          <p:nvPr/>
        </p:nvSpPr>
        <p:spPr bwMode="auto">
          <a:xfrm>
            <a:off x="7732713" y="4476750"/>
            <a:ext cx="200025" cy="92869"/>
          </a:xfrm>
          <a:custGeom>
            <a:avLst/>
            <a:gdLst>
              <a:gd name="T0" fmla="*/ 0 w 126"/>
              <a:gd name="T1" fmla="*/ 20 h 78"/>
              <a:gd name="T2" fmla="*/ 17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6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3 w 126"/>
              <a:gd name="T15" fmla="*/ 72 h 78"/>
              <a:gd name="T16" fmla="*/ 126 w 126"/>
              <a:gd name="T17" fmla="*/ 67 h 78"/>
              <a:gd name="T18" fmla="*/ 106 w 126"/>
              <a:gd name="T19" fmla="*/ 40 h 78"/>
              <a:gd name="T20" fmla="*/ 88 w 126"/>
              <a:gd name="T21" fmla="*/ 20 h 78"/>
              <a:gd name="T22" fmla="*/ 75 w 126"/>
              <a:gd name="T23" fmla="*/ 9 h 78"/>
              <a:gd name="T24" fmla="*/ 62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20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7" y="27"/>
                </a:lnTo>
                <a:lnTo>
                  <a:pt x="31" y="38"/>
                </a:lnTo>
                <a:lnTo>
                  <a:pt x="53" y="63"/>
                </a:lnTo>
                <a:lnTo>
                  <a:pt x="66" y="74"/>
                </a:lnTo>
                <a:lnTo>
                  <a:pt x="80" y="78"/>
                </a:lnTo>
                <a:lnTo>
                  <a:pt x="100" y="76"/>
                </a:lnTo>
                <a:lnTo>
                  <a:pt x="113" y="72"/>
                </a:lnTo>
                <a:lnTo>
                  <a:pt x="126" y="67"/>
                </a:lnTo>
                <a:lnTo>
                  <a:pt x="106" y="40"/>
                </a:lnTo>
                <a:lnTo>
                  <a:pt x="88" y="20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4"/>
                </a:lnTo>
                <a:lnTo>
                  <a:pt x="20" y="9"/>
                </a:lnTo>
                <a:lnTo>
                  <a:pt x="0" y="20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8" name="Freeform 106"/>
          <p:cNvSpPr>
            <a:spLocks/>
          </p:cNvSpPr>
          <p:nvPr/>
        </p:nvSpPr>
        <p:spPr bwMode="auto">
          <a:xfrm>
            <a:off x="5788025" y="4641056"/>
            <a:ext cx="204788" cy="90488"/>
          </a:xfrm>
          <a:custGeom>
            <a:avLst/>
            <a:gdLst>
              <a:gd name="T0" fmla="*/ 0 w 129"/>
              <a:gd name="T1" fmla="*/ 18 h 76"/>
              <a:gd name="T2" fmla="*/ 18 w 129"/>
              <a:gd name="T3" fmla="*/ 27 h 76"/>
              <a:gd name="T4" fmla="*/ 33 w 129"/>
              <a:gd name="T5" fmla="*/ 38 h 76"/>
              <a:gd name="T6" fmla="*/ 56 w 129"/>
              <a:gd name="T7" fmla="*/ 63 h 76"/>
              <a:gd name="T8" fmla="*/ 67 w 129"/>
              <a:gd name="T9" fmla="*/ 72 h 76"/>
              <a:gd name="T10" fmla="*/ 82 w 129"/>
              <a:gd name="T11" fmla="*/ 76 h 76"/>
              <a:gd name="T12" fmla="*/ 102 w 129"/>
              <a:gd name="T13" fmla="*/ 76 h 76"/>
              <a:gd name="T14" fmla="*/ 113 w 129"/>
              <a:gd name="T15" fmla="*/ 72 h 76"/>
              <a:gd name="T16" fmla="*/ 129 w 129"/>
              <a:gd name="T17" fmla="*/ 65 h 76"/>
              <a:gd name="T18" fmla="*/ 107 w 129"/>
              <a:gd name="T19" fmla="*/ 38 h 76"/>
              <a:gd name="T20" fmla="*/ 89 w 129"/>
              <a:gd name="T21" fmla="*/ 20 h 76"/>
              <a:gd name="T22" fmla="*/ 76 w 129"/>
              <a:gd name="T23" fmla="*/ 7 h 76"/>
              <a:gd name="T24" fmla="*/ 62 w 129"/>
              <a:gd name="T25" fmla="*/ 2 h 76"/>
              <a:gd name="T26" fmla="*/ 51 w 129"/>
              <a:gd name="T27" fmla="*/ 0 h 76"/>
              <a:gd name="T28" fmla="*/ 36 w 129"/>
              <a:gd name="T29" fmla="*/ 2 h 76"/>
              <a:gd name="T30" fmla="*/ 20 w 129"/>
              <a:gd name="T31" fmla="*/ 9 h 76"/>
              <a:gd name="T32" fmla="*/ 0 w 129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6">
                <a:moveTo>
                  <a:pt x="0" y="18"/>
                </a:moveTo>
                <a:lnTo>
                  <a:pt x="18" y="27"/>
                </a:lnTo>
                <a:lnTo>
                  <a:pt x="33" y="38"/>
                </a:lnTo>
                <a:lnTo>
                  <a:pt x="56" y="63"/>
                </a:lnTo>
                <a:lnTo>
                  <a:pt x="67" y="72"/>
                </a:lnTo>
                <a:lnTo>
                  <a:pt x="82" y="76"/>
                </a:lnTo>
                <a:lnTo>
                  <a:pt x="102" y="76"/>
                </a:lnTo>
                <a:lnTo>
                  <a:pt x="113" y="72"/>
                </a:lnTo>
                <a:lnTo>
                  <a:pt x="129" y="65"/>
                </a:lnTo>
                <a:lnTo>
                  <a:pt x="107" y="38"/>
                </a:lnTo>
                <a:lnTo>
                  <a:pt x="89" y="20"/>
                </a:lnTo>
                <a:lnTo>
                  <a:pt x="76" y="7"/>
                </a:lnTo>
                <a:lnTo>
                  <a:pt x="62" y="2"/>
                </a:lnTo>
                <a:lnTo>
                  <a:pt x="51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79" name="Freeform 107"/>
          <p:cNvSpPr>
            <a:spLocks/>
          </p:cNvSpPr>
          <p:nvPr/>
        </p:nvSpPr>
        <p:spPr bwMode="auto">
          <a:xfrm>
            <a:off x="7443789" y="4260057"/>
            <a:ext cx="204787" cy="94060"/>
          </a:xfrm>
          <a:custGeom>
            <a:avLst/>
            <a:gdLst>
              <a:gd name="T0" fmla="*/ 0 w 129"/>
              <a:gd name="T1" fmla="*/ 20 h 79"/>
              <a:gd name="T2" fmla="*/ 18 w 129"/>
              <a:gd name="T3" fmla="*/ 27 h 79"/>
              <a:gd name="T4" fmla="*/ 33 w 129"/>
              <a:gd name="T5" fmla="*/ 38 h 79"/>
              <a:gd name="T6" fmla="*/ 55 w 129"/>
              <a:gd name="T7" fmla="*/ 65 h 79"/>
              <a:gd name="T8" fmla="*/ 67 w 129"/>
              <a:gd name="T9" fmla="*/ 74 h 79"/>
              <a:gd name="T10" fmla="*/ 82 w 129"/>
              <a:gd name="T11" fmla="*/ 79 h 79"/>
              <a:gd name="T12" fmla="*/ 102 w 129"/>
              <a:gd name="T13" fmla="*/ 76 h 79"/>
              <a:gd name="T14" fmla="*/ 113 w 129"/>
              <a:gd name="T15" fmla="*/ 72 h 79"/>
              <a:gd name="T16" fmla="*/ 129 w 129"/>
              <a:gd name="T17" fmla="*/ 67 h 79"/>
              <a:gd name="T18" fmla="*/ 107 w 129"/>
              <a:gd name="T19" fmla="*/ 40 h 79"/>
              <a:gd name="T20" fmla="*/ 89 w 129"/>
              <a:gd name="T21" fmla="*/ 22 h 79"/>
              <a:gd name="T22" fmla="*/ 75 w 129"/>
              <a:gd name="T23" fmla="*/ 9 h 79"/>
              <a:gd name="T24" fmla="*/ 62 w 129"/>
              <a:gd name="T25" fmla="*/ 2 h 79"/>
              <a:gd name="T26" fmla="*/ 49 w 129"/>
              <a:gd name="T27" fmla="*/ 0 h 79"/>
              <a:gd name="T28" fmla="*/ 35 w 129"/>
              <a:gd name="T29" fmla="*/ 5 h 79"/>
              <a:gd name="T30" fmla="*/ 20 w 129"/>
              <a:gd name="T31" fmla="*/ 11 h 79"/>
              <a:gd name="T32" fmla="*/ 0 w 129"/>
              <a:gd name="T33" fmla="*/ 2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9">
                <a:moveTo>
                  <a:pt x="0" y="20"/>
                </a:moveTo>
                <a:lnTo>
                  <a:pt x="18" y="27"/>
                </a:lnTo>
                <a:lnTo>
                  <a:pt x="33" y="38"/>
                </a:lnTo>
                <a:lnTo>
                  <a:pt x="55" y="65"/>
                </a:lnTo>
                <a:lnTo>
                  <a:pt x="67" y="74"/>
                </a:lnTo>
                <a:lnTo>
                  <a:pt x="82" y="79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89" y="22"/>
                </a:lnTo>
                <a:lnTo>
                  <a:pt x="75" y="9"/>
                </a:lnTo>
                <a:lnTo>
                  <a:pt x="62" y="2"/>
                </a:lnTo>
                <a:lnTo>
                  <a:pt x="49" y="0"/>
                </a:lnTo>
                <a:lnTo>
                  <a:pt x="35" y="5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0" name="Freeform 108"/>
          <p:cNvSpPr>
            <a:spLocks/>
          </p:cNvSpPr>
          <p:nvPr/>
        </p:nvSpPr>
        <p:spPr bwMode="auto">
          <a:xfrm>
            <a:off x="7083426" y="4569619"/>
            <a:ext cx="201613" cy="90488"/>
          </a:xfrm>
          <a:custGeom>
            <a:avLst/>
            <a:gdLst>
              <a:gd name="T0" fmla="*/ 0 w 127"/>
              <a:gd name="T1" fmla="*/ 17 h 76"/>
              <a:gd name="T2" fmla="*/ 18 w 127"/>
              <a:gd name="T3" fmla="*/ 24 h 76"/>
              <a:gd name="T4" fmla="*/ 31 w 127"/>
              <a:gd name="T5" fmla="*/ 38 h 76"/>
              <a:gd name="T6" fmla="*/ 54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4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3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8 h 76"/>
              <a:gd name="T32" fmla="*/ 0 w 127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7"/>
                </a:moveTo>
                <a:lnTo>
                  <a:pt x="18" y="24"/>
                </a:lnTo>
                <a:lnTo>
                  <a:pt x="31" y="38"/>
                </a:lnTo>
                <a:lnTo>
                  <a:pt x="54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4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3" y="0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1" name="Freeform 109"/>
          <p:cNvSpPr>
            <a:spLocks/>
          </p:cNvSpPr>
          <p:nvPr/>
        </p:nvSpPr>
        <p:spPr bwMode="auto">
          <a:xfrm>
            <a:off x="6954838" y="4283869"/>
            <a:ext cx="201612" cy="90488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4 w 127"/>
              <a:gd name="T5" fmla="*/ 38 h 76"/>
              <a:gd name="T6" fmla="*/ 53 w 127"/>
              <a:gd name="T7" fmla="*/ 62 h 76"/>
              <a:gd name="T8" fmla="*/ 67 w 127"/>
              <a:gd name="T9" fmla="*/ 71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1 h 76"/>
              <a:gd name="T16" fmla="*/ 127 w 127"/>
              <a:gd name="T17" fmla="*/ 65 h 76"/>
              <a:gd name="T18" fmla="*/ 107 w 127"/>
              <a:gd name="T19" fmla="*/ 38 h 76"/>
              <a:gd name="T20" fmla="*/ 89 w 127"/>
              <a:gd name="T21" fmla="*/ 20 h 76"/>
              <a:gd name="T22" fmla="*/ 76 w 127"/>
              <a:gd name="T23" fmla="*/ 6 h 76"/>
              <a:gd name="T24" fmla="*/ 62 w 127"/>
              <a:gd name="T25" fmla="*/ 0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4" y="38"/>
                </a:lnTo>
                <a:lnTo>
                  <a:pt x="53" y="62"/>
                </a:lnTo>
                <a:lnTo>
                  <a:pt x="67" y="71"/>
                </a:lnTo>
                <a:lnTo>
                  <a:pt x="80" y="76"/>
                </a:lnTo>
                <a:lnTo>
                  <a:pt x="100" y="76"/>
                </a:lnTo>
                <a:lnTo>
                  <a:pt x="113" y="71"/>
                </a:lnTo>
                <a:lnTo>
                  <a:pt x="127" y="65"/>
                </a:lnTo>
                <a:lnTo>
                  <a:pt x="107" y="38"/>
                </a:lnTo>
                <a:lnTo>
                  <a:pt x="89" y="20"/>
                </a:lnTo>
                <a:lnTo>
                  <a:pt x="76" y="6"/>
                </a:lnTo>
                <a:lnTo>
                  <a:pt x="62" y="0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2" name="Freeform 110"/>
          <p:cNvSpPr>
            <a:spLocks/>
          </p:cNvSpPr>
          <p:nvPr/>
        </p:nvSpPr>
        <p:spPr bwMode="auto">
          <a:xfrm>
            <a:off x="6002339" y="4083844"/>
            <a:ext cx="230187" cy="105966"/>
          </a:xfrm>
          <a:custGeom>
            <a:avLst/>
            <a:gdLst>
              <a:gd name="T0" fmla="*/ 16 w 145"/>
              <a:gd name="T1" fmla="*/ 9 h 89"/>
              <a:gd name="T2" fmla="*/ 20 w 145"/>
              <a:gd name="T3" fmla="*/ 15 h 89"/>
              <a:gd name="T4" fmla="*/ 27 w 145"/>
              <a:gd name="T5" fmla="*/ 22 h 89"/>
              <a:gd name="T6" fmla="*/ 38 w 145"/>
              <a:gd name="T7" fmla="*/ 27 h 89"/>
              <a:gd name="T8" fmla="*/ 49 w 145"/>
              <a:gd name="T9" fmla="*/ 29 h 89"/>
              <a:gd name="T10" fmla="*/ 45 w 145"/>
              <a:gd name="T11" fmla="*/ 15 h 89"/>
              <a:gd name="T12" fmla="*/ 45 w 145"/>
              <a:gd name="T13" fmla="*/ 9 h 89"/>
              <a:gd name="T14" fmla="*/ 49 w 145"/>
              <a:gd name="T15" fmla="*/ 0 h 89"/>
              <a:gd name="T16" fmla="*/ 69 w 145"/>
              <a:gd name="T17" fmla="*/ 22 h 89"/>
              <a:gd name="T18" fmla="*/ 82 w 145"/>
              <a:gd name="T19" fmla="*/ 29 h 89"/>
              <a:gd name="T20" fmla="*/ 98 w 145"/>
              <a:gd name="T21" fmla="*/ 33 h 89"/>
              <a:gd name="T22" fmla="*/ 94 w 145"/>
              <a:gd name="T23" fmla="*/ 27 h 89"/>
              <a:gd name="T24" fmla="*/ 91 w 145"/>
              <a:gd name="T25" fmla="*/ 20 h 89"/>
              <a:gd name="T26" fmla="*/ 94 w 145"/>
              <a:gd name="T27" fmla="*/ 13 h 89"/>
              <a:gd name="T28" fmla="*/ 98 w 145"/>
              <a:gd name="T29" fmla="*/ 4 h 89"/>
              <a:gd name="T30" fmla="*/ 109 w 145"/>
              <a:gd name="T31" fmla="*/ 20 h 89"/>
              <a:gd name="T32" fmla="*/ 120 w 145"/>
              <a:gd name="T33" fmla="*/ 33 h 89"/>
              <a:gd name="T34" fmla="*/ 145 w 145"/>
              <a:gd name="T35" fmla="*/ 54 h 89"/>
              <a:gd name="T36" fmla="*/ 122 w 145"/>
              <a:gd name="T37" fmla="*/ 78 h 89"/>
              <a:gd name="T38" fmla="*/ 109 w 145"/>
              <a:gd name="T39" fmla="*/ 85 h 89"/>
              <a:gd name="T40" fmla="*/ 87 w 145"/>
              <a:gd name="T41" fmla="*/ 89 h 89"/>
              <a:gd name="T42" fmla="*/ 58 w 145"/>
              <a:gd name="T43" fmla="*/ 85 h 89"/>
              <a:gd name="T44" fmla="*/ 47 w 145"/>
              <a:gd name="T45" fmla="*/ 80 h 89"/>
              <a:gd name="T46" fmla="*/ 40 w 145"/>
              <a:gd name="T47" fmla="*/ 67 h 89"/>
              <a:gd name="T48" fmla="*/ 34 w 145"/>
              <a:gd name="T49" fmla="*/ 71 h 89"/>
              <a:gd name="T50" fmla="*/ 27 w 145"/>
              <a:gd name="T51" fmla="*/ 71 h 89"/>
              <a:gd name="T52" fmla="*/ 11 w 145"/>
              <a:gd name="T53" fmla="*/ 67 h 89"/>
              <a:gd name="T54" fmla="*/ 5 w 145"/>
              <a:gd name="T55" fmla="*/ 60 h 89"/>
              <a:gd name="T56" fmla="*/ 2 w 145"/>
              <a:gd name="T57" fmla="*/ 51 h 89"/>
              <a:gd name="T58" fmla="*/ 0 w 145"/>
              <a:gd name="T59" fmla="*/ 33 h 89"/>
              <a:gd name="T60" fmla="*/ 2 w 145"/>
              <a:gd name="T61" fmla="*/ 27 h 89"/>
              <a:gd name="T62" fmla="*/ 5 w 145"/>
              <a:gd name="T63" fmla="*/ 20 h 89"/>
              <a:gd name="T64" fmla="*/ 16 w 145"/>
              <a:gd name="T65" fmla="*/ 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89">
                <a:moveTo>
                  <a:pt x="16" y="9"/>
                </a:moveTo>
                <a:lnTo>
                  <a:pt x="20" y="15"/>
                </a:lnTo>
                <a:lnTo>
                  <a:pt x="27" y="22"/>
                </a:lnTo>
                <a:lnTo>
                  <a:pt x="38" y="27"/>
                </a:lnTo>
                <a:lnTo>
                  <a:pt x="49" y="29"/>
                </a:lnTo>
                <a:lnTo>
                  <a:pt x="45" y="15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4" y="27"/>
                </a:lnTo>
                <a:lnTo>
                  <a:pt x="91" y="20"/>
                </a:lnTo>
                <a:lnTo>
                  <a:pt x="94" y="13"/>
                </a:lnTo>
                <a:lnTo>
                  <a:pt x="98" y="4"/>
                </a:lnTo>
                <a:lnTo>
                  <a:pt x="109" y="20"/>
                </a:lnTo>
                <a:lnTo>
                  <a:pt x="120" y="33"/>
                </a:lnTo>
                <a:lnTo>
                  <a:pt x="145" y="54"/>
                </a:lnTo>
                <a:lnTo>
                  <a:pt x="122" y="78"/>
                </a:lnTo>
                <a:lnTo>
                  <a:pt x="109" y="85"/>
                </a:lnTo>
                <a:lnTo>
                  <a:pt x="87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4" y="71"/>
                </a:lnTo>
                <a:lnTo>
                  <a:pt x="27" y="71"/>
                </a:lnTo>
                <a:lnTo>
                  <a:pt x="11" y="67"/>
                </a:lnTo>
                <a:lnTo>
                  <a:pt x="5" y="60"/>
                </a:lnTo>
                <a:lnTo>
                  <a:pt x="2" y="51"/>
                </a:lnTo>
                <a:lnTo>
                  <a:pt x="0" y="33"/>
                </a:lnTo>
                <a:lnTo>
                  <a:pt x="2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309E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4" name="Freeform 112"/>
          <p:cNvSpPr>
            <a:spLocks/>
          </p:cNvSpPr>
          <p:nvPr/>
        </p:nvSpPr>
        <p:spPr bwMode="auto">
          <a:xfrm>
            <a:off x="6651625" y="4312444"/>
            <a:ext cx="228600" cy="107156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7 w 144"/>
              <a:gd name="T7" fmla="*/ 27 h 90"/>
              <a:gd name="T8" fmla="*/ 48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8 w 144"/>
              <a:gd name="T15" fmla="*/ 0 h 90"/>
              <a:gd name="T16" fmla="*/ 68 w 144"/>
              <a:gd name="T17" fmla="*/ 23 h 90"/>
              <a:gd name="T18" fmla="*/ 82 w 144"/>
              <a:gd name="T19" fmla="*/ 29 h 90"/>
              <a:gd name="T20" fmla="*/ 97 w 144"/>
              <a:gd name="T21" fmla="*/ 34 h 90"/>
              <a:gd name="T22" fmla="*/ 93 w 144"/>
              <a:gd name="T23" fmla="*/ 29 h 90"/>
              <a:gd name="T24" fmla="*/ 91 w 144"/>
              <a:gd name="T25" fmla="*/ 23 h 90"/>
              <a:gd name="T26" fmla="*/ 93 w 144"/>
              <a:gd name="T27" fmla="*/ 14 h 90"/>
              <a:gd name="T28" fmla="*/ 97 w 144"/>
              <a:gd name="T29" fmla="*/ 5 h 90"/>
              <a:gd name="T30" fmla="*/ 108 w 144"/>
              <a:gd name="T31" fmla="*/ 20 h 90"/>
              <a:gd name="T32" fmla="*/ 120 w 144"/>
              <a:gd name="T33" fmla="*/ 34 h 90"/>
              <a:gd name="T34" fmla="*/ 144 w 144"/>
              <a:gd name="T35" fmla="*/ 56 h 90"/>
              <a:gd name="T36" fmla="*/ 124 w 144"/>
              <a:gd name="T37" fmla="*/ 79 h 90"/>
              <a:gd name="T38" fmla="*/ 108 w 144"/>
              <a:gd name="T39" fmla="*/ 88 h 90"/>
              <a:gd name="T40" fmla="*/ 86 w 144"/>
              <a:gd name="T41" fmla="*/ 90 h 90"/>
              <a:gd name="T42" fmla="*/ 57 w 144"/>
              <a:gd name="T43" fmla="*/ 88 h 90"/>
              <a:gd name="T44" fmla="*/ 48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6 w 144"/>
              <a:gd name="T51" fmla="*/ 74 h 90"/>
              <a:gd name="T52" fmla="*/ 11 w 144"/>
              <a:gd name="T53" fmla="*/ 68 h 90"/>
              <a:gd name="T54" fmla="*/ 6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7" y="27"/>
                </a:lnTo>
                <a:lnTo>
                  <a:pt x="48" y="29"/>
                </a:lnTo>
                <a:lnTo>
                  <a:pt x="44" y="18"/>
                </a:lnTo>
                <a:lnTo>
                  <a:pt x="44" y="9"/>
                </a:lnTo>
                <a:lnTo>
                  <a:pt x="48" y="0"/>
                </a:lnTo>
                <a:lnTo>
                  <a:pt x="68" y="23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8" y="20"/>
                </a:lnTo>
                <a:lnTo>
                  <a:pt x="120" y="34"/>
                </a:lnTo>
                <a:lnTo>
                  <a:pt x="144" y="56"/>
                </a:lnTo>
                <a:lnTo>
                  <a:pt x="124" y="79"/>
                </a:lnTo>
                <a:lnTo>
                  <a:pt x="108" y="88"/>
                </a:lnTo>
                <a:lnTo>
                  <a:pt x="86" y="90"/>
                </a:lnTo>
                <a:lnTo>
                  <a:pt x="57" y="88"/>
                </a:lnTo>
                <a:lnTo>
                  <a:pt x="48" y="81"/>
                </a:lnTo>
                <a:lnTo>
                  <a:pt x="40" y="70"/>
                </a:lnTo>
                <a:lnTo>
                  <a:pt x="33" y="72"/>
                </a:lnTo>
                <a:lnTo>
                  <a:pt x="26" y="74"/>
                </a:lnTo>
                <a:lnTo>
                  <a:pt x="11" y="68"/>
                </a:lnTo>
                <a:lnTo>
                  <a:pt x="6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5" name="Freeform 113"/>
          <p:cNvSpPr>
            <a:spLocks/>
          </p:cNvSpPr>
          <p:nvPr/>
        </p:nvSpPr>
        <p:spPr bwMode="auto">
          <a:xfrm>
            <a:off x="8234364" y="4083844"/>
            <a:ext cx="225425" cy="107156"/>
          </a:xfrm>
          <a:custGeom>
            <a:avLst/>
            <a:gdLst>
              <a:gd name="T0" fmla="*/ 15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9 w 142"/>
              <a:gd name="T9" fmla="*/ 31 h 90"/>
              <a:gd name="T10" fmla="*/ 42 w 142"/>
              <a:gd name="T11" fmla="*/ 18 h 90"/>
              <a:gd name="T12" fmla="*/ 44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2 w 142"/>
              <a:gd name="T19" fmla="*/ 29 h 90"/>
              <a:gd name="T20" fmla="*/ 97 w 142"/>
              <a:gd name="T21" fmla="*/ 34 h 90"/>
              <a:gd name="T22" fmla="*/ 93 w 142"/>
              <a:gd name="T23" fmla="*/ 29 h 90"/>
              <a:gd name="T24" fmla="*/ 91 w 142"/>
              <a:gd name="T25" fmla="*/ 22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3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2 w 142"/>
              <a:gd name="T57" fmla="*/ 52 h 90"/>
              <a:gd name="T58" fmla="*/ 0 w 142"/>
              <a:gd name="T59" fmla="*/ 34 h 90"/>
              <a:gd name="T60" fmla="*/ 0 w 142"/>
              <a:gd name="T61" fmla="*/ 27 h 90"/>
              <a:gd name="T62" fmla="*/ 4 w 142"/>
              <a:gd name="T63" fmla="*/ 20 h 90"/>
              <a:gd name="T64" fmla="*/ 15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4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4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186" name="Freeform 114"/>
          <p:cNvSpPr>
            <a:spLocks/>
          </p:cNvSpPr>
          <p:nvPr/>
        </p:nvSpPr>
        <p:spPr bwMode="auto">
          <a:xfrm>
            <a:off x="7083426" y="4470798"/>
            <a:ext cx="200025" cy="91678"/>
          </a:xfrm>
          <a:custGeom>
            <a:avLst/>
            <a:gdLst>
              <a:gd name="T0" fmla="*/ 0 w 126"/>
              <a:gd name="T1" fmla="*/ 18 h 77"/>
              <a:gd name="T2" fmla="*/ 18 w 126"/>
              <a:gd name="T3" fmla="*/ 27 h 77"/>
              <a:gd name="T4" fmla="*/ 31 w 126"/>
              <a:gd name="T5" fmla="*/ 38 h 77"/>
              <a:gd name="T6" fmla="*/ 53 w 126"/>
              <a:gd name="T7" fmla="*/ 63 h 77"/>
              <a:gd name="T8" fmla="*/ 64 w 126"/>
              <a:gd name="T9" fmla="*/ 72 h 77"/>
              <a:gd name="T10" fmla="*/ 80 w 126"/>
              <a:gd name="T11" fmla="*/ 77 h 77"/>
              <a:gd name="T12" fmla="*/ 100 w 126"/>
              <a:gd name="T13" fmla="*/ 77 h 77"/>
              <a:gd name="T14" fmla="*/ 111 w 126"/>
              <a:gd name="T15" fmla="*/ 72 h 77"/>
              <a:gd name="T16" fmla="*/ 126 w 126"/>
              <a:gd name="T17" fmla="*/ 65 h 77"/>
              <a:gd name="T18" fmla="*/ 104 w 126"/>
              <a:gd name="T19" fmla="*/ 38 h 77"/>
              <a:gd name="T20" fmla="*/ 89 w 126"/>
              <a:gd name="T21" fmla="*/ 21 h 77"/>
              <a:gd name="T22" fmla="*/ 73 w 126"/>
              <a:gd name="T23" fmla="*/ 7 h 77"/>
              <a:gd name="T24" fmla="*/ 60 w 126"/>
              <a:gd name="T25" fmla="*/ 3 h 77"/>
              <a:gd name="T26" fmla="*/ 49 w 126"/>
              <a:gd name="T27" fmla="*/ 0 h 77"/>
              <a:gd name="T28" fmla="*/ 35 w 126"/>
              <a:gd name="T29" fmla="*/ 3 h 77"/>
              <a:gd name="T30" fmla="*/ 20 w 126"/>
              <a:gd name="T31" fmla="*/ 9 h 77"/>
              <a:gd name="T32" fmla="*/ 0 w 126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7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2"/>
                </a:lnTo>
                <a:lnTo>
                  <a:pt x="80" y="77"/>
                </a:lnTo>
                <a:lnTo>
                  <a:pt x="100" y="77"/>
                </a:lnTo>
                <a:lnTo>
                  <a:pt x="111" y="72"/>
                </a:lnTo>
                <a:lnTo>
                  <a:pt x="126" y="65"/>
                </a:lnTo>
                <a:lnTo>
                  <a:pt x="104" y="38"/>
                </a:lnTo>
                <a:lnTo>
                  <a:pt x="89" y="21"/>
                </a:lnTo>
                <a:lnTo>
                  <a:pt x="73" y="7"/>
                </a:lnTo>
                <a:lnTo>
                  <a:pt x="60" y="3"/>
                </a:lnTo>
                <a:lnTo>
                  <a:pt x="49" y="0"/>
                </a:lnTo>
                <a:lnTo>
                  <a:pt x="35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27" name="Freeform 155"/>
          <p:cNvSpPr>
            <a:spLocks/>
          </p:cNvSpPr>
          <p:nvPr/>
        </p:nvSpPr>
        <p:spPr bwMode="auto">
          <a:xfrm>
            <a:off x="5715000" y="4495801"/>
            <a:ext cx="230188" cy="107156"/>
          </a:xfrm>
          <a:custGeom>
            <a:avLst/>
            <a:gdLst>
              <a:gd name="T0" fmla="*/ 16 w 145"/>
              <a:gd name="T1" fmla="*/ 9 h 90"/>
              <a:gd name="T2" fmla="*/ 20 w 145"/>
              <a:gd name="T3" fmla="*/ 18 h 90"/>
              <a:gd name="T4" fmla="*/ 27 w 145"/>
              <a:gd name="T5" fmla="*/ 25 h 90"/>
              <a:gd name="T6" fmla="*/ 38 w 145"/>
              <a:gd name="T7" fmla="*/ 30 h 90"/>
              <a:gd name="T8" fmla="*/ 49 w 145"/>
              <a:gd name="T9" fmla="*/ 30 h 90"/>
              <a:gd name="T10" fmla="*/ 45 w 145"/>
              <a:gd name="T11" fmla="*/ 18 h 90"/>
              <a:gd name="T12" fmla="*/ 45 w 145"/>
              <a:gd name="T13" fmla="*/ 9 h 90"/>
              <a:gd name="T14" fmla="*/ 49 w 145"/>
              <a:gd name="T15" fmla="*/ 0 h 90"/>
              <a:gd name="T16" fmla="*/ 69 w 145"/>
              <a:gd name="T17" fmla="*/ 23 h 90"/>
              <a:gd name="T18" fmla="*/ 82 w 145"/>
              <a:gd name="T19" fmla="*/ 30 h 90"/>
              <a:gd name="T20" fmla="*/ 98 w 145"/>
              <a:gd name="T21" fmla="*/ 34 h 90"/>
              <a:gd name="T22" fmla="*/ 94 w 145"/>
              <a:gd name="T23" fmla="*/ 30 h 90"/>
              <a:gd name="T24" fmla="*/ 91 w 145"/>
              <a:gd name="T25" fmla="*/ 23 h 90"/>
              <a:gd name="T26" fmla="*/ 94 w 145"/>
              <a:gd name="T27" fmla="*/ 14 h 90"/>
              <a:gd name="T28" fmla="*/ 98 w 145"/>
              <a:gd name="T29" fmla="*/ 5 h 90"/>
              <a:gd name="T30" fmla="*/ 109 w 145"/>
              <a:gd name="T31" fmla="*/ 21 h 90"/>
              <a:gd name="T32" fmla="*/ 120 w 145"/>
              <a:gd name="T33" fmla="*/ 34 h 90"/>
              <a:gd name="T34" fmla="*/ 145 w 145"/>
              <a:gd name="T35" fmla="*/ 56 h 90"/>
              <a:gd name="T36" fmla="*/ 125 w 145"/>
              <a:gd name="T37" fmla="*/ 79 h 90"/>
              <a:gd name="T38" fmla="*/ 109 w 145"/>
              <a:gd name="T39" fmla="*/ 88 h 90"/>
              <a:gd name="T40" fmla="*/ 87 w 145"/>
              <a:gd name="T41" fmla="*/ 90 h 90"/>
              <a:gd name="T42" fmla="*/ 58 w 145"/>
              <a:gd name="T43" fmla="*/ 88 h 90"/>
              <a:gd name="T44" fmla="*/ 47 w 145"/>
              <a:gd name="T45" fmla="*/ 81 h 90"/>
              <a:gd name="T46" fmla="*/ 40 w 145"/>
              <a:gd name="T47" fmla="*/ 70 h 90"/>
              <a:gd name="T48" fmla="*/ 34 w 145"/>
              <a:gd name="T49" fmla="*/ 74 h 90"/>
              <a:gd name="T50" fmla="*/ 27 w 145"/>
              <a:gd name="T51" fmla="*/ 74 h 90"/>
              <a:gd name="T52" fmla="*/ 11 w 145"/>
              <a:gd name="T53" fmla="*/ 68 h 90"/>
              <a:gd name="T54" fmla="*/ 5 w 145"/>
              <a:gd name="T55" fmla="*/ 61 h 90"/>
              <a:gd name="T56" fmla="*/ 3 w 145"/>
              <a:gd name="T57" fmla="*/ 52 h 90"/>
              <a:gd name="T58" fmla="*/ 0 w 145"/>
              <a:gd name="T59" fmla="*/ 34 h 90"/>
              <a:gd name="T60" fmla="*/ 3 w 145"/>
              <a:gd name="T61" fmla="*/ 27 h 90"/>
              <a:gd name="T62" fmla="*/ 5 w 145"/>
              <a:gd name="T63" fmla="*/ 21 h 90"/>
              <a:gd name="T64" fmla="*/ 16 w 145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5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30"/>
                </a:lnTo>
                <a:lnTo>
                  <a:pt x="49" y="30"/>
                </a:lnTo>
                <a:lnTo>
                  <a:pt x="45" y="18"/>
                </a:lnTo>
                <a:lnTo>
                  <a:pt x="45" y="9"/>
                </a:lnTo>
                <a:lnTo>
                  <a:pt x="49" y="0"/>
                </a:lnTo>
                <a:lnTo>
                  <a:pt x="69" y="23"/>
                </a:lnTo>
                <a:lnTo>
                  <a:pt x="82" y="30"/>
                </a:lnTo>
                <a:lnTo>
                  <a:pt x="98" y="34"/>
                </a:lnTo>
                <a:lnTo>
                  <a:pt x="94" y="30"/>
                </a:lnTo>
                <a:lnTo>
                  <a:pt x="91" y="23"/>
                </a:lnTo>
                <a:lnTo>
                  <a:pt x="94" y="14"/>
                </a:lnTo>
                <a:lnTo>
                  <a:pt x="98" y="5"/>
                </a:lnTo>
                <a:lnTo>
                  <a:pt x="109" y="21"/>
                </a:lnTo>
                <a:lnTo>
                  <a:pt x="120" y="34"/>
                </a:lnTo>
                <a:lnTo>
                  <a:pt x="145" y="56"/>
                </a:lnTo>
                <a:lnTo>
                  <a:pt x="125" y="79"/>
                </a:lnTo>
                <a:lnTo>
                  <a:pt x="109" y="88"/>
                </a:lnTo>
                <a:lnTo>
                  <a:pt x="87" y="90"/>
                </a:lnTo>
                <a:lnTo>
                  <a:pt x="58" y="88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68"/>
                </a:lnTo>
                <a:lnTo>
                  <a:pt x="5" y="61"/>
                </a:lnTo>
                <a:lnTo>
                  <a:pt x="3" y="52"/>
                </a:lnTo>
                <a:lnTo>
                  <a:pt x="0" y="34"/>
                </a:lnTo>
                <a:lnTo>
                  <a:pt x="3" y="27"/>
                </a:lnTo>
                <a:lnTo>
                  <a:pt x="5" y="21"/>
                </a:lnTo>
                <a:lnTo>
                  <a:pt x="16" y="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36" name="Freeform 164"/>
          <p:cNvSpPr>
            <a:spLocks/>
          </p:cNvSpPr>
          <p:nvPr/>
        </p:nvSpPr>
        <p:spPr bwMode="auto">
          <a:xfrm>
            <a:off x="5715000" y="4299348"/>
            <a:ext cx="204788" cy="92869"/>
          </a:xfrm>
          <a:custGeom>
            <a:avLst/>
            <a:gdLst>
              <a:gd name="T0" fmla="*/ 0 w 129"/>
              <a:gd name="T1" fmla="*/ 18 h 77"/>
              <a:gd name="T2" fmla="*/ 20 w 129"/>
              <a:gd name="T3" fmla="*/ 27 h 77"/>
              <a:gd name="T4" fmla="*/ 34 w 129"/>
              <a:gd name="T5" fmla="*/ 38 h 77"/>
              <a:gd name="T6" fmla="*/ 56 w 129"/>
              <a:gd name="T7" fmla="*/ 63 h 77"/>
              <a:gd name="T8" fmla="*/ 67 w 129"/>
              <a:gd name="T9" fmla="*/ 72 h 77"/>
              <a:gd name="T10" fmla="*/ 82 w 129"/>
              <a:gd name="T11" fmla="*/ 77 h 77"/>
              <a:gd name="T12" fmla="*/ 102 w 129"/>
              <a:gd name="T13" fmla="*/ 74 h 77"/>
              <a:gd name="T14" fmla="*/ 114 w 129"/>
              <a:gd name="T15" fmla="*/ 72 h 77"/>
              <a:gd name="T16" fmla="*/ 129 w 129"/>
              <a:gd name="T17" fmla="*/ 65 h 77"/>
              <a:gd name="T18" fmla="*/ 107 w 129"/>
              <a:gd name="T19" fmla="*/ 38 h 77"/>
              <a:gd name="T20" fmla="*/ 91 w 129"/>
              <a:gd name="T21" fmla="*/ 21 h 77"/>
              <a:gd name="T22" fmla="*/ 76 w 129"/>
              <a:gd name="T23" fmla="*/ 7 h 77"/>
              <a:gd name="T24" fmla="*/ 62 w 129"/>
              <a:gd name="T25" fmla="*/ 0 h 77"/>
              <a:gd name="T26" fmla="*/ 51 w 129"/>
              <a:gd name="T27" fmla="*/ 0 h 77"/>
              <a:gd name="T28" fmla="*/ 38 w 129"/>
              <a:gd name="T29" fmla="*/ 3 h 77"/>
              <a:gd name="T30" fmla="*/ 20 w 129"/>
              <a:gd name="T31" fmla="*/ 9 h 77"/>
              <a:gd name="T32" fmla="*/ 0 w 129"/>
              <a:gd name="T33" fmla="*/ 1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7">
                <a:moveTo>
                  <a:pt x="0" y="18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2"/>
                </a:lnTo>
                <a:lnTo>
                  <a:pt x="82" y="77"/>
                </a:lnTo>
                <a:lnTo>
                  <a:pt x="102" y="74"/>
                </a:lnTo>
                <a:lnTo>
                  <a:pt x="114" y="72"/>
                </a:lnTo>
                <a:lnTo>
                  <a:pt x="129" y="65"/>
                </a:lnTo>
                <a:lnTo>
                  <a:pt x="107" y="38"/>
                </a:lnTo>
                <a:lnTo>
                  <a:pt x="91" y="21"/>
                </a:lnTo>
                <a:lnTo>
                  <a:pt x="76" y="7"/>
                </a:lnTo>
                <a:lnTo>
                  <a:pt x="62" y="0"/>
                </a:lnTo>
                <a:lnTo>
                  <a:pt x="51" y="0"/>
                </a:lnTo>
                <a:lnTo>
                  <a:pt x="38" y="3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37" name="Freeform 165"/>
          <p:cNvSpPr>
            <a:spLocks/>
          </p:cNvSpPr>
          <p:nvPr/>
        </p:nvSpPr>
        <p:spPr bwMode="auto">
          <a:xfrm>
            <a:off x="6221414" y="4667250"/>
            <a:ext cx="204787" cy="92869"/>
          </a:xfrm>
          <a:custGeom>
            <a:avLst/>
            <a:gdLst>
              <a:gd name="T0" fmla="*/ 0 w 129"/>
              <a:gd name="T1" fmla="*/ 17 h 78"/>
              <a:gd name="T2" fmla="*/ 18 w 129"/>
              <a:gd name="T3" fmla="*/ 26 h 78"/>
              <a:gd name="T4" fmla="*/ 34 w 129"/>
              <a:gd name="T5" fmla="*/ 38 h 78"/>
              <a:gd name="T6" fmla="*/ 56 w 129"/>
              <a:gd name="T7" fmla="*/ 62 h 78"/>
              <a:gd name="T8" fmla="*/ 67 w 129"/>
              <a:gd name="T9" fmla="*/ 71 h 78"/>
              <a:gd name="T10" fmla="*/ 82 w 129"/>
              <a:gd name="T11" fmla="*/ 78 h 78"/>
              <a:gd name="T12" fmla="*/ 102 w 129"/>
              <a:gd name="T13" fmla="*/ 76 h 78"/>
              <a:gd name="T14" fmla="*/ 114 w 129"/>
              <a:gd name="T15" fmla="*/ 71 h 78"/>
              <a:gd name="T16" fmla="*/ 129 w 129"/>
              <a:gd name="T17" fmla="*/ 64 h 78"/>
              <a:gd name="T18" fmla="*/ 107 w 129"/>
              <a:gd name="T19" fmla="*/ 40 h 78"/>
              <a:gd name="T20" fmla="*/ 89 w 129"/>
              <a:gd name="T21" fmla="*/ 20 h 78"/>
              <a:gd name="T22" fmla="*/ 76 w 129"/>
              <a:gd name="T23" fmla="*/ 8 h 78"/>
              <a:gd name="T24" fmla="*/ 62 w 129"/>
              <a:gd name="T25" fmla="*/ 2 h 78"/>
              <a:gd name="T26" fmla="*/ 49 w 129"/>
              <a:gd name="T27" fmla="*/ 0 h 78"/>
              <a:gd name="T28" fmla="*/ 36 w 129"/>
              <a:gd name="T29" fmla="*/ 2 h 78"/>
              <a:gd name="T30" fmla="*/ 20 w 129"/>
              <a:gd name="T31" fmla="*/ 8 h 78"/>
              <a:gd name="T32" fmla="*/ 0 w 129"/>
              <a:gd name="T33" fmla="*/ 17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17"/>
                </a:moveTo>
                <a:lnTo>
                  <a:pt x="18" y="26"/>
                </a:lnTo>
                <a:lnTo>
                  <a:pt x="34" y="38"/>
                </a:lnTo>
                <a:lnTo>
                  <a:pt x="56" y="62"/>
                </a:lnTo>
                <a:lnTo>
                  <a:pt x="67" y="71"/>
                </a:lnTo>
                <a:lnTo>
                  <a:pt x="82" y="78"/>
                </a:lnTo>
                <a:lnTo>
                  <a:pt x="102" y="76"/>
                </a:lnTo>
                <a:lnTo>
                  <a:pt x="114" y="71"/>
                </a:lnTo>
                <a:lnTo>
                  <a:pt x="129" y="64"/>
                </a:lnTo>
                <a:lnTo>
                  <a:pt x="107" y="40"/>
                </a:lnTo>
                <a:lnTo>
                  <a:pt x="89" y="20"/>
                </a:lnTo>
                <a:lnTo>
                  <a:pt x="76" y="8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8"/>
                </a:lnTo>
                <a:lnTo>
                  <a:pt x="0" y="17"/>
                </a:lnTo>
                <a:close/>
              </a:path>
            </a:pathLst>
          </a:custGeom>
          <a:solidFill>
            <a:srgbClr val="FFD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38" name="Freeform 166"/>
          <p:cNvSpPr>
            <a:spLocks/>
          </p:cNvSpPr>
          <p:nvPr/>
        </p:nvSpPr>
        <p:spPr bwMode="auto">
          <a:xfrm>
            <a:off x="7729539" y="4250531"/>
            <a:ext cx="200025" cy="90488"/>
          </a:xfrm>
          <a:custGeom>
            <a:avLst/>
            <a:gdLst>
              <a:gd name="T0" fmla="*/ 0 w 126"/>
              <a:gd name="T1" fmla="*/ 17 h 76"/>
              <a:gd name="T2" fmla="*/ 17 w 126"/>
              <a:gd name="T3" fmla="*/ 26 h 76"/>
              <a:gd name="T4" fmla="*/ 31 w 126"/>
              <a:gd name="T5" fmla="*/ 38 h 76"/>
              <a:gd name="T6" fmla="*/ 53 w 126"/>
              <a:gd name="T7" fmla="*/ 62 h 76"/>
              <a:gd name="T8" fmla="*/ 64 w 126"/>
              <a:gd name="T9" fmla="*/ 71 h 76"/>
              <a:gd name="T10" fmla="*/ 80 w 126"/>
              <a:gd name="T11" fmla="*/ 76 h 76"/>
              <a:gd name="T12" fmla="*/ 100 w 126"/>
              <a:gd name="T13" fmla="*/ 76 h 76"/>
              <a:gd name="T14" fmla="*/ 111 w 126"/>
              <a:gd name="T15" fmla="*/ 71 h 76"/>
              <a:gd name="T16" fmla="*/ 126 w 126"/>
              <a:gd name="T17" fmla="*/ 65 h 76"/>
              <a:gd name="T18" fmla="*/ 104 w 126"/>
              <a:gd name="T19" fmla="*/ 38 h 76"/>
              <a:gd name="T20" fmla="*/ 88 w 126"/>
              <a:gd name="T21" fmla="*/ 20 h 76"/>
              <a:gd name="T22" fmla="*/ 73 w 126"/>
              <a:gd name="T23" fmla="*/ 6 h 76"/>
              <a:gd name="T24" fmla="*/ 60 w 126"/>
              <a:gd name="T25" fmla="*/ 2 h 76"/>
              <a:gd name="T26" fmla="*/ 48 w 126"/>
              <a:gd name="T27" fmla="*/ 0 h 76"/>
              <a:gd name="T28" fmla="*/ 35 w 126"/>
              <a:gd name="T29" fmla="*/ 2 h 76"/>
              <a:gd name="T30" fmla="*/ 17 w 126"/>
              <a:gd name="T31" fmla="*/ 9 h 76"/>
              <a:gd name="T32" fmla="*/ 0 w 126"/>
              <a:gd name="T33" fmla="*/ 1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6">
                <a:moveTo>
                  <a:pt x="0" y="17"/>
                </a:moveTo>
                <a:lnTo>
                  <a:pt x="17" y="26"/>
                </a:lnTo>
                <a:lnTo>
                  <a:pt x="31" y="38"/>
                </a:lnTo>
                <a:lnTo>
                  <a:pt x="53" y="62"/>
                </a:lnTo>
                <a:lnTo>
                  <a:pt x="64" y="71"/>
                </a:lnTo>
                <a:lnTo>
                  <a:pt x="80" y="76"/>
                </a:lnTo>
                <a:lnTo>
                  <a:pt x="100" y="76"/>
                </a:lnTo>
                <a:lnTo>
                  <a:pt x="111" y="71"/>
                </a:lnTo>
                <a:lnTo>
                  <a:pt x="126" y="65"/>
                </a:lnTo>
                <a:lnTo>
                  <a:pt x="104" y="38"/>
                </a:lnTo>
                <a:lnTo>
                  <a:pt x="88" y="20"/>
                </a:lnTo>
                <a:lnTo>
                  <a:pt x="73" y="6"/>
                </a:lnTo>
                <a:lnTo>
                  <a:pt x="60" y="2"/>
                </a:lnTo>
                <a:lnTo>
                  <a:pt x="48" y="0"/>
                </a:lnTo>
                <a:lnTo>
                  <a:pt x="35" y="2"/>
                </a:lnTo>
                <a:lnTo>
                  <a:pt x="17" y="9"/>
                </a:lnTo>
                <a:lnTo>
                  <a:pt x="0" y="17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0" name="Freeform 168"/>
          <p:cNvSpPr>
            <a:spLocks/>
          </p:cNvSpPr>
          <p:nvPr/>
        </p:nvSpPr>
        <p:spPr bwMode="auto">
          <a:xfrm>
            <a:off x="7442201" y="4677966"/>
            <a:ext cx="201613" cy="90488"/>
          </a:xfrm>
          <a:custGeom>
            <a:avLst/>
            <a:gdLst>
              <a:gd name="T0" fmla="*/ 0 w 127"/>
              <a:gd name="T1" fmla="*/ 18 h 76"/>
              <a:gd name="T2" fmla="*/ 18 w 127"/>
              <a:gd name="T3" fmla="*/ 27 h 76"/>
              <a:gd name="T4" fmla="*/ 31 w 127"/>
              <a:gd name="T5" fmla="*/ 38 h 76"/>
              <a:gd name="T6" fmla="*/ 53 w 127"/>
              <a:gd name="T7" fmla="*/ 63 h 76"/>
              <a:gd name="T8" fmla="*/ 67 w 127"/>
              <a:gd name="T9" fmla="*/ 72 h 76"/>
              <a:gd name="T10" fmla="*/ 80 w 127"/>
              <a:gd name="T11" fmla="*/ 76 h 76"/>
              <a:gd name="T12" fmla="*/ 100 w 127"/>
              <a:gd name="T13" fmla="*/ 76 h 76"/>
              <a:gd name="T14" fmla="*/ 113 w 127"/>
              <a:gd name="T15" fmla="*/ 72 h 76"/>
              <a:gd name="T16" fmla="*/ 127 w 127"/>
              <a:gd name="T17" fmla="*/ 65 h 76"/>
              <a:gd name="T18" fmla="*/ 107 w 127"/>
              <a:gd name="T19" fmla="*/ 41 h 76"/>
              <a:gd name="T20" fmla="*/ 89 w 127"/>
              <a:gd name="T21" fmla="*/ 20 h 76"/>
              <a:gd name="T22" fmla="*/ 73 w 127"/>
              <a:gd name="T23" fmla="*/ 9 h 76"/>
              <a:gd name="T24" fmla="*/ 62 w 127"/>
              <a:gd name="T25" fmla="*/ 2 h 76"/>
              <a:gd name="T26" fmla="*/ 49 w 127"/>
              <a:gd name="T27" fmla="*/ 0 h 76"/>
              <a:gd name="T28" fmla="*/ 36 w 127"/>
              <a:gd name="T29" fmla="*/ 2 h 76"/>
              <a:gd name="T30" fmla="*/ 20 w 127"/>
              <a:gd name="T31" fmla="*/ 9 h 76"/>
              <a:gd name="T32" fmla="*/ 0 w 127"/>
              <a:gd name="T33" fmla="*/ 1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76">
                <a:moveTo>
                  <a:pt x="0" y="18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7" y="72"/>
                </a:lnTo>
                <a:lnTo>
                  <a:pt x="80" y="76"/>
                </a:lnTo>
                <a:lnTo>
                  <a:pt x="100" y="76"/>
                </a:lnTo>
                <a:lnTo>
                  <a:pt x="113" y="72"/>
                </a:lnTo>
                <a:lnTo>
                  <a:pt x="127" y="65"/>
                </a:lnTo>
                <a:lnTo>
                  <a:pt x="107" y="41"/>
                </a:lnTo>
                <a:lnTo>
                  <a:pt x="89" y="20"/>
                </a:lnTo>
                <a:lnTo>
                  <a:pt x="73" y="9"/>
                </a:lnTo>
                <a:lnTo>
                  <a:pt x="62" y="2"/>
                </a:lnTo>
                <a:lnTo>
                  <a:pt x="49" y="0"/>
                </a:lnTo>
                <a:lnTo>
                  <a:pt x="36" y="2"/>
                </a:lnTo>
                <a:lnTo>
                  <a:pt x="20" y="9"/>
                </a:lnTo>
                <a:lnTo>
                  <a:pt x="0" y="18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1" name="Freeform 169"/>
          <p:cNvSpPr>
            <a:spLocks/>
          </p:cNvSpPr>
          <p:nvPr/>
        </p:nvSpPr>
        <p:spPr bwMode="auto">
          <a:xfrm>
            <a:off x="7383464" y="4326732"/>
            <a:ext cx="204787" cy="92869"/>
          </a:xfrm>
          <a:custGeom>
            <a:avLst/>
            <a:gdLst>
              <a:gd name="T0" fmla="*/ 0 w 129"/>
              <a:gd name="T1" fmla="*/ 20 h 78"/>
              <a:gd name="T2" fmla="*/ 20 w 129"/>
              <a:gd name="T3" fmla="*/ 27 h 78"/>
              <a:gd name="T4" fmla="*/ 34 w 129"/>
              <a:gd name="T5" fmla="*/ 38 h 78"/>
              <a:gd name="T6" fmla="*/ 56 w 129"/>
              <a:gd name="T7" fmla="*/ 63 h 78"/>
              <a:gd name="T8" fmla="*/ 67 w 129"/>
              <a:gd name="T9" fmla="*/ 74 h 78"/>
              <a:gd name="T10" fmla="*/ 82 w 129"/>
              <a:gd name="T11" fmla="*/ 78 h 78"/>
              <a:gd name="T12" fmla="*/ 102 w 129"/>
              <a:gd name="T13" fmla="*/ 76 h 78"/>
              <a:gd name="T14" fmla="*/ 113 w 129"/>
              <a:gd name="T15" fmla="*/ 72 h 78"/>
              <a:gd name="T16" fmla="*/ 129 w 129"/>
              <a:gd name="T17" fmla="*/ 67 h 78"/>
              <a:gd name="T18" fmla="*/ 107 w 129"/>
              <a:gd name="T19" fmla="*/ 40 h 78"/>
              <a:gd name="T20" fmla="*/ 91 w 129"/>
              <a:gd name="T21" fmla="*/ 20 h 78"/>
              <a:gd name="T22" fmla="*/ 76 w 129"/>
              <a:gd name="T23" fmla="*/ 9 h 78"/>
              <a:gd name="T24" fmla="*/ 62 w 129"/>
              <a:gd name="T25" fmla="*/ 2 h 78"/>
              <a:gd name="T26" fmla="*/ 51 w 129"/>
              <a:gd name="T27" fmla="*/ 0 h 78"/>
              <a:gd name="T28" fmla="*/ 36 w 129"/>
              <a:gd name="T29" fmla="*/ 4 h 78"/>
              <a:gd name="T30" fmla="*/ 20 w 129"/>
              <a:gd name="T31" fmla="*/ 11 h 78"/>
              <a:gd name="T32" fmla="*/ 0 w 129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9" h="78">
                <a:moveTo>
                  <a:pt x="0" y="20"/>
                </a:moveTo>
                <a:lnTo>
                  <a:pt x="20" y="27"/>
                </a:lnTo>
                <a:lnTo>
                  <a:pt x="34" y="38"/>
                </a:lnTo>
                <a:lnTo>
                  <a:pt x="56" y="63"/>
                </a:lnTo>
                <a:lnTo>
                  <a:pt x="67" y="74"/>
                </a:lnTo>
                <a:lnTo>
                  <a:pt x="82" y="78"/>
                </a:lnTo>
                <a:lnTo>
                  <a:pt x="102" y="76"/>
                </a:lnTo>
                <a:lnTo>
                  <a:pt x="113" y="72"/>
                </a:lnTo>
                <a:lnTo>
                  <a:pt x="129" y="67"/>
                </a:lnTo>
                <a:lnTo>
                  <a:pt x="107" y="40"/>
                </a:lnTo>
                <a:lnTo>
                  <a:pt x="91" y="20"/>
                </a:lnTo>
                <a:lnTo>
                  <a:pt x="76" y="9"/>
                </a:lnTo>
                <a:lnTo>
                  <a:pt x="62" y="2"/>
                </a:lnTo>
                <a:lnTo>
                  <a:pt x="51" y="0"/>
                </a:lnTo>
                <a:lnTo>
                  <a:pt x="36" y="4"/>
                </a:lnTo>
                <a:lnTo>
                  <a:pt x="20" y="11"/>
                </a:lnTo>
                <a:lnTo>
                  <a:pt x="0" y="20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2" name="Freeform 170"/>
          <p:cNvSpPr>
            <a:spLocks/>
          </p:cNvSpPr>
          <p:nvPr/>
        </p:nvSpPr>
        <p:spPr bwMode="auto">
          <a:xfrm>
            <a:off x="7588251" y="4407694"/>
            <a:ext cx="200025" cy="92869"/>
          </a:xfrm>
          <a:custGeom>
            <a:avLst/>
            <a:gdLst>
              <a:gd name="T0" fmla="*/ 0 w 126"/>
              <a:gd name="T1" fmla="*/ 20 h 78"/>
              <a:gd name="T2" fmla="*/ 18 w 126"/>
              <a:gd name="T3" fmla="*/ 27 h 78"/>
              <a:gd name="T4" fmla="*/ 31 w 126"/>
              <a:gd name="T5" fmla="*/ 38 h 78"/>
              <a:gd name="T6" fmla="*/ 53 w 126"/>
              <a:gd name="T7" fmla="*/ 63 h 78"/>
              <a:gd name="T8" fmla="*/ 64 w 126"/>
              <a:gd name="T9" fmla="*/ 74 h 78"/>
              <a:gd name="T10" fmla="*/ 80 w 126"/>
              <a:gd name="T11" fmla="*/ 78 h 78"/>
              <a:gd name="T12" fmla="*/ 100 w 126"/>
              <a:gd name="T13" fmla="*/ 76 h 78"/>
              <a:gd name="T14" fmla="*/ 111 w 126"/>
              <a:gd name="T15" fmla="*/ 72 h 78"/>
              <a:gd name="T16" fmla="*/ 126 w 126"/>
              <a:gd name="T17" fmla="*/ 65 h 78"/>
              <a:gd name="T18" fmla="*/ 104 w 126"/>
              <a:gd name="T19" fmla="*/ 40 h 78"/>
              <a:gd name="T20" fmla="*/ 89 w 126"/>
              <a:gd name="T21" fmla="*/ 20 h 78"/>
              <a:gd name="T22" fmla="*/ 73 w 126"/>
              <a:gd name="T23" fmla="*/ 9 h 78"/>
              <a:gd name="T24" fmla="*/ 60 w 126"/>
              <a:gd name="T25" fmla="*/ 2 h 78"/>
              <a:gd name="T26" fmla="*/ 49 w 126"/>
              <a:gd name="T27" fmla="*/ 0 h 78"/>
              <a:gd name="T28" fmla="*/ 35 w 126"/>
              <a:gd name="T29" fmla="*/ 4 h 78"/>
              <a:gd name="T30" fmla="*/ 18 w 126"/>
              <a:gd name="T31" fmla="*/ 9 h 78"/>
              <a:gd name="T32" fmla="*/ 0 w 126"/>
              <a:gd name="T33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78">
                <a:moveTo>
                  <a:pt x="0" y="20"/>
                </a:moveTo>
                <a:lnTo>
                  <a:pt x="18" y="27"/>
                </a:lnTo>
                <a:lnTo>
                  <a:pt x="31" y="38"/>
                </a:lnTo>
                <a:lnTo>
                  <a:pt x="53" y="63"/>
                </a:lnTo>
                <a:lnTo>
                  <a:pt x="64" y="74"/>
                </a:lnTo>
                <a:lnTo>
                  <a:pt x="80" y="78"/>
                </a:lnTo>
                <a:lnTo>
                  <a:pt x="100" y="76"/>
                </a:lnTo>
                <a:lnTo>
                  <a:pt x="111" y="72"/>
                </a:lnTo>
                <a:lnTo>
                  <a:pt x="126" y="65"/>
                </a:lnTo>
                <a:lnTo>
                  <a:pt x="104" y="40"/>
                </a:lnTo>
                <a:lnTo>
                  <a:pt x="89" y="20"/>
                </a:lnTo>
                <a:lnTo>
                  <a:pt x="73" y="9"/>
                </a:lnTo>
                <a:lnTo>
                  <a:pt x="60" y="2"/>
                </a:lnTo>
                <a:lnTo>
                  <a:pt x="49" y="0"/>
                </a:lnTo>
                <a:lnTo>
                  <a:pt x="35" y="4"/>
                </a:lnTo>
                <a:lnTo>
                  <a:pt x="18" y="9"/>
                </a:lnTo>
                <a:lnTo>
                  <a:pt x="0" y="20"/>
                </a:lnTo>
                <a:close/>
              </a:path>
            </a:pathLst>
          </a:custGeom>
          <a:solidFill>
            <a:srgbClr val="BFFF3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4" name="Freeform 172"/>
          <p:cNvSpPr>
            <a:spLocks/>
          </p:cNvSpPr>
          <p:nvPr/>
        </p:nvSpPr>
        <p:spPr bwMode="auto">
          <a:xfrm>
            <a:off x="6708775" y="4454129"/>
            <a:ext cx="228600" cy="107156"/>
          </a:xfrm>
          <a:custGeom>
            <a:avLst/>
            <a:gdLst>
              <a:gd name="T0" fmla="*/ 15 w 144"/>
              <a:gd name="T1" fmla="*/ 9 h 90"/>
              <a:gd name="T2" fmla="*/ 20 w 144"/>
              <a:gd name="T3" fmla="*/ 18 h 90"/>
              <a:gd name="T4" fmla="*/ 26 w 144"/>
              <a:gd name="T5" fmla="*/ 25 h 90"/>
              <a:gd name="T6" fmla="*/ 35 w 144"/>
              <a:gd name="T7" fmla="*/ 29 h 90"/>
              <a:gd name="T8" fmla="*/ 49 w 144"/>
              <a:gd name="T9" fmla="*/ 31 h 90"/>
              <a:gd name="T10" fmla="*/ 42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69 w 144"/>
              <a:gd name="T17" fmla="*/ 22 h 90"/>
              <a:gd name="T18" fmla="*/ 82 w 144"/>
              <a:gd name="T19" fmla="*/ 29 h 90"/>
              <a:gd name="T20" fmla="*/ 97 w 144"/>
              <a:gd name="T21" fmla="*/ 36 h 90"/>
              <a:gd name="T22" fmla="*/ 93 w 144"/>
              <a:gd name="T23" fmla="*/ 29 h 90"/>
              <a:gd name="T24" fmla="*/ 91 w 144"/>
              <a:gd name="T25" fmla="*/ 22 h 90"/>
              <a:gd name="T26" fmla="*/ 93 w 144"/>
              <a:gd name="T27" fmla="*/ 14 h 90"/>
              <a:gd name="T28" fmla="*/ 97 w 144"/>
              <a:gd name="T29" fmla="*/ 5 h 90"/>
              <a:gd name="T30" fmla="*/ 106 w 144"/>
              <a:gd name="T31" fmla="*/ 20 h 90"/>
              <a:gd name="T32" fmla="*/ 117 w 144"/>
              <a:gd name="T33" fmla="*/ 34 h 90"/>
              <a:gd name="T34" fmla="*/ 144 w 144"/>
              <a:gd name="T35" fmla="*/ 56 h 90"/>
              <a:gd name="T36" fmla="*/ 122 w 144"/>
              <a:gd name="T37" fmla="*/ 78 h 90"/>
              <a:gd name="T38" fmla="*/ 106 w 144"/>
              <a:gd name="T39" fmla="*/ 87 h 90"/>
              <a:gd name="T40" fmla="*/ 86 w 144"/>
              <a:gd name="T41" fmla="*/ 90 h 90"/>
              <a:gd name="T42" fmla="*/ 57 w 144"/>
              <a:gd name="T43" fmla="*/ 87 h 90"/>
              <a:gd name="T44" fmla="*/ 46 w 144"/>
              <a:gd name="T45" fmla="*/ 81 h 90"/>
              <a:gd name="T46" fmla="*/ 40 w 144"/>
              <a:gd name="T47" fmla="*/ 70 h 90"/>
              <a:gd name="T48" fmla="*/ 33 w 144"/>
              <a:gd name="T49" fmla="*/ 74 h 90"/>
              <a:gd name="T50" fmla="*/ 24 w 144"/>
              <a:gd name="T51" fmla="*/ 74 h 90"/>
              <a:gd name="T52" fmla="*/ 11 w 144"/>
              <a:gd name="T53" fmla="*/ 70 h 90"/>
              <a:gd name="T54" fmla="*/ 4 w 144"/>
              <a:gd name="T55" fmla="*/ 61 h 90"/>
              <a:gd name="T56" fmla="*/ 2 w 144"/>
              <a:gd name="T57" fmla="*/ 52 h 90"/>
              <a:gd name="T58" fmla="*/ 0 w 144"/>
              <a:gd name="T59" fmla="*/ 36 h 90"/>
              <a:gd name="T60" fmla="*/ 0 w 144"/>
              <a:gd name="T61" fmla="*/ 27 h 90"/>
              <a:gd name="T62" fmla="*/ 4 w 144"/>
              <a:gd name="T63" fmla="*/ 20 h 90"/>
              <a:gd name="T64" fmla="*/ 15 w 144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9" y="31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7" y="36"/>
                </a:lnTo>
                <a:lnTo>
                  <a:pt x="93" y="29"/>
                </a:lnTo>
                <a:lnTo>
                  <a:pt x="91" y="22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4" y="56"/>
                </a:lnTo>
                <a:lnTo>
                  <a:pt x="122" y="78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2" y="52"/>
                </a:lnTo>
                <a:lnTo>
                  <a:pt x="0" y="36"/>
                </a:lnTo>
                <a:lnTo>
                  <a:pt x="0" y="27"/>
                </a:lnTo>
                <a:lnTo>
                  <a:pt x="4" y="20"/>
                </a:lnTo>
                <a:lnTo>
                  <a:pt x="15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5" name="Freeform 173"/>
          <p:cNvSpPr>
            <a:spLocks/>
          </p:cNvSpPr>
          <p:nvPr/>
        </p:nvSpPr>
        <p:spPr bwMode="auto">
          <a:xfrm>
            <a:off x="5859464" y="4669631"/>
            <a:ext cx="225425" cy="105966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7" name="Freeform 175"/>
          <p:cNvSpPr>
            <a:spLocks/>
          </p:cNvSpPr>
          <p:nvPr/>
        </p:nvSpPr>
        <p:spPr bwMode="auto">
          <a:xfrm>
            <a:off x="6426200" y="4733925"/>
            <a:ext cx="228600" cy="105966"/>
          </a:xfrm>
          <a:custGeom>
            <a:avLst/>
            <a:gdLst>
              <a:gd name="T0" fmla="*/ 16 w 144"/>
              <a:gd name="T1" fmla="*/ 8 h 89"/>
              <a:gd name="T2" fmla="*/ 20 w 144"/>
              <a:gd name="T3" fmla="*/ 17 h 89"/>
              <a:gd name="T4" fmla="*/ 27 w 144"/>
              <a:gd name="T5" fmla="*/ 24 h 89"/>
              <a:gd name="T6" fmla="*/ 36 w 144"/>
              <a:gd name="T7" fmla="*/ 29 h 89"/>
              <a:gd name="T8" fmla="*/ 49 w 144"/>
              <a:gd name="T9" fmla="*/ 31 h 89"/>
              <a:gd name="T10" fmla="*/ 42 w 144"/>
              <a:gd name="T11" fmla="*/ 17 h 89"/>
              <a:gd name="T12" fmla="*/ 44 w 144"/>
              <a:gd name="T13" fmla="*/ 8 h 89"/>
              <a:gd name="T14" fmla="*/ 49 w 144"/>
              <a:gd name="T15" fmla="*/ 0 h 89"/>
              <a:gd name="T16" fmla="*/ 69 w 144"/>
              <a:gd name="T17" fmla="*/ 22 h 89"/>
              <a:gd name="T18" fmla="*/ 82 w 144"/>
              <a:gd name="T19" fmla="*/ 29 h 89"/>
              <a:gd name="T20" fmla="*/ 98 w 144"/>
              <a:gd name="T21" fmla="*/ 33 h 89"/>
              <a:gd name="T22" fmla="*/ 93 w 144"/>
              <a:gd name="T23" fmla="*/ 29 h 89"/>
              <a:gd name="T24" fmla="*/ 91 w 144"/>
              <a:gd name="T25" fmla="*/ 22 h 89"/>
              <a:gd name="T26" fmla="*/ 93 w 144"/>
              <a:gd name="T27" fmla="*/ 13 h 89"/>
              <a:gd name="T28" fmla="*/ 98 w 144"/>
              <a:gd name="T29" fmla="*/ 4 h 89"/>
              <a:gd name="T30" fmla="*/ 107 w 144"/>
              <a:gd name="T31" fmla="*/ 20 h 89"/>
              <a:gd name="T32" fmla="*/ 118 w 144"/>
              <a:gd name="T33" fmla="*/ 33 h 89"/>
              <a:gd name="T34" fmla="*/ 144 w 144"/>
              <a:gd name="T35" fmla="*/ 56 h 89"/>
              <a:gd name="T36" fmla="*/ 122 w 144"/>
              <a:gd name="T37" fmla="*/ 78 h 89"/>
              <a:gd name="T38" fmla="*/ 109 w 144"/>
              <a:gd name="T39" fmla="*/ 87 h 89"/>
              <a:gd name="T40" fmla="*/ 87 w 144"/>
              <a:gd name="T41" fmla="*/ 89 h 89"/>
              <a:gd name="T42" fmla="*/ 58 w 144"/>
              <a:gd name="T43" fmla="*/ 87 h 89"/>
              <a:gd name="T44" fmla="*/ 47 w 144"/>
              <a:gd name="T45" fmla="*/ 80 h 89"/>
              <a:gd name="T46" fmla="*/ 40 w 144"/>
              <a:gd name="T47" fmla="*/ 69 h 89"/>
              <a:gd name="T48" fmla="*/ 33 w 144"/>
              <a:gd name="T49" fmla="*/ 73 h 89"/>
              <a:gd name="T50" fmla="*/ 25 w 144"/>
              <a:gd name="T51" fmla="*/ 73 h 89"/>
              <a:gd name="T52" fmla="*/ 11 w 144"/>
              <a:gd name="T53" fmla="*/ 69 h 89"/>
              <a:gd name="T54" fmla="*/ 5 w 144"/>
              <a:gd name="T55" fmla="*/ 60 h 89"/>
              <a:gd name="T56" fmla="*/ 2 w 144"/>
              <a:gd name="T57" fmla="*/ 53 h 89"/>
              <a:gd name="T58" fmla="*/ 0 w 144"/>
              <a:gd name="T59" fmla="*/ 33 h 89"/>
              <a:gd name="T60" fmla="*/ 0 w 144"/>
              <a:gd name="T61" fmla="*/ 26 h 89"/>
              <a:gd name="T62" fmla="*/ 5 w 144"/>
              <a:gd name="T63" fmla="*/ 20 h 89"/>
              <a:gd name="T64" fmla="*/ 16 w 144"/>
              <a:gd name="T65" fmla="*/ 8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89">
                <a:moveTo>
                  <a:pt x="16" y="8"/>
                </a:moveTo>
                <a:lnTo>
                  <a:pt x="20" y="17"/>
                </a:lnTo>
                <a:lnTo>
                  <a:pt x="27" y="24"/>
                </a:lnTo>
                <a:lnTo>
                  <a:pt x="36" y="29"/>
                </a:lnTo>
                <a:lnTo>
                  <a:pt x="49" y="31"/>
                </a:lnTo>
                <a:lnTo>
                  <a:pt x="42" y="17"/>
                </a:lnTo>
                <a:lnTo>
                  <a:pt x="44" y="8"/>
                </a:lnTo>
                <a:lnTo>
                  <a:pt x="49" y="0"/>
                </a:lnTo>
                <a:lnTo>
                  <a:pt x="69" y="22"/>
                </a:lnTo>
                <a:lnTo>
                  <a:pt x="82" y="29"/>
                </a:lnTo>
                <a:lnTo>
                  <a:pt x="98" y="33"/>
                </a:lnTo>
                <a:lnTo>
                  <a:pt x="93" y="29"/>
                </a:lnTo>
                <a:lnTo>
                  <a:pt x="91" y="22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4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89"/>
                </a:lnTo>
                <a:lnTo>
                  <a:pt x="58" y="87"/>
                </a:lnTo>
                <a:lnTo>
                  <a:pt x="47" y="80"/>
                </a:lnTo>
                <a:lnTo>
                  <a:pt x="40" y="69"/>
                </a:lnTo>
                <a:lnTo>
                  <a:pt x="33" y="73"/>
                </a:lnTo>
                <a:lnTo>
                  <a:pt x="25" y="73"/>
                </a:lnTo>
                <a:lnTo>
                  <a:pt x="11" y="69"/>
                </a:lnTo>
                <a:lnTo>
                  <a:pt x="5" y="60"/>
                </a:lnTo>
                <a:lnTo>
                  <a:pt x="2" y="53"/>
                </a:lnTo>
                <a:lnTo>
                  <a:pt x="0" y="33"/>
                </a:lnTo>
                <a:lnTo>
                  <a:pt x="0" y="26"/>
                </a:lnTo>
                <a:lnTo>
                  <a:pt x="5" y="20"/>
                </a:lnTo>
                <a:lnTo>
                  <a:pt x="16" y="8"/>
                </a:lnTo>
                <a:close/>
              </a:path>
            </a:pathLst>
          </a:custGeom>
          <a:solidFill>
            <a:srgbClr val="B2E5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8" name="Freeform 176"/>
          <p:cNvSpPr>
            <a:spLocks/>
          </p:cNvSpPr>
          <p:nvPr/>
        </p:nvSpPr>
        <p:spPr bwMode="auto">
          <a:xfrm>
            <a:off x="8162926" y="4516042"/>
            <a:ext cx="225425" cy="107156"/>
          </a:xfrm>
          <a:custGeom>
            <a:avLst/>
            <a:gdLst>
              <a:gd name="T0" fmla="*/ 16 w 142"/>
              <a:gd name="T1" fmla="*/ 9 h 90"/>
              <a:gd name="T2" fmla="*/ 20 w 142"/>
              <a:gd name="T3" fmla="*/ 18 h 90"/>
              <a:gd name="T4" fmla="*/ 27 w 142"/>
              <a:gd name="T5" fmla="*/ 25 h 90"/>
              <a:gd name="T6" fmla="*/ 38 w 142"/>
              <a:gd name="T7" fmla="*/ 29 h 90"/>
              <a:gd name="T8" fmla="*/ 49 w 142"/>
              <a:gd name="T9" fmla="*/ 31 h 90"/>
              <a:gd name="T10" fmla="*/ 43 w 142"/>
              <a:gd name="T11" fmla="*/ 18 h 90"/>
              <a:gd name="T12" fmla="*/ 45 w 142"/>
              <a:gd name="T13" fmla="*/ 9 h 90"/>
              <a:gd name="T14" fmla="*/ 49 w 142"/>
              <a:gd name="T15" fmla="*/ 0 h 90"/>
              <a:gd name="T16" fmla="*/ 69 w 142"/>
              <a:gd name="T17" fmla="*/ 22 h 90"/>
              <a:gd name="T18" fmla="*/ 83 w 142"/>
              <a:gd name="T19" fmla="*/ 29 h 90"/>
              <a:gd name="T20" fmla="*/ 98 w 142"/>
              <a:gd name="T21" fmla="*/ 34 h 90"/>
              <a:gd name="T22" fmla="*/ 94 w 142"/>
              <a:gd name="T23" fmla="*/ 29 h 90"/>
              <a:gd name="T24" fmla="*/ 91 w 142"/>
              <a:gd name="T25" fmla="*/ 22 h 90"/>
              <a:gd name="T26" fmla="*/ 94 w 142"/>
              <a:gd name="T27" fmla="*/ 13 h 90"/>
              <a:gd name="T28" fmla="*/ 98 w 142"/>
              <a:gd name="T29" fmla="*/ 5 h 90"/>
              <a:gd name="T30" fmla="*/ 107 w 142"/>
              <a:gd name="T31" fmla="*/ 20 h 90"/>
              <a:gd name="T32" fmla="*/ 118 w 142"/>
              <a:gd name="T33" fmla="*/ 34 h 90"/>
              <a:gd name="T34" fmla="*/ 142 w 142"/>
              <a:gd name="T35" fmla="*/ 56 h 90"/>
              <a:gd name="T36" fmla="*/ 122 w 142"/>
              <a:gd name="T37" fmla="*/ 78 h 90"/>
              <a:gd name="T38" fmla="*/ 109 w 142"/>
              <a:gd name="T39" fmla="*/ 87 h 90"/>
              <a:gd name="T40" fmla="*/ 87 w 142"/>
              <a:gd name="T41" fmla="*/ 90 h 90"/>
              <a:gd name="T42" fmla="*/ 58 w 142"/>
              <a:gd name="T43" fmla="*/ 87 h 90"/>
              <a:gd name="T44" fmla="*/ 47 w 142"/>
              <a:gd name="T45" fmla="*/ 81 h 90"/>
              <a:gd name="T46" fmla="*/ 40 w 142"/>
              <a:gd name="T47" fmla="*/ 70 h 90"/>
              <a:gd name="T48" fmla="*/ 34 w 142"/>
              <a:gd name="T49" fmla="*/ 74 h 90"/>
              <a:gd name="T50" fmla="*/ 27 w 142"/>
              <a:gd name="T51" fmla="*/ 74 h 90"/>
              <a:gd name="T52" fmla="*/ 11 w 142"/>
              <a:gd name="T53" fmla="*/ 70 h 90"/>
              <a:gd name="T54" fmla="*/ 5 w 142"/>
              <a:gd name="T55" fmla="*/ 61 h 90"/>
              <a:gd name="T56" fmla="*/ 3 w 142"/>
              <a:gd name="T57" fmla="*/ 54 h 90"/>
              <a:gd name="T58" fmla="*/ 0 w 142"/>
              <a:gd name="T59" fmla="*/ 34 h 90"/>
              <a:gd name="T60" fmla="*/ 0 w 142"/>
              <a:gd name="T61" fmla="*/ 27 h 90"/>
              <a:gd name="T62" fmla="*/ 5 w 142"/>
              <a:gd name="T63" fmla="*/ 20 h 90"/>
              <a:gd name="T64" fmla="*/ 16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6" y="9"/>
                </a:moveTo>
                <a:lnTo>
                  <a:pt x="20" y="18"/>
                </a:lnTo>
                <a:lnTo>
                  <a:pt x="27" y="25"/>
                </a:lnTo>
                <a:lnTo>
                  <a:pt x="38" y="29"/>
                </a:lnTo>
                <a:lnTo>
                  <a:pt x="49" y="31"/>
                </a:lnTo>
                <a:lnTo>
                  <a:pt x="43" y="18"/>
                </a:lnTo>
                <a:lnTo>
                  <a:pt x="45" y="9"/>
                </a:lnTo>
                <a:lnTo>
                  <a:pt x="49" y="0"/>
                </a:lnTo>
                <a:lnTo>
                  <a:pt x="69" y="22"/>
                </a:lnTo>
                <a:lnTo>
                  <a:pt x="83" y="29"/>
                </a:lnTo>
                <a:lnTo>
                  <a:pt x="98" y="34"/>
                </a:lnTo>
                <a:lnTo>
                  <a:pt x="94" y="29"/>
                </a:lnTo>
                <a:lnTo>
                  <a:pt x="91" y="22"/>
                </a:lnTo>
                <a:lnTo>
                  <a:pt x="94" y="13"/>
                </a:lnTo>
                <a:lnTo>
                  <a:pt x="98" y="5"/>
                </a:lnTo>
                <a:lnTo>
                  <a:pt x="107" y="20"/>
                </a:lnTo>
                <a:lnTo>
                  <a:pt x="118" y="34"/>
                </a:lnTo>
                <a:lnTo>
                  <a:pt x="142" y="56"/>
                </a:lnTo>
                <a:lnTo>
                  <a:pt x="122" y="78"/>
                </a:lnTo>
                <a:lnTo>
                  <a:pt x="109" y="87"/>
                </a:lnTo>
                <a:lnTo>
                  <a:pt x="87" y="90"/>
                </a:lnTo>
                <a:lnTo>
                  <a:pt x="58" y="87"/>
                </a:lnTo>
                <a:lnTo>
                  <a:pt x="47" y="81"/>
                </a:lnTo>
                <a:lnTo>
                  <a:pt x="40" y="70"/>
                </a:lnTo>
                <a:lnTo>
                  <a:pt x="34" y="74"/>
                </a:lnTo>
                <a:lnTo>
                  <a:pt x="27" y="74"/>
                </a:lnTo>
                <a:lnTo>
                  <a:pt x="11" y="70"/>
                </a:lnTo>
                <a:lnTo>
                  <a:pt x="5" y="61"/>
                </a:lnTo>
                <a:lnTo>
                  <a:pt x="3" y="54"/>
                </a:lnTo>
                <a:lnTo>
                  <a:pt x="0" y="34"/>
                </a:lnTo>
                <a:lnTo>
                  <a:pt x="0" y="27"/>
                </a:lnTo>
                <a:lnTo>
                  <a:pt x="5" y="20"/>
                </a:lnTo>
                <a:lnTo>
                  <a:pt x="16" y="9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49" name="Freeform 177"/>
          <p:cNvSpPr>
            <a:spLocks/>
          </p:cNvSpPr>
          <p:nvPr/>
        </p:nvSpPr>
        <p:spPr bwMode="auto">
          <a:xfrm>
            <a:off x="7415213" y="4476751"/>
            <a:ext cx="228600" cy="107156"/>
          </a:xfrm>
          <a:custGeom>
            <a:avLst/>
            <a:gdLst>
              <a:gd name="T0" fmla="*/ 16 w 144"/>
              <a:gd name="T1" fmla="*/ 7 h 90"/>
              <a:gd name="T2" fmla="*/ 20 w 144"/>
              <a:gd name="T3" fmla="*/ 18 h 90"/>
              <a:gd name="T4" fmla="*/ 29 w 144"/>
              <a:gd name="T5" fmla="*/ 25 h 90"/>
              <a:gd name="T6" fmla="*/ 38 w 144"/>
              <a:gd name="T7" fmla="*/ 27 h 90"/>
              <a:gd name="T8" fmla="*/ 49 w 144"/>
              <a:gd name="T9" fmla="*/ 29 h 90"/>
              <a:gd name="T10" fmla="*/ 44 w 144"/>
              <a:gd name="T11" fmla="*/ 18 h 90"/>
              <a:gd name="T12" fmla="*/ 44 w 144"/>
              <a:gd name="T13" fmla="*/ 9 h 90"/>
              <a:gd name="T14" fmla="*/ 49 w 144"/>
              <a:gd name="T15" fmla="*/ 0 h 90"/>
              <a:gd name="T16" fmla="*/ 71 w 144"/>
              <a:gd name="T17" fmla="*/ 22 h 90"/>
              <a:gd name="T18" fmla="*/ 84 w 144"/>
              <a:gd name="T19" fmla="*/ 29 h 90"/>
              <a:gd name="T20" fmla="*/ 100 w 144"/>
              <a:gd name="T21" fmla="*/ 34 h 90"/>
              <a:gd name="T22" fmla="*/ 93 w 144"/>
              <a:gd name="T23" fmla="*/ 27 h 90"/>
              <a:gd name="T24" fmla="*/ 93 w 144"/>
              <a:gd name="T25" fmla="*/ 20 h 90"/>
              <a:gd name="T26" fmla="*/ 93 w 144"/>
              <a:gd name="T27" fmla="*/ 14 h 90"/>
              <a:gd name="T28" fmla="*/ 100 w 144"/>
              <a:gd name="T29" fmla="*/ 5 h 90"/>
              <a:gd name="T30" fmla="*/ 109 w 144"/>
              <a:gd name="T31" fmla="*/ 20 h 90"/>
              <a:gd name="T32" fmla="*/ 120 w 144"/>
              <a:gd name="T33" fmla="*/ 34 h 90"/>
              <a:gd name="T34" fmla="*/ 144 w 144"/>
              <a:gd name="T35" fmla="*/ 54 h 90"/>
              <a:gd name="T36" fmla="*/ 124 w 144"/>
              <a:gd name="T37" fmla="*/ 78 h 90"/>
              <a:gd name="T38" fmla="*/ 109 w 144"/>
              <a:gd name="T39" fmla="*/ 85 h 90"/>
              <a:gd name="T40" fmla="*/ 87 w 144"/>
              <a:gd name="T41" fmla="*/ 90 h 90"/>
              <a:gd name="T42" fmla="*/ 60 w 144"/>
              <a:gd name="T43" fmla="*/ 85 h 90"/>
              <a:gd name="T44" fmla="*/ 49 w 144"/>
              <a:gd name="T45" fmla="*/ 81 h 90"/>
              <a:gd name="T46" fmla="*/ 40 w 144"/>
              <a:gd name="T47" fmla="*/ 70 h 90"/>
              <a:gd name="T48" fmla="*/ 33 w 144"/>
              <a:gd name="T49" fmla="*/ 72 h 90"/>
              <a:gd name="T50" fmla="*/ 27 w 144"/>
              <a:gd name="T51" fmla="*/ 74 h 90"/>
              <a:gd name="T52" fmla="*/ 13 w 144"/>
              <a:gd name="T53" fmla="*/ 67 h 90"/>
              <a:gd name="T54" fmla="*/ 7 w 144"/>
              <a:gd name="T55" fmla="*/ 61 h 90"/>
              <a:gd name="T56" fmla="*/ 2 w 144"/>
              <a:gd name="T57" fmla="*/ 52 h 90"/>
              <a:gd name="T58" fmla="*/ 0 w 144"/>
              <a:gd name="T59" fmla="*/ 34 h 90"/>
              <a:gd name="T60" fmla="*/ 2 w 144"/>
              <a:gd name="T61" fmla="*/ 27 h 90"/>
              <a:gd name="T62" fmla="*/ 4 w 144"/>
              <a:gd name="T63" fmla="*/ 20 h 90"/>
              <a:gd name="T64" fmla="*/ 16 w 144"/>
              <a:gd name="T65" fmla="*/ 7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4" h="90">
                <a:moveTo>
                  <a:pt x="16" y="7"/>
                </a:moveTo>
                <a:lnTo>
                  <a:pt x="20" y="18"/>
                </a:lnTo>
                <a:lnTo>
                  <a:pt x="29" y="25"/>
                </a:lnTo>
                <a:lnTo>
                  <a:pt x="38" y="27"/>
                </a:lnTo>
                <a:lnTo>
                  <a:pt x="49" y="29"/>
                </a:lnTo>
                <a:lnTo>
                  <a:pt x="44" y="18"/>
                </a:lnTo>
                <a:lnTo>
                  <a:pt x="44" y="9"/>
                </a:lnTo>
                <a:lnTo>
                  <a:pt x="49" y="0"/>
                </a:lnTo>
                <a:lnTo>
                  <a:pt x="71" y="22"/>
                </a:lnTo>
                <a:lnTo>
                  <a:pt x="84" y="29"/>
                </a:lnTo>
                <a:lnTo>
                  <a:pt x="100" y="34"/>
                </a:lnTo>
                <a:lnTo>
                  <a:pt x="93" y="27"/>
                </a:lnTo>
                <a:lnTo>
                  <a:pt x="93" y="20"/>
                </a:lnTo>
                <a:lnTo>
                  <a:pt x="93" y="14"/>
                </a:lnTo>
                <a:lnTo>
                  <a:pt x="100" y="5"/>
                </a:lnTo>
                <a:lnTo>
                  <a:pt x="109" y="20"/>
                </a:lnTo>
                <a:lnTo>
                  <a:pt x="120" y="34"/>
                </a:lnTo>
                <a:lnTo>
                  <a:pt x="144" y="54"/>
                </a:lnTo>
                <a:lnTo>
                  <a:pt x="124" y="78"/>
                </a:lnTo>
                <a:lnTo>
                  <a:pt x="109" y="85"/>
                </a:lnTo>
                <a:lnTo>
                  <a:pt x="87" y="90"/>
                </a:lnTo>
                <a:lnTo>
                  <a:pt x="60" y="85"/>
                </a:lnTo>
                <a:lnTo>
                  <a:pt x="49" y="81"/>
                </a:lnTo>
                <a:lnTo>
                  <a:pt x="40" y="70"/>
                </a:lnTo>
                <a:lnTo>
                  <a:pt x="33" y="72"/>
                </a:lnTo>
                <a:lnTo>
                  <a:pt x="27" y="74"/>
                </a:lnTo>
                <a:lnTo>
                  <a:pt x="13" y="67"/>
                </a:lnTo>
                <a:lnTo>
                  <a:pt x="7" y="61"/>
                </a:lnTo>
                <a:lnTo>
                  <a:pt x="2" y="52"/>
                </a:lnTo>
                <a:lnTo>
                  <a:pt x="0" y="34"/>
                </a:lnTo>
                <a:lnTo>
                  <a:pt x="2" y="27"/>
                </a:lnTo>
                <a:lnTo>
                  <a:pt x="4" y="20"/>
                </a:lnTo>
                <a:lnTo>
                  <a:pt x="16" y="7"/>
                </a:lnTo>
                <a:close/>
              </a:path>
            </a:pathLst>
          </a:custGeom>
          <a:solidFill>
            <a:srgbClr val="FFB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250" name="Freeform 178"/>
          <p:cNvSpPr>
            <a:spLocks/>
          </p:cNvSpPr>
          <p:nvPr/>
        </p:nvSpPr>
        <p:spPr bwMode="auto">
          <a:xfrm>
            <a:off x="7888289" y="4391025"/>
            <a:ext cx="225425" cy="109538"/>
          </a:xfrm>
          <a:custGeom>
            <a:avLst/>
            <a:gdLst>
              <a:gd name="T0" fmla="*/ 15 w 142"/>
              <a:gd name="T1" fmla="*/ 9 h 92"/>
              <a:gd name="T2" fmla="*/ 20 w 142"/>
              <a:gd name="T3" fmla="*/ 18 h 92"/>
              <a:gd name="T4" fmla="*/ 26 w 142"/>
              <a:gd name="T5" fmla="*/ 25 h 92"/>
              <a:gd name="T6" fmla="*/ 35 w 142"/>
              <a:gd name="T7" fmla="*/ 29 h 92"/>
              <a:gd name="T8" fmla="*/ 48 w 142"/>
              <a:gd name="T9" fmla="*/ 32 h 92"/>
              <a:gd name="T10" fmla="*/ 42 w 142"/>
              <a:gd name="T11" fmla="*/ 18 h 92"/>
              <a:gd name="T12" fmla="*/ 44 w 142"/>
              <a:gd name="T13" fmla="*/ 12 h 92"/>
              <a:gd name="T14" fmla="*/ 48 w 142"/>
              <a:gd name="T15" fmla="*/ 0 h 92"/>
              <a:gd name="T16" fmla="*/ 68 w 142"/>
              <a:gd name="T17" fmla="*/ 23 h 92"/>
              <a:gd name="T18" fmla="*/ 82 w 142"/>
              <a:gd name="T19" fmla="*/ 32 h 92"/>
              <a:gd name="T20" fmla="*/ 97 w 142"/>
              <a:gd name="T21" fmla="*/ 36 h 92"/>
              <a:gd name="T22" fmla="*/ 93 w 142"/>
              <a:gd name="T23" fmla="*/ 29 h 92"/>
              <a:gd name="T24" fmla="*/ 91 w 142"/>
              <a:gd name="T25" fmla="*/ 23 h 92"/>
              <a:gd name="T26" fmla="*/ 93 w 142"/>
              <a:gd name="T27" fmla="*/ 16 h 92"/>
              <a:gd name="T28" fmla="*/ 97 w 142"/>
              <a:gd name="T29" fmla="*/ 5 h 92"/>
              <a:gd name="T30" fmla="*/ 106 w 142"/>
              <a:gd name="T31" fmla="*/ 23 h 92"/>
              <a:gd name="T32" fmla="*/ 117 w 142"/>
              <a:gd name="T33" fmla="*/ 36 h 92"/>
              <a:gd name="T34" fmla="*/ 142 w 142"/>
              <a:gd name="T35" fmla="*/ 56 h 92"/>
              <a:gd name="T36" fmla="*/ 122 w 142"/>
              <a:gd name="T37" fmla="*/ 81 h 92"/>
              <a:gd name="T38" fmla="*/ 106 w 142"/>
              <a:gd name="T39" fmla="*/ 88 h 92"/>
              <a:gd name="T40" fmla="*/ 86 w 142"/>
              <a:gd name="T41" fmla="*/ 92 h 92"/>
              <a:gd name="T42" fmla="*/ 57 w 142"/>
              <a:gd name="T43" fmla="*/ 88 h 92"/>
              <a:gd name="T44" fmla="*/ 46 w 142"/>
              <a:gd name="T45" fmla="*/ 83 h 92"/>
              <a:gd name="T46" fmla="*/ 40 w 142"/>
              <a:gd name="T47" fmla="*/ 70 h 92"/>
              <a:gd name="T48" fmla="*/ 33 w 142"/>
              <a:gd name="T49" fmla="*/ 74 h 92"/>
              <a:gd name="T50" fmla="*/ 24 w 142"/>
              <a:gd name="T51" fmla="*/ 74 h 92"/>
              <a:gd name="T52" fmla="*/ 11 w 142"/>
              <a:gd name="T53" fmla="*/ 70 h 92"/>
              <a:gd name="T54" fmla="*/ 4 w 142"/>
              <a:gd name="T55" fmla="*/ 63 h 92"/>
              <a:gd name="T56" fmla="*/ 2 w 142"/>
              <a:gd name="T57" fmla="*/ 54 h 92"/>
              <a:gd name="T58" fmla="*/ 0 w 142"/>
              <a:gd name="T59" fmla="*/ 36 h 92"/>
              <a:gd name="T60" fmla="*/ 0 w 142"/>
              <a:gd name="T61" fmla="*/ 27 h 92"/>
              <a:gd name="T62" fmla="*/ 4 w 142"/>
              <a:gd name="T63" fmla="*/ 21 h 92"/>
              <a:gd name="T64" fmla="*/ 15 w 142"/>
              <a:gd name="T65" fmla="*/ 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2">
                <a:moveTo>
                  <a:pt x="15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2"/>
                </a:lnTo>
                <a:lnTo>
                  <a:pt x="42" y="18"/>
                </a:lnTo>
                <a:lnTo>
                  <a:pt x="44" y="12"/>
                </a:lnTo>
                <a:lnTo>
                  <a:pt x="48" y="0"/>
                </a:lnTo>
                <a:lnTo>
                  <a:pt x="68" y="23"/>
                </a:lnTo>
                <a:lnTo>
                  <a:pt x="82" y="32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6"/>
                </a:lnTo>
                <a:lnTo>
                  <a:pt x="97" y="5"/>
                </a:lnTo>
                <a:lnTo>
                  <a:pt x="106" y="23"/>
                </a:lnTo>
                <a:lnTo>
                  <a:pt x="117" y="36"/>
                </a:lnTo>
                <a:lnTo>
                  <a:pt x="142" y="56"/>
                </a:lnTo>
                <a:lnTo>
                  <a:pt x="122" y="81"/>
                </a:lnTo>
                <a:lnTo>
                  <a:pt x="106" y="88"/>
                </a:lnTo>
                <a:lnTo>
                  <a:pt x="86" y="92"/>
                </a:lnTo>
                <a:lnTo>
                  <a:pt x="57" y="88"/>
                </a:lnTo>
                <a:lnTo>
                  <a:pt x="46" y="83"/>
                </a:lnTo>
                <a:lnTo>
                  <a:pt x="40" y="70"/>
                </a:lnTo>
                <a:lnTo>
                  <a:pt x="33" y="74"/>
                </a:lnTo>
                <a:lnTo>
                  <a:pt x="24" y="74"/>
                </a:lnTo>
                <a:lnTo>
                  <a:pt x="11" y="70"/>
                </a:lnTo>
                <a:lnTo>
                  <a:pt x="4" y="63"/>
                </a:lnTo>
                <a:lnTo>
                  <a:pt x="2" y="54"/>
                </a:lnTo>
                <a:lnTo>
                  <a:pt x="0" y="36"/>
                </a:lnTo>
                <a:lnTo>
                  <a:pt x="0" y="27"/>
                </a:lnTo>
                <a:lnTo>
                  <a:pt x="4" y="21"/>
                </a:lnTo>
                <a:lnTo>
                  <a:pt x="15" y="9"/>
                </a:lnTo>
                <a:close/>
              </a:path>
            </a:pathLst>
          </a:custGeom>
          <a:solidFill>
            <a:srgbClr val="B0F2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300" name="Freeform 228"/>
          <p:cNvSpPr>
            <a:spLocks/>
          </p:cNvSpPr>
          <p:nvPr/>
        </p:nvSpPr>
        <p:spPr bwMode="auto">
          <a:xfrm>
            <a:off x="8091489" y="4192192"/>
            <a:ext cx="225425" cy="107156"/>
          </a:xfrm>
          <a:custGeom>
            <a:avLst/>
            <a:gdLst>
              <a:gd name="T0" fmla="*/ 13 w 142"/>
              <a:gd name="T1" fmla="*/ 9 h 90"/>
              <a:gd name="T2" fmla="*/ 20 w 142"/>
              <a:gd name="T3" fmla="*/ 18 h 90"/>
              <a:gd name="T4" fmla="*/ 26 w 142"/>
              <a:gd name="T5" fmla="*/ 25 h 90"/>
              <a:gd name="T6" fmla="*/ 35 w 142"/>
              <a:gd name="T7" fmla="*/ 29 h 90"/>
              <a:gd name="T8" fmla="*/ 48 w 142"/>
              <a:gd name="T9" fmla="*/ 31 h 90"/>
              <a:gd name="T10" fmla="*/ 42 w 142"/>
              <a:gd name="T11" fmla="*/ 18 h 90"/>
              <a:gd name="T12" fmla="*/ 44 w 142"/>
              <a:gd name="T13" fmla="*/ 11 h 90"/>
              <a:gd name="T14" fmla="*/ 48 w 142"/>
              <a:gd name="T15" fmla="*/ 0 h 90"/>
              <a:gd name="T16" fmla="*/ 68 w 142"/>
              <a:gd name="T17" fmla="*/ 23 h 90"/>
              <a:gd name="T18" fmla="*/ 82 w 142"/>
              <a:gd name="T19" fmla="*/ 31 h 90"/>
              <a:gd name="T20" fmla="*/ 97 w 142"/>
              <a:gd name="T21" fmla="*/ 36 h 90"/>
              <a:gd name="T22" fmla="*/ 93 w 142"/>
              <a:gd name="T23" fmla="*/ 29 h 90"/>
              <a:gd name="T24" fmla="*/ 91 w 142"/>
              <a:gd name="T25" fmla="*/ 23 h 90"/>
              <a:gd name="T26" fmla="*/ 93 w 142"/>
              <a:gd name="T27" fmla="*/ 14 h 90"/>
              <a:gd name="T28" fmla="*/ 97 w 142"/>
              <a:gd name="T29" fmla="*/ 5 h 90"/>
              <a:gd name="T30" fmla="*/ 106 w 142"/>
              <a:gd name="T31" fmla="*/ 20 h 90"/>
              <a:gd name="T32" fmla="*/ 117 w 142"/>
              <a:gd name="T33" fmla="*/ 34 h 90"/>
              <a:gd name="T34" fmla="*/ 142 w 142"/>
              <a:gd name="T35" fmla="*/ 56 h 90"/>
              <a:gd name="T36" fmla="*/ 122 w 142"/>
              <a:gd name="T37" fmla="*/ 79 h 90"/>
              <a:gd name="T38" fmla="*/ 106 w 142"/>
              <a:gd name="T39" fmla="*/ 87 h 90"/>
              <a:gd name="T40" fmla="*/ 86 w 142"/>
              <a:gd name="T41" fmla="*/ 90 h 90"/>
              <a:gd name="T42" fmla="*/ 57 w 142"/>
              <a:gd name="T43" fmla="*/ 87 h 90"/>
              <a:gd name="T44" fmla="*/ 46 w 142"/>
              <a:gd name="T45" fmla="*/ 81 h 90"/>
              <a:gd name="T46" fmla="*/ 40 w 142"/>
              <a:gd name="T47" fmla="*/ 70 h 90"/>
              <a:gd name="T48" fmla="*/ 31 w 142"/>
              <a:gd name="T49" fmla="*/ 74 h 90"/>
              <a:gd name="T50" fmla="*/ 24 w 142"/>
              <a:gd name="T51" fmla="*/ 74 h 90"/>
              <a:gd name="T52" fmla="*/ 11 w 142"/>
              <a:gd name="T53" fmla="*/ 70 h 90"/>
              <a:gd name="T54" fmla="*/ 4 w 142"/>
              <a:gd name="T55" fmla="*/ 61 h 90"/>
              <a:gd name="T56" fmla="*/ 0 w 142"/>
              <a:gd name="T57" fmla="*/ 54 h 90"/>
              <a:gd name="T58" fmla="*/ 0 w 142"/>
              <a:gd name="T59" fmla="*/ 36 h 90"/>
              <a:gd name="T60" fmla="*/ 0 w 142"/>
              <a:gd name="T61" fmla="*/ 27 h 90"/>
              <a:gd name="T62" fmla="*/ 2 w 142"/>
              <a:gd name="T63" fmla="*/ 20 h 90"/>
              <a:gd name="T64" fmla="*/ 13 w 142"/>
              <a:gd name="T65" fmla="*/ 9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90">
                <a:moveTo>
                  <a:pt x="13" y="9"/>
                </a:moveTo>
                <a:lnTo>
                  <a:pt x="20" y="18"/>
                </a:lnTo>
                <a:lnTo>
                  <a:pt x="26" y="25"/>
                </a:lnTo>
                <a:lnTo>
                  <a:pt x="35" y="29"/>
                </a:lnTo>
                <a:lnTo>
                  <a:pt x="48" y="31"/>
                </a:lnTo>
                <a:lnTo>
                  <a:pt x="42" y="18"/>
                </a:lnTo>
                <a:lnTo>
                  <a:pt x="44" y="11"/>
                </a:lnTo>
                <a:lnTo>
                  <a:pt x="48" y="0"/>
                </a:lnTo>
                <a:lnTo>
                  <a:pt x="68" y="23"/>
                </a:lnTo>
                <a:lnTo>
                  <a:pt x="82" y="31"/>
                </a:lnTo>
                <a:lnTo>
                  <a:pt x="97" y="36"/>
                </a:lnTo>
                <a:lnTo>
                  <a:pt x="93" y="29"/>
                </a:lnTo>
                <a:lnTo>
                  <a:pt x="91" y="23"/>
                </a:lnTo>
                <a:lnTo>
                  <a:pt x="93" y="14"/>
                </a:lnTo>
                <a:lnTo>
                  <a:pt x="97" y="5"/>
                </a:lnTo>
                <a:lnTo>
                  <a:pt x="106" y="20"/>
                </a:lnTo>
                <a:lnTo>
                  <a:pt x="117" y="34"/>
                </a:lnTo>
                <a:lnTo>
                  <a:pt x="142" y="56"/>
                </a:lnTo>
                <a:lnTo>
                  <a:pt x="122" y="79"/>
                </a:lnTo>
                <a:lnTo>
                  <a:pt x="106" y="87"/>
                </a:lnTo>
                <a:lnTo>
                  <a:pt x="86" y="90"/>
                </a:lnTo>
                <a:lnTo>
                  <a:pt x="57" y="87"/>
                </a:lnTo>
                <a:lnTo>
                  <a:pt x="46" y="81"/>
                </a:lnTo>
                <a:lnTo>
                  <a:pt x="40" y="70"/>
                </a:lnTo>
                <a:lnTo>
                  <a:pt x="31" y="74"/>
                </a:lnTo>
                <a:lnTo>
                  <a:pt x="24" y="74"/>
                </a:lnTo>
                <a:lnTo>
                  <a:pt x="11" y="70"/>
                </a:lnTo>
                <a:lnTo>
                  <a:pt x="4" y="61"/>
                </a:lnTo>
                <a:lnTo>
                  <a:pt x="0" y="54"/>
                </a:lnTo>
                <a:lnTo>
                  <a:pt x="0" y="36"/>
                </a:lnTo>
                <a:lnTo>
                  <a:pt x="0" y="27"/>
                </a:lnTo>
                <a:lnTo>
                  <a:pt x="2" y="20"/>
                </a:lnTo>
                <a:lnTo>
                  <a:pt x="13" y="9"/>
                </a:lnTo>
                <a:close/>
              </a:path>
            </a:pathLst>
          </a:custGeom>
          <a:solidFill>
            <a:srgbClr val="FF7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301" name="Freeform 229"/>
          <p:cNvSpPr>
            <a:spLocks/>
          </p:cNvSpPr>
          <p:nvPr/>
        </p:nvSpPr>
        <p:spPr bwMode="auto">
          <a:xfrm rot="19661053">
            <a:off x="6835776" y="4677966"/>
            <a:ext cx="339725" cy="188119"/>
          </a:xfrm>
          <a:custGeom>
            <a:avLst/>
            <a:gdLst>
              <a:gd name="T0" fmla="*/ 13 w 142"/>
              <a:gd name="T1" fmla="*/ 6 h 89"/>
              <a:gd name="T2" fmla="*/ 20 w 142"/>
              <a:gd name="T3" fmla="*/ 15 h 89"/>
              <a:gd name="T4" fmla="*/ 27 w 142"/>
              <a:gd name="T5" fmla="*/ 22 h 89"/>
              <a:gd name="T6" fmla="*/ 36 w 142"/>
              <a:gd name="T7" fmla="*/ 27 h 89"/>
              <a:gd name="T8" fmla="*/ 49 w 142"/>
              <a:gd name="T9" fmla="*/ 29 h 89"/>
              <a:gd name="T10" fmla="*/ 42 w 142"/>
              <a:gd name="T11" fmla="*/ 18 h 89"/>
              <a:gd name="T12" fmla="*/ 44 w 142"/>
              <a:gd name="T13" fmla="*/ 9 h 89"/>
              <a:gd name="T14" fmla="*/ 49 w 142"/>
              <a:gd name="T15" fmla="*/ 0 h 89"/>
              <a:gd name="T16" fmla="*/ 69 w 142"/>
              <a:gd name="T17" fmla="*/ 20 h 89"/>
              <a:gd name="T18" fmla="*/ 82 w 142"/>
              <a:gd name="T19" fmla="*/ 29 h 89"/>
              <a:gd name="T20" fmla="*/ 98 w 142"/>
              <a:gd name="T21" fmla="*/ 33 h 89"/>
              <a:gd name="T22" fmla="*/ 93 w 142"/>
              <a:gd name="T23" fmla="*/ 27 h 89"/>
              <a:gd name="T24" fmla="*/ 91 w 142"/>
              <a:gd name="T25" fmla="*/ 20 h 89"/>
              <a:gd name="T26" fmla="*/ 93 w 142"/>
              <a:gd name="T27" fmla="*/ 13 h 89"/>
              <a:gd name="T28" fmla="*/ 98 w 142"/>
              <a:gd name="T29" fmla="*/ 4 h 89"/>
              <a:gd name="T30" fmla="*/ 107 w 142"/>
              <a:gd name="T31" fmla="*/ 20 h 89"/>
              <a:gd name="T32" fmla="*/ 118 w 142"/>
              <a:gd name="T33" fmla="*/ 33 h 89"/>
              <a:gd name="T34" fmla="*/ 142 w 142"/>
              <a:gd name="T35" fmla="*/ 56 h 89"/>
              <a:gd name="T36" fmla="*/ 122 w 142"/>
              <a:gd name="T37" fmla="*/ 78 h 89"/>
              <a:gd name="T38" fmla="*/ 107 w 142"/>
              <a:gd name="T39" fmla="*/ 85 h 89"/>
              <a:gd name="T40" fmla="*/ 84 w 142"/>
              <a:gd name="T41" fmla="*/ 89 h 89"/>
              <a:gd name="T42" fmla="*/ 58 w 142"/>
              <a:gd name="T43" fmla="*/ 85 h 89"/>
              <a:gd name="T44" fmla="*/ 47 w 142"/>
              <a:gd name="T45" fmla="*/ 80 h 89"/>
              <a:gd name="T46" fmla="*/ 40 w 142"/>
              <a:gd name="T47" fmla="*/ 67 h 89"/>
              <a:gd name="T48" fmla="*/ 31 w 142"/>
              <a:gd name="T49" fmla="*/ 71 h 89"/>
              <a:gd name="T50" fmla="*/ 24 w 142"/>
              <a:gd name="T51" fmla="*/ 74 h 89"/>
              <a:gd name="T52" fmla="*/ 11 w 142"/>
              <a:gd name="T53" fmla="*/ 67 h 89"/>
              <a:gd name="T54" fmla="*/ 4 w 142"/>
              <a:gd name="T55" fmla="*/ 60 h 89"/>
              <a:gd name="T56" fmla="*/ 0 w 142"/>
              <a:gd name="T57" fmla="*/ 51 h 89"/>
              <a:gd name="T58" fmla="*/ 0 w 142"/>
              <a:gd name="T59" fmla="*/ 33 h 89"/>
              <a:gd name="T60" fmla="*/ 0 w 142"/>
              <a:gd name="T61" fmla="*/ 27 h 89"/>
              <a:gd name="T62" fmla="*/ 2 w 142"/>
              <a:gd name="T63" fmla="*/ 20 h 89"/>
              <a:gd name="T64" fmla="*/ 13 w 142"/>
              <a:gd name="T65" fmla="*/ 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2" h="89">
                <a:moveTo>
                  <a:pt x="13" y="6"/>
                </a:moveTo>
                <a:lnTo>
                  <a:pt x="20" y="15"/>
                </a:lnTo>
                <a:lnTo>
                  <a:pt x="27" y="22"/>
                </a:lnTo>
                <a:lnTo>
                  <a:pt x="36" y="27"/>
                </a:lnTo>
                <a:lnTo>
                  <a:pt x="49" y="29"/>
                </a:lnTo>
                <a:lnTo>
                  <a:pt x="42" y="18"/>
                </a:lnTo>
                <a:lnTo>
                  <a:pt x="44" y="9"/>
                </a:lnTo>
                <a:lnTo>
                  <a:pt x="49" y="0"/>
                </a:lnTo>
                <a:lnTo>
                  <a:pt x="69" y="20"/>
                </a:lnTo>
                <a:lnTo>
                  <a:pt x="82" y="29"/>
                </a:lnTo>
                <a:lnTo>
                  <a:pt x="98" y="33"/>
                </a:lnTo>
                <a:lnTo>
                  <a:pt x="93" y="27"/>
                </a:lnTo>
                <a:lnTo>
                  <a:pt x="91" y="20"/>
                </a:lnTo>
                <a:lnTo>
                  <a:pt x="93" y="13"/>
                </a:lnTo>
                <a:lnTo>
                  <a:pt x="98" y="4"/>
                </a:lnTo>
                <a:lnTo>
                  <a:pt x="107" y="20"/>
                </a:lnTo>
                <a:lnTo>
                  <a:pt x="118" y="33"/>
                </a:lnTo>
                <a:lnTo>
                  <a:pt x="142" y="56"/>
                </a:lnTo>
                <a:lnTo>
                  <a:pt x="122" y="78"/>
                </a:lnTo>
                <a:lnTo>
                  <a:pt x="107" y="85"/>
                </a:lnTo>
                <a:lnTo>
                  <a:pt x="84" y="89"/>
                </a:lnTo>
                <a:lnTo>
                  <a:pt x="58" y="85"/>
                </a:lnTo>
                <a:lnTo>
                  <a:pt x="47" y="80"/>
                </a:lnTo>
                <a:lnTo>
                  <a:pt x="40" y="67"/>
                </a:lnTo>
                <a:lnTo>
                  <a:pt x="31" y="71"/>
                </a:lnTo>
                <a:lnTo>
                  <a:pt x="24" y="74"/>
                </a:lnTo>
                <a:lnTo>
                  <a:pt x="11" y="67"/>
                </a:lnTo>
                <a:lnTo>
                  <a:pt x="4" y="60"/>
                </a:lnTo>
                <a:lnTo>
                  <a:pt x="0" y="51"/>
                </a:lnTo>
                <a:lnTo>
                  <a:pt x="0" y="33"/>
                </a:lnTo>
                <a:lnTo>
                  <a:pt x="0" y="27"/>
                </a:lnTo>
                <a:lnTo>
                  <a:pt x="2" y="20"/>
                </a:lnTo>
                <a:lnTo>
                  <a:pt x="13" y="6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9" name="WordArt 78"/>
          <p:cNvSpPr>
            <a:spLocks noChangeArrowheads="1" noChangeShapeType="1" noTextEdit="1"/>
          </p:cNvSpPr>
          <p:nvPr/>
        </p:nvSpPr>
        <p:spPr bwMode="auto">
          <a:xfrm>
            <a:off x="0" y="195487"/>
            <a:ext cx="6012160" cy="1026002"/>
          </a:xfrm>
          <a:prstGeom prst="rect">
            <a:avLst/>
          </a:prstGeom>
          <a:extLst/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is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celebrated</a:t>
            </a:r>
            <a:endParaRPr lang="es-ES" sz="4000" b="1" kern="10" dirty="0">
              <a:ln w="19050">
                <a:solidFill>
                  <a:srgbClr val="000000">
                    <a:tint val="1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erlin Sans FB Dem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in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663300"/>
                  </a:solidFill>
                  <a:prstDash val="solid"/>
                </a:ln>
                <a:solidFill>
                  <a:srgbClr val="CC33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AUTUMN 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sp>
        <p:nvSpPr>
          <p:cNvPr id="50" name="49 Rectángulo redondeado"/>
          <p:cNvSpPr/>
          <p:nvPr/>
        </p:nvSpPr>
        <p:spPr>
          <a:xfrm>
            <a:off x="420689" y="1426369"/>
            <a:ext cx="3849687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solidFill>
                  <a:srgbClr val="000000"/>
                </a:solidFill>
              </a:rPr>
              <a:t>Christmas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51" name="50 Rectángulo redondeado"/>
          <p:cNvSpPr/>
          <p:nvPr/>
        </p:nvSpPr>
        <p:spPr>
          <a:xfrm>
            <a:off x="411163" y="3457576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Halloween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52" name="51 Rectángulo redondeado"/>
          <p:cNvSpPr/>
          <p:nvPr/>
        </p:nvSpPr>
        <p:spPr>
          <a:xfrm>
            <a:off x="423863" y="2776538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Easter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53" name="52 Rectángulo redondeado"/>
          <p:cNvSpPr/>
          <p:nvPr/>
        </p:nvSpPr>
        <p:spPr>
          <a:xfrm>
            <a:off x="423863" y="2085976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Valentine’s</a:t>
            </a:r>
            <a:r>
              <a:rPr lang="es-ES_tradnl" sz="2800" b="1" kern="0" dirty="0">
                <a:solidFill>
                  <a:srgbClr val="000000"/>
                </a:solidFill>
              </a:rPr>
              <a:t> Day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68656" name="Freeform 230"/>
          <p:cNvSpPr>
            <a:spLocks/>
          </p:cNvSpPr>
          <p:nvPr/>
        </p:nvSpPr>
        <p:spPr bwMode="auto">
          <a:xfrm>
            <a:off x="6848475" y="2599135"/>
            <a:ext cx="877888" cy="211931"/>
          </a:xfrm>
          <a:custGeom>
            <a:avLst/>
            <a:gdLst>
              <a:gd name="T0" fmla="*/ 2147483646 w 326"/>
              <a:gd name="T1" fmla="*/ 2147483646 h 88"/>
              <a:gd name="T2" fmla="*/ 2147483646 w 326"/>
              <a:gd name="T3" fmla="*/ 2147483646 h 88"/>
              <a:gd name="T4" fmla="*/ 2147483646 w 326"/>
              <a:gd name="T5" fmla="*/ 2147483646 h 88"/>
              <a:gd name="T6" fmla="*/ 2147483646 w 326"/>
              <a:gd name="T7" fmla="*/ 2147483646 h 88"/>
              <a:gd name="T8" fmla="*/ 2147483646 w 326"/>
              <a:gd name="T9" fmla="*/ 2147483646 h 88"/>
              <a:gd name="T10" fmla="*/ 2147483646 w 326"/>
              <a:gd name="T11" fmla="*/ 2147483646 h 88"/>
              <a:gd name="T12" fmla="*/ 2147483646 w 326"/>
              <a:gd name="T13" fmla="*/ 2147483646 h 88"/>
              <a:gd name="T14" fmla="*/ 2147483646 w 326"/>
              <a:gd name="T15" fmla="*/ 2147483646 h 88"/>
              <a:gd name="T16" fmla="*/ 2147483646 w 326"/>
              <a:gd name="T17" fmla="*/ 2147483646 h 88"/>
              <a:gd name="T18" fmla="*/ 2147483646 w 326"/>
              <a:gd name="T19" fmla="*/ 2147483646 h 88"/>
              <a:gd name="T20" fmla="*/ 2147483646 w 326"/>
              <a:gd name="T21" fmla="*/ 2147483646 h 88"/>
              <a:gd name="T22" fmla="*/ 2147483646 w 326"/>
              <a:gd name="T23" fmla="*/ 2147483646 h 88"/>
              <a:gd name="T24" fmla="*/ 2147483646 w 326"/>
              <a:gd name="T25" fmla="*/ 2147483646 h 88"/>
              <a:gd name="T26" fmla="*/ 2147483646 w 326"/>
              <a:gd name="T27" fmla="*/ 2147483646 h 88"/>
              <a:gd name="T28" fmla="*/ 2147483646 w 326"/>
              <a:gd name="T29" fmla="*/ 2147483646 h 88"/>
              <a:gd name="T30" fmla="*/ 2147483646 w 326"/>
              <a:gd name="T31" fmla="*/ 2147483646 h 88"/>
              <a:gd name="T32" fmla="*/ 2147483646 w 326"/>
              <a:gd name="T33" fmla="*/ 2147483646 h 88"/>
              <a:gd name="T34" fmla="*/ 2147483646 w 326"/>
              <a:gd name="T35" fmla="*/ 2147483646 h 88"/>
              <a:gd name="T36" fmla="*/ 2147483646 w 326"/>
              <a:gd name="T37" fmla="*/ 2147483646 h 88"/>
              <a:gd name="T38" fmla="*/ 2147483646 w 326"/>
              <a:gd name="T39" fmla="*/ 2147483646 h 88"/>
              <a:gd name="T40" fmla="*/ 2147483646 w 326"/>
              <a:gd name="T41" fmla="*/ 2147483646 h 88"/>
              <a:gd name="T42" fmla="*/ 2147483646 w 326"/>
              <a:gd name="T43" fmla="*/ 2147483646 h 88"/>
              <a:gd name="T44" fmla="*/ 2147483646 w 326"/>
              <a:gd name="T45" fmla="*/ 2147483646 h 88"/>
              <a:gd name="T46" fmla="*/ 2147483646 w 326"/>
              <a:gd name="T47" fmla="*/ 2147483646 h 88"/>
              <a:gd name="T48" fmla="*/ 2147483646 w 326"/>
              <a:gd name="T49" fmla="*/ 2147483646 h 88"/>
              <a:gd name="T50" fmla="*/ 2147483646 w 326"/>
              <a:gd name="T51" fmla="*/ 2147483646 h 88"/>
              <a:gd name="T52" fmla="*/ 2147483646 w 326"/>
              <a:gd name="T53" fmla="*/ 2147483646 h 88"/>
              <a:gd name="T54" fmla="*/ 2147483646 w 326"/>
              <a:gd name="T55" fmla="*/ 2147483646 h 88"/>
              <a:gd name="T56" fmla="*/ 2147483646 w 326"/>
              <a:gd name="T57" fmla="*/ 2147483646 h 88"/>
              <a:gd name="T58" fmla="*/ 2147483646 w 326"/>
              <a:gd name="T59" fmla="*/ 2147483646 h 88"/>
              <a:gd name="T60" fmla="*/ 2147483646 w 326"/>
              <a:gd name="T61" fmla="*/ 2147483646 h 88"/>
              <a:gd name="T62" fmla="*/ 2147483646 w 326"/>
              <a:gd name="T63" fmla="*/ 2147483646 h 88"/>
              <a:gd name="T64" fmla="*/ 2147483646 w 326"/>
              <a:gd name="T65" fmla="*/ 2147483646 h 88"/>
              <a:gd name="T66" fmla="*/ 2147483646 w 326"/>
              <a:gd name="T67" fmla="*/ 2147483646 h 88"/>
              <a:gd name="T68" fmla="*/ 2147483646 w 326"/>
              <a:gd name="T69" fmla="*/ 2147483646 h 88"/>
              <a:gd name="T70" fmla="*/ 0 w 326"/>
              <a:gd name="T71" fmla="*/ 2147483646 h 88"/>
              <a:gd name="T72" fmla="*/ 2147483646 w 326"/>
              <a:gd name="T73" fmla="*/ 2147483646 h 88"/>
              <a:gd name="T74" fmla="*/ 2147483646 w 326"/>
              <a:gd name="T75" fmla="*/ 2147483646 h 88"/>
              <a:gd name="T76" fmla="*/ 2147483646 w 326"/>
              <a:gd name="T77" fmla="*/ 2147483646 h 88"/>
              <a:gd name="T78" fmla="*/ 2147483646 w 326"/>
              <a:gd name="T79" fmla="*/ 2147483646 h 88"/>
              <a:gd name="T80" fmla="*/ 2147483646 w 326"/>
              <a:gd name="T81" fmla="*/ 0 h 88"/>
              <a:gd name="T82" fmla="*/ 2147483646 w 326"/>
              <a:gd name="T83" fmla="*/ 0 h 88"/>
              <a:gd name="T84" fmla="*/ 2147483646 w 326"/>
              <a:gd name="T85" fmla="*/ 2147483646 h 88"/>
              <a:gd name="T86" fmla="*/ 2147483646 w 326"/>
              <a:gd name="T87" fmla="*/ 2147483646 h 88"/>
              <a:gd name="T88" fmla="*/ 2147483646 w 326"/>
              <a:gd name="T89" fmla="*/ 2147483646 h 88"/>
              <a:gd name="T90" fmla="*/ 2147483646 w 326"/>
              <a:gd name="T91" fmla="*/ 2147483646 h 88"/>
              <a:gd name="T92" fmla="*/ 2147483646 w 326"/>
              <a:gd name="T93" fmla="*/ 2147483646 h 8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26"/>
              <a:gd name="T142" fmla="*/ 0 h 88"/>
              <a:gd name="T143" fmla="*/ 326 w 326"/>
              <a:gd name="T144" fmla="*/ 88 h 8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26" h="88">
                <a:moveTo>
                  <a:pt x="127" y="44"/>
                </a:moveTo>
                <a:lnTo>
                  <a:pt x="134" y="38"/>
                </a:lnTo>
                <a:lnTo>
                  <a:pt x="142" y="33"/>
                </a:lnTo>
                <a:lnTo>
                  <a:pt x="152" y="28"/>
                </a:lnTo>
                <a:lnTo>
                  <a:pt x="165" y="24"/>
                </a:lnTo>
                <a:lnTo>
                  <a:pt x="194" y="18"/>
                </a:lnTo>
                <a:lnTo>
                  <a:pt x="225" y="14"/>
                </a:lnTo>
                <a:lnTo>
                  <a:pt x="256" y="17"/>
                </a:lnTo>
                <a:lnTo>
                  <a:pt x="271" y="19"/>
                </a:lnTo>
                <a:lnTo>
                  <a:pt x="285" y="23"/>
                </a:lnTo>
                <a:lnTo>
                  <a:pt x="299" y="29"/>
                </a:lnTo>
                <a:lnTo>
                  <a:pt x="310" y="35"/>
                </a:lnTo>
                <a:lnTo>
                  <a:pt x="319" y="44"/>
                </a:lnTo>
                <a:lnTo>
                  <a:pt x="326" y="56"/>
                </a:lnTo>
                <a:lnTo>
                  <a:pt x="316" y="51"/>
                </a:lnTo>
                <a:lnTo>
                  <a:pt x="304" y="47"/>
                </a:lnTo>
                <a:lnTo>
                  <a:pt x="275" y="44"/>
                </a:lnTo>
                <a:lnTo>
                  <a:pt x="244" y="46"/>
                </a:lnTo>
                <a:lnTo>
                  <a:pt x="212" y="51"/>
                </a:lnTo>
                <a:lnTo>
                  <a:pt x="182" y="58"/>
                </a:lnTo>
                <a:lnTo>
                  <a:pt x="170" y="63"/>
                </a:lnTo>
                <a:lnTo>
                  <a:pt x="159" y="67"/>
                </a:lnTo>
                <a:lnTo>
                  <a:pt x="149" y="72"/>
                </a:lnTo>
                <a:lnTo>
                  <a:pt x="140" y="78"/>
                </a:lnTo>
                <a:lnTo>
                  <a:pt x="135" y="83"/>
                </a:lnTo>
                <a:lnTo>
                  <a:pt x="132" y="88"/>
                </a:lnTo>
                <a:lnTo>
                  <a:pt x="121" y="80"/>
                </a:lnTo>
                <a:lnTo>
                  <a:pt x="110" y="70"/>
                </a:lnTo>
                <a:lnTo>
                  <a:pt x="99" y="58"/>
                </a:lnTo>
                <a:lnTo>
                  <a:pt x="86" y="46"/>
                </a:lnTo>
                <a:lnTo>
                  <a:pt x="71" y="35"/>
                </a:lnTo>
                <a:lnTo>
                  <a:pt x="52" y="28"/>
                </a:lnTo>
                <a:lnTo>
                  <a:pt x="41" y="25"/>
                </a:lnTo>
                <a:lnTo>
                  <a:pt x="29" y="25"/>
                </a:lnTo>
                <a:lnTo>
                  <a:pt x="15" y="25"/>
                </a:lnTo>
                <a:lnTo>
                  <a:pt x="0" y="27"/>
                </a:lnTo>
                <a:lnTo>
                  <a:pt x="6" y="19"/>
                </a:lnTo>
                <a:lnTo>
                  <a:pt x="13" y="12"/>
                </a:lnTo>
                <a:lnTo>
                  <a:pt x="22" y="7"/>
                </a:lnTo>
                <a:lnTo>
                  <a:pt x="31" y="3"/>
                </a:lnTo>
                <a:lnTo>
                  <a:pt x="40" y="0"/>
                </a:lnTo>
                <a:lnTo>
                  <a:pt x="49" y="0"/>
                </a:lnTo>
                <a:lnTo>
                  <a:pt x="66" y="1"/>
                </a:lnTo>
                <a:lnTo>
                  <a:pt x="84" y="8"/>
                </a:lnTo>
                <a:lnTo>
                  <a:pt x="101" y="17"/>
                </a:lnTo>
                <a:lnTo>
                  <a:pt x="115" y="29"/>
                </a:lnTo>
                <a:lnTo>
                  <a:pt x="127" y="44"/>
                </a:lnTo>
                <a:close/>
              </a:path>
            </a:pathLst>
          </a:custGeom>
          <a:solidFill>
            <a:srgbClr val="4F4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8657" name="Freeform 231"/>
          <p:cNvSpPr>
            <a:spLocks/>
          </p:cNvSpPr>
          <p:nvPr/>
        </p:nvSpPr>
        <p:spPr bwMode="auto">
          <a:xfrm>
            <a:off x="7929564" y="2869407"/>
            <a:ext cx="479425" cy="122635"/>
          </a:xfrm>
          <a:custGeom>
            <a:avLst/>
            <a:gdLst>
              <a:gd name="T0" fmla="*/ 2147483646 w 178"/>
              <a:gd name="T1" fmla="*/ 2147483646 h 51"/>
              <a:gd name="T2" fmla="*/ 2147483646 w 178"/>
              <a:gd name="T3" fmla="*/ 2147483646 h 51"/>
              <a:gd name="T4" fmla="*/ 2147483646 w 178"/>
              <a:gd name="T5" fmla="*/ 2147483646 h 51"/>
              <a:gd name="T6" fmla="*/ 2147483646 w 178"/>
              <a:gd name="T7" fmla="*/ 2147483646 h 51"/>
              <a:gd name="T8" fmla="*/ 2147483646 w 178"/>
              <a:gd name="T9" fmla="*/ 2147483646 h 51"/>
              <a:gd name="T10" fmla="*/ 2147483646 w 178"/>
              <a:gd name="T11" fmla="*/ 2147483646 h 51"/>
              <a:gd name="T12" fmla="*/ 2147483646 w 178"/>
              <a:gd name="T13" fmla="*/ 2147483646 h 51"/>
              <a:gd name="T14" fmla="*/ 2147483646 w 178"/>
              <a:gd name="T15" fmla="*/ 2147483646 h 51"/>
              <a:gd name="T16" fmla="*/ 2147483646 w 178"/>
              <a:gd name="T17" fmla="*/ 2147483646 h 51"/>
              <a:gd name="T18" fmla="*/ 2147483646 w 178"/>
              <a:gd name="T19" fmla="*/ 2147483646 h 51"/>
              <a:gd name="T20" fmla="*/ 2147483646 w 178"/>
              <a:gd name="T21" fmla="*/ 2147483646 h 51"/>
              <a:gd name="T22" fmla="*/ 2147483646 w 178"/>
              <a:gd name="T23" fmla="*/ 2147483646 h 51"/>
              <a:gd name="T24" fmla="*/ 2147483646 w 178"/>
              <a:gd name="T25" fmla="*/ 2147483646 h 51"/>
              <a:gd name="T26" fmla="*/ 2147483646 w 178"/>
              <a:gd name="T27" fmla="*/ 2147483646 h 51"/>
              <a:gd name="T28" fmla="*/ 2147483646 w 178"/>
              <a:gd name="T29" fmla="*/ 2147483646 h 51"/>
              <a:gd name="T30" fmla="*/ 2147483646 w 178"/>
              <a:gd name="T31" fmla="*/ 2147483646 h 51"/>
              <a:gd name="T32" fmla="*/ 2147483646 w 178"/>
              <a:gd name="T33" fmla="*/ 2147483646 h 51"/>
              <a:gd name="T34" fmla="*/ 2147483646 w 178"/>
              <a:gd name="T35" fmla="*/ 2147483646 h 51"/>
              <a:gd name="T36" fmla="*/ 2147483646 w 178"/>
              <a:gd name="T37" fmla="*/ 2147483646 h 51"/>
              <a:gd name="T38" fmla="*/ 2147483646 w 178"/>
              <a:gd name="T39" fmla="*/ 2147483646 h 51"/>
              <a:gd name="T40" fmla="*/ 2147483646 w 178"/>
              <a:gd name="T41" fmla="*/ 2147483646 h 51"/>
              <a:gd name="T42" fmla="*/ 2147483646 w 178"/>
              <a:gd name="T43" fmla="*/ 2147483646 h 51"/>
              <a:gd name="T44" fmla="*/ 2147483646 w 178"/>
              <a:gd name="T45" fmla="*/ 2147483646 h 51"/>
              <a:gd name="T46" fmla="*/ 2147483646 w 178"/>
              <a:gd name="T47" fmla="*/ 2147483646 h 51"/>
              <a:gd name="T48" fmla="*/ 2147483646 w 178"/>
              <a:gd name="T49" fmla="*/ 2147483646 h 51"/>
              <a:gd name="T50" fmla="*/ 2147483646 w 178"/>
              <a:gd name="T51" fmla="*/ 2147483646 h 51"/>
              <a:gd name="T52" fmla="*/ 2147483646 w 178"/>
              <a:gd name="T53" fmla="*/ 2147483646 h 51"/>
              <a:gd name="T54" fmla="*/ 0 w 178"/>
              <a:gd name="T55" fmla="*/ 2147483646 h 51"/>
              <a:gd name="T56" fmla="*/ 2147483646 w 178"/>
              <a:gd name="T57" fmla="*/ 2147483646 h 51"/>
              <a:gd name="T58" fmla="*/ 2147483646 w 178"/>
              <a:gd name="T59" fmla="*/ 2147483646 h 51"/>
              <a:gd name="T60" fmla="*/ 2147483646 w 178"/>
              <a:gd name="T61" fmla="*/ 0 h 51"/>
              <a:gd name="T62" fmla="*/ 2147483646 w 178"/>
              <a:gd name="T63" fmla="*/ 2147483646 h 51"/>
              <a:gd name="T64" fmla="*/ 2147483646 w 178"/>
              <a:gd name="T65" fmla="*/ 2147483646 h 51"/>
              <a:gd name="T66" fmla="*/ 2147483646 w 178"/>
              <a:gd name="T67" fmla="*/ 2147483646 h 51"/>
              <a:gd name="T68" fmla="*/ 2147483646 w 178"/>
              <a:gd name="T69" fmla="*/ 2147483646 h 5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78"/>
              <a:gd name="T106" fmla="*/ 0 h 51"/>
              <a:gd name="T107" fmla="*/ 178 w 178"/>
              <a:gd name="T108" fmla="*/ 51 h 5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78" h="51">
                <a:moveTo>
                  <a:pt x="58" y="28"/>
                </a:moveTo>
                <a:lnTo>
                  <a:pt x="61" y="24"/>
                </a:lnTo>
                <a:lnTo>
                  <a:pt x="66" y="21"/>
                </a:lnTo>
                <a:lnTo>
                  <a:pt x="81" y="17"/>
                </a:lnTo>
                <a:lnTo>
                  <a:pt x="99" y="15"/>
                </a:lnTo>
                <a:lnTo>
                  <a:pt x="119" y="15"/>
                </a:lnTo>
                <a:lnTo>
                  <a:pt x="138" y="16"/>
                </a:lnTo>
                <a:lnTo>
                  <a:pt x="155" y="20"/>
                </a:lnTo>
                <a:lnTo>
                  <a:pt x="169" y="26"/>
                </a:lnTo>
                <a:lnTo>
                  <a:pt x="174" y="30"/>
                </a:lnTo>
                <a:lnTo>
                  <a:pt x="178" y="35"/>
                </a:lnTo>
                <a:lnTo>
                  <a:pt x="164" y="29"/>
                </a:lnTo>
                <a:lnTo>
                  <a:pt x="148" y="28"/>
                </a:lnTo>
                <a:lnTo>
                  <a:pt x="130" y="28"/>
                </a:lnTo>
                <a:lnTo>
                  <a:pt x="113" y="30"/>
                </a:lnTo>
                <a:lnTo>
                  <a:pt x="96" y="34"/>
                </a:lnTo>
                <a:lnTo>
                  <a:pt x="83" y="40"/>
                </a:lnTo>
                <a:lnTo>
                  <a:pt x="73" y="45"/>
                </a:lnTo>
                <a:lnTo>
                  <a:pt x="69" y="49"/>
                </a:lnTo>
                <a:lnTo>
                  <a:pt x="68" y="51"/>
                </a:lnTo>
                <a:lnTo>
                  <a:pt x="61" y="46"/>
                </a:lnTo>
                <a:lnTo>
                  <a:pt x="55" y="39"/>
                </a:lnTo>
                <a:lnTo>
                  <a:pt x="43" y="22"/>
                </a:lnTo>
                <a:lnTo>
                  <a:pt x="35" y="16"/>
                </a:lnTo>
                <a:lnTo>
                  <a:pt x="25" y="11"/>
                </a:lnTo>
                <a:lnTo>
                  <a:pt x="14" y="11"/>
                </a:lnTo>
                <a:lnTo>
                  <a:pt x="8" y="12"/>
                </a:lnTo>
                <a:lnTo>
                  <a:pt x="0" y="16"/>
                </a:lnTo>
                <a:lnTo>
                  <a:pt x="9" y="7"/>
                </a:lnTo>
                <a:lnTo>
                  <a:pt x="16" y="2"/>
                </a:lnTo>
                <a:lnTo>
                  <a:pt x="24" y="0"/>
                </a:lnTo>
                <a:lnTo>
                  <a:pt x="31" y="1"/>
                </a:lnTo>
                <a:lnTo>
                  <a:pt x="38" y="5"/>
                </a:lnTo>
                <a:lnTo>
                  <a:pt x="45" y="11"/>
                </a:lnTo>
                <a:lnTo>
                  <a:pt x="58" y="2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8658" name="Freeform 232"/>
          <p:cNvSpPr>
            <a:spLocks/>
          </p:cNvSpPr>
          <p:nvPr/>
        </p:nvSpPr>
        <p:spPr bwMode="auto">
          <a:xfrm>
            <a:off x="7956550" y="2545556"/>
            <a:ext cx="927100" cy="200025"/>
          </a:xfrm>
          <a:custGeom>
            <a:avLst/>
            <a:gdLst>
              <a:gd name="T0" fmla="*/ 2147483646 w 344"/>
              <a:gd name="T1" fmla="*/ 2147483646 h 83"/>
              <a:gd name="T2" fmla="*/ 2147483646 w 344"/>
              <a:gd name="T3" fmla="*/ 2147483646 h 83"/>
              <a:gd name="T4" fmla="*/ 2147483646 w 344"/>
              <a:gd name="T5" fmla="*/ 2147483646 h 83"/>
              <a:gd name="T6" fmla="*/ 2147483646 w 344"/>
              <a:gd name="T7" fmla="*/ 2147483646 h 83"/>
              <a:gd name="T8" fmla="*/ 2147483646 w 344"/>
              <a:gd name="T9" fmla="*/ 2147483646 h 83"/>
              <a:gd name="T10" fmla="*/ 2147483646 w 344"/>
              <a:gd name="T11" fmla="*/ 2147483646 h 83"/>
              <a:gd name="T12" fmla="*/ 2147483646 w 344"/>
              <a:gd name="T13" fmla="*/ 2147483646 h 83"/>
              <a:gd name="T14" fmla="*/ 2147483646 w 344"/>
              <a:gd name="T15" fmla="*/ 2147483646 h 83"/>
              <a:gd name="T16" fmla="*/ 2147483646 w 344"/>
              <a:gd name="T17" fmla="*/ 2147483646 h 83"/>
              <a:gd name="T18" fmla="*/ 2147483646 w 344"/>
              <a:gd name="T19" fmla="*/ 2147483646 h 83"/>
              <a:gd name="T20" fmla="*/ 2147483646 w 344"/>
              <a:gd name="T21" fmla="*/ 2147483646 h 83"/>
              <a:gd name="T22" fmla="*/ 2147483646 w 344"/>
              <a:gd name="T23" fmla="*/ 2147483646 h 83"/>
              <a:gd name="T24" fmla="*/ 2147483646 w 344"/>
              <a:gd name="T25" fmla="*/ 0 h 83"/>
              <a:gd name="T26" fmla="*/ 2147483646 w 344"/>
              <a:gd name="T27" fmla="*/ 2147483646 h 83"/>
              <a:gd name="T28" fmla="*/ 2147483646 w 344"/>
              <a:gd name="T29" fmla="*/ 2147483646 h 83"/>
              <a:gd name="T30" fmla="*/ 2147483646 w 344"/>
              <a:gd name="T31" fmla="*/ 2147483646 h 83"/>
              <a:gd name="T32" fmla="*/ 2147483646 w 344"/>
              <a:gd name="T33" fmla="*/ 2147483646 h 83"/>
              <a:gd name="T34" fmla="*/ 2147483646 w 344"/>
              <a:gd name="T35" fmla="*/ 2147483646 h 83"/>
              <a:gd name="T36" fmla="*/ 2147483646 w 344"/>
              <a:gd name="T37" fmla="*/ 2147483646 h 83"/>
              <a:gd name="T38" fmla="*/ 2147483646 w 344"/>
              <a:gd name="T39" fmla="*/ 2147483646 h 83"/>
              <a:gd name="T40" fmla="*/ 2147483646 w 344"/>
              <a:gd name="T41" fmla="*/ 2147483646 h 83"/>
              <a:gd name="T42" fmla="*/ 2147483646 w 344"/>
              <a:gd name="T43" fmla="*/ 2147483646 h 83"/>
              <a:gd name="T44" fmla="*/ 2147483646 w 344"/>
              <a:gd name="T45" fmla="*/ 2147483646 h 83"/>
              <a:gd name="T46" fmla="*/ 2147483646 w 344"/>
              <a:gd name="T47" fmla="*/ 2147483646 h 83"/>
              <a:gd name="T48" fmla="*/ 2147483646 w 344"/>
              <a:gd name="T49" fmla="*/ 2147483646 h 83"/>
              <a:gd name="T50" fmla="*/ 2147483646 w 344"/>
              <a:gd name="T51" fmla="*/ 2147483646 h 83"/>
              <a:gd name="T52" fmla="*/ 2147483646 w 344"/>
              <a:gd name="T53" fmla="*/ 2147483646 h 83"/>
              <a:gd name="T54" fmla="*/ 2147483646 w 344"/>
              <a:gd name="T55" fmla="*/ 2147483646 h 83"/>
              <a:gd name="T56" fmla="*/ 2147483646 w 344"/>
              <a:gd name="T57" fmla="*/ 2147483646 h 83"/>
              <a:gd name="T58" fmla="*/ 2147483646 w 344"/>
              <a:gd name="T59" fmla="*/ 2147483646 h 83"/>
              <a:gd name="T60" fmla="*/ 2147483646 w 344"/>
              <a:gd name="T61" fmla="*/ 2147483646 h 83"/>
              <a:gd name="T62" fmla="*/ 2147483646 w 344"/>
              <a:gd name="T63" fmla="*/ 2147483646 h 83"/>
              <a:gd name="T64" fmla="*/ 2147483646 w 344"/>
              <a:gd name="T65" fmla="*/ 2147483646 h 83"/>
              <a:gd name="T66" fmla="*/ 2147483646 w 344"/>
              <a:gd name="T67" fmla="*/ 2147483646 h 83"/>
              <a:gd name="T68" fmla="*/ 2147483646 w 344"/>
              <a:gd name="T69" fmla="*/ 2147483646 h 83"/>
              <a:gd name="T70" fmla="*/ 2147483646 w 344"/>
              <a:gd name="T71" fmla="*/ 2147483646 h 83"/>
              <a:gd name="T72" fmla="*/ 2147483646 w 344"/>
              <a:gd name="T73" fmla="*/ 2147483646 h 83"/>
              <a:gd name="T74" fmla="*/ 0 w 344"/>
              <a:gd name="T75" fmla="*/ 2147483646 h 83"/>
              <a:gd name="T76" fmla="*/ 2147483646 w 344"/>
              <a:gd name="T77" fmla="*/ 2147483646 h 83"/>
              <a:gd name="T78" fmla="*/ 2147483646 w 344"/>
              <a:gd name="T79" fmla="*/ 2147483646 h 83"/>
              <a:gd name="T80" fmla="*/ 2147483646 w 344"/>
              <a:gd name="T81" fmla="*/ 2147483646 h 83"/>
              <a:gd name="T82" fmla="*/ 2147483646 w 344"/>
              <a:gd name="T83" fmla="*/ 2147483646 h 83"/>
              <a:gd name="T84" fmla="*/ 2147483646 w 344"/>
              <a:gd name="T85" fmla="*/ 2147483646 h 83"/>
              <a:gd name="T86" fmla="*/ 2147483646 w 344"/>
              <a:gd name="T87" fmla="*/ 2147483646 h 83"/>
              <a:gd name="T88" fmla="*/ 2147483646 w 344"/>
              <a:gd name="T89" fmla="*/ 2147483646 h 83"/>
              <a:gd name="T90" fmla="*/ 2147483646 w 344"/>
              <a:gd name="T91" fmla="*/ 2147483646 h 83"/>
              <a:gd name="T92" fmla="*/ 2147483646 w 344"/>
              <a:gd name="T93" fmla="*/ 2147483646 h 83"/>
              <a:gd name="T94" fmla="*/ 2147483646 w 344"/>
              <a:gd name="T95" fmla="*/ 2147483646 h 83"/>
              <a:gd name="T96" fmla="*/ 2147483646 w 344"/>
              <a:gd name="T97" fmla="*/ 2147483646 h 8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44"/>
              <a:gd name="T148" fmla="*/ 0 h 83"/>
              <a:gd name="T149" fmla="*/ 344 w 344"/>
              <a:gd name="T150" fmla="*/ 83 h 8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44" h="83">
                <a:moveTo>
                  <a:pt x="129" y="30"/>
                </a:moveTo>
                <a:lnTo>
                  <a:pt x="136" y="25"/>
                </a:lnTo>
                <a:lnTo>
                  <a:pt x="144" y="23"/>
                </a:lnTo>
                <a:lnTo>
                  <a:pt x="154" y="20"/>
                </a:lnTo>
                <a:lnTo>
                  <a:pt x="167" y="20"/>
                </a:lnTo>
                <a:lnTo>
                  <a:pt x="196" y="22"/>
                </a:lnTo>
                <a:lnTo>
                  <a:pt x="228" y="24"/>
                </a:lnTo>
                <a:lnTo>
                  <a:pt x="262" y="25"/>
                </a:lnTo>
                <a:lnTo>
                  <a:pt x="294" y="23"/>
                </a:lnTo>
                <a:lnTo>
                  <a:pt x="308" y="20"/>
                </a:lnTo>
                <a:lnTo>
                  <a:pt x="322" y="15"/>
                </a:lnTo>
                <a:lnTo>
                  <a:pt x="334" y="9"/>
                </a:lnTo>
                <a:lnTo>
                  <a:pt x="344" y="0"/>
                </a:lnTo>
                <a:lnTo>
                  <a:pt x="333" y="15"/>
                </a:lnTo>
                <a:lnTo>
                  <a:pt x="322" y="28"/>
                </a:lnTo>
                <a:lnTo>
                  <a:pt x="309" y="37"/>
                </a:lnTo>
                <a:lnTo>
                  <a:pt x="296" y="43"/>
                </a:lnTo>
                <a:lnTo>
                  <a:pt x="282" y="47"/>
                </a:lnTo>
                <a:lnTo>
                  <a:pt x="268" y="49"/>
                </a:lnTo>
                <a:lnTo>
                  <a:pt x="241" y="52"/>
                </a:lnTo>
                <a:lnTo>
                  <a:pt x="214" y="52"/>
                </a:lnTo>
                <a:lnTo>
                  <a:pt x="193" y="56"/>
                </a:lnTo>
                <a:lnTo>
                  <a:pt x="184" y="59"/>
                </a:lnTo>
                <a:lnTo>
                  <a:pt x="178" y="65"/>
                </a:lnTo>
                <a:lnTo>
                  <a:pt x="173" y="72"/>
                </a:lnTo>
                <a:lnTo>
                  <a:pt x="171" y="83"/>
                </a:lnTo>
                <a:lnTo>
                  <a:pt x="162" y="73"/>
                </a:lnTo>
                <a:lnTo>
                  <a:pt x="152" y="65"/>
                </a:lnTo>
                <a:lnTo>
                  <a:pt x="142" y="58"/>
                </a:lnTo>
                <a:lnTo>
                  <a:pt x="132" y="54"/>
                </a:lnTo>
                <a:lnTo>
                  <a:pt x="109" y="49"/>
                </a:lnTo>
                <a:lnTo>
                  <a:pt x="87" y="47"/>
                </a:lnTo>
                <a:lnTo>
                  <a:pt x="63" y="46"/>
                </a:lnTo>
                <a:lnTo>
                  <a:pt x="40" y="41"/>
                </a:lnTo>
                <a:lnTo>
                  <a:pt x="29" y="37"/>
                </a:lnTo>
                <a:lnTo>
                  <a:pt x="19" y="32"/>
                </a:lnTo>
                <a:lnTo>
                  <a:pt x="10" y="24"/>
                </a:lnTo>
                <a:lnTo>
                  <a:pt x="0" y="14"/>
                </a:lnTo>
                <a:lnTo>
                  <a:pt x="9" y="18"/>
                </a:lnTo>
                <a:lnTo>
                  <a:pt x="17" y="20"/>
                </a:lnTo>
                <a:lnTo>
                  <a:pt x="34" y="22"/>
                </a:lnTo>
                <a:lnTo>
                  <a:pt x="52" y="20"/>
                </a:lnTo>
                <a:lnTo>
                  <a:pt x="69" y="17"/>
                </a:lnTo>
                <a:lnTo>
                  <a:pt x="87" y="14"/>
                </a:lnTo>
                <a:lnTo>
                  <a:pt x="103" y="14"/>
                </a:lnTo>
                <a:lnTo>
                  <a:pt x="111" y="17"/>
                </a:lnTo>
                <a:lnTo>
                  <a:pt x="117" y="19"/>
                </a:lnTo>
                <a:lnTo>
                  <a:pt x="123" y="24"/>
                </a:lnTo>
                <a:lnTo>
                  <a:pt x="129" y="30"/>
                </a:lnTo>
                <a:close/>
              </a:path>
            </a:pathLst>
          </a:custGeom>
          <a:solidFill>
            <a:srgbClr val="4F4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64" name="63 Elipse"/>
          <p:cNvSpPr/>
          <p:nvPr/>
        </p:nvSpPr>
        <p:spPr>
          <a:xfrm>
            <a:off x="6732588" y="3759994"/>
            <a:ext cx="431800" cy="323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65" name="64 Elipse"/>
          <p:cNvSpPr/>
          <p:nvPr/>
        </p:nvSpPr>
        <p:spPr>
          <a:xfrm>
            <a:off x="5867400" y="3813573"/>
            <a:ext cx="433388" cy="2166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66" name="65 Elipse"/>
          <p:cNvSpPr/>
          <p:nvPr/>
        </p:nvSpPr>
        <p:spPr>
          <a:xfrm>
            <a:off x="4787900" y="3921919"/>
            <a:ext cx="431800" cy="323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pic>
        <p:nvPicPr>
          <p:cNvPr id="44086" name="62 Imagen" descr="Disfrac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543300"/>
            <a:ext cx="3484562" cy="136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64" name="AutoShape 5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6" y="4624388"/>
            <a:ext cx="720725" cy="432197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4088" name="Picture 57" descr="Calabaz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6" y="4486275"/>
            <a:ext cx="620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  <p:bldP spid="52" grpId="0" animBg="1"/>
      <p:bldP spid="52" grpId="1" animBg="1"/>
      <p:bldP spid="53" grpId="0" animBg="1"/>
      <p:bldP spid="53" grpId="1" animBg="1"/>
      <p:bldP spid="1746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9635" name="AutoShape 45"/>
          <p:cNvSpPr>
            <a:spLocks noChangeArrowheads="1"/>
          </p:cNvSpPr>
          <p:nvPr/>
        </p:nvSpPr>
        <p:spPr bwMode="auto">
          <a:xfrm>
            <a:off x="5795964" y="411957"/>
            <a:ext cx="3024187" cy="1026319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9636" name="AutoShape 45"/>
          <p:cNvSpPr>
            <a:spLocks noChangeArrowheads="1"/>
          </p:cNvSpPr>
          <p:nvPr/>
        </p:nvSpPr>
        <p:spPr bwMode="auto">
          <a:xfrm>
            <a:off x="395289" y="465535"/>
            <a:ext cx="3024187" cy="1026319"/>
          </a:xfrm>
          <a:prstGeom prst="cloudCallout">
            <a:avLst>
              <a:gd name="adj1" fmla="val 2755"/>
              <a:gd name="adj2" fmla="val -4292"/>
            </a:avLst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9637" name="AutoShape 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gradFill rotWithShape="1">
            <a:gsLst>
              <a:gs pos="0">
                <a:srgbClr val="5E4700"/>
              </a:gs>
              <a:gs pos="100000">
                <a:srgbClr val="CC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9638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00990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25" name="Freeform 9"/>
          <p:cNvSpPr>
            <a:spLocks/>
          </p:cNvSpPr>
          <p:nvPr/>
        </p:nvSpPr>
        <p:spPr bwMode="auto">
          <a:xfrm>
            <a:off x="2154598" y="22594"/>
            <a:ext cx="4566151" cy="4379057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1331914" y="5325666"/>
            <a:ext cx="1620837" cy="1177528"/>
            <a:chOff x="703" y="890"/>
            <a:chExt cx="1021" cy="989"/>
          </a:xfrm>
        </p:grpSpPr>
        <p:sp>
          <p:nvSpPr>
            <p:cNvPr id="2" name="6 Forma libre"/>
            <p:cNvSpPr/>
            <p:nvPr/>
          </p:nvSpPr>
          <p:spPr>
            <a:xfrm>
              <a:off x="703" y="890"/>
              <a:ext cx="1021" cy="989"/>
            </a:xfrm>
            <a:custGeom>
              <a:avLst/>
              <a:gdLst>
                <a:gd name="connsiteX0" fmla="*/ 1638300 w 3365500"/>
                <a:gd name="connsiteY0" fmla="*/ 2527300 h 3517900"/>
                <a:gd name="connsiteX1" fmla="*/ 1346200 w 3365500"/>
                <a:gd name="connsiteY1" fmla="*/ 2971800 h 3517900"/>
                <a:gd name="connsiteX2" fmla="*/ 1244600 w 3365500"/>
                <a:gd name="connsiteY2" fmla="*/ 2616200 h 3517900"/>
                <a:gd name="connsiteX3" fmla="*/ 762000 w 3365500"/>
                <a:gd name="connsiteY3" fmla="*/ 2717800 h 3517900"/>
                <a:gd name="connsiteX4" fmla="*/ 800100 w 3365500"/>
                <a:gd name="connsiteY4" fmla="*/ 2616200 h 3517900"/>
                <a:gd name="connsiteX5" fmla="*/ 190500 w 3365500"/>
                <a:gd name="connsiteY5" fmla="*/ 2463800 h 3517900"/>
                <a:gd name="connsiteX6" fmla="*/ 660400 w 3365500"/>
                <a:gd name="connsiteY6" fmla="*/ 2159000 h 3517900"/>
                <a:gd name="connsiteX7" fmla="*/ 228600 w 3365500"/>
                <a:gd name="connsiteY7" fmla="*/ 1879600 h 3517900"/>
                <a:gd name="connsiteX8" fmla="*/ 419100 w 3365500"/>
                <a:gd name="connsiteY8" fmla="*/ 1816100 h 3517900"/>
                <a:gd name="connsiteX9" fmla="*/ 177800 w 3365500"/>
                <a:gd name="connsiteY9" fmla="*/ 1600200 h 3517900"/>
                <a:gd name="connsiteX10" fmla="*/ 279400 w 3365500"/>
                <a:gd name="connsiteY10" fmla="*/ 1587500 h 3517900"/>
                <a:gd name="connsiteX11" fmla="*/ 0 w 3365500"/>
                <a:gd name="connsiteY11" fmla="*/ 1219200 h 3517900"/>
                <a:gd name="connsiteX12" fmla="*/ 635000 w 3365500"/>
                <a:gd name="connsiteY12" fmla="*/ 1308100 h 3517900"/>
                <a:gd name="connsiteX13" fmla="*/ 609600 w 3365500"/>
                <a:gd name="connsiteY13" fmla="*/ 1143000 h 3517900"/>
                <a:gd name="connsiteX14" fmla="*/ 1117600 w 3365500"/>
                <a:gd name="connsiteY14" fmla="*/ 1358900 h 3517900"/>
                <a:gd name="connsiteX15" fmla="*/ 1079500 w 3365500"/>
                <a:gd name="connsiteY15" fmla="*/ 596900 h 3517900"/>
                <a:gd name="connsiteX16" fmla="*/ 1320800 w 3365500"/>
                <a:gd name="connsiteY16" fmla="*/ 749300 h 3517900"/>
                <a:gd name="connsiteX17" fmla="*/ 1346200 w 3365500"/>
                <a:gd name="connsiteY17" fmla="*/ 457200 h 3517900"/>
                <a:gd name="connsiteX18" fmla="*/ 1498600 w 3365500"/>
                <a:gd name="connsiteY18" fmla="*/ 482600 h 3517900"/>
                <a:gd name="connsiteX19" fmla="*/ 1689100 w 3365500"/>
                <a:gd name="connsiteY19" fmla="*/ 0 h 3517900"/>
                <a:gd name="connsiteX20" fmla="*/ 1866900 w 3365500"/>
                <a:gd name="connsiteY20" fmla="*/ 444500 h 3517900"/>
                <a:gd name="connsiteX21" fmla="*/ 1981200 w 3365500"/>
                <a:gd name="connsiteY21" fmla="*/ 342900 h 3517900"/>
                <a:gd name="connsiteX22" fmla="*/ 2095500 w 3365500"/>
                <a:gd name="connsiteY22" fmla="*/ 635000 h 3517900"/>
                <a:gd name="connsiteX23" fmla="*/ 2349500 w 3365500"/>
                <a:gd name="connsiteY23" fmla="*/ 520700 h 3517900"/>
                <a:gd name="connsiteX24" fmla="*/ 2260600 w 3365500"/>
                <a:gd name="connsiteY24" fmla="*/ 1092200 h 3517900"/>
                <a:gd name="connsiteX25" fmla="*/ 2374900 w 3365500"/>
                <a:gd name="connsiteY25" fmla="*/ 1320800 h 3517900"/>
                <a:gd name="connsiteX26" fmla="*/ 2743200 w 3365500"/>
                <a:gd name="connsiteY26" fmla="*/ 1079500 h 3517900"/>
                <a:gd name="connsiteX27" fmla="*/ 2743200 w 3365500"/>
                <a:gd name="connsiteY27" fmla="*/ 1181100 h 3517900"/>
                <a:gd name="connsiteX28" fmla="*/ 3225800 w 3365500"/>
                <a:gd name="connsiteY28" fmla="*/ 990600 h 3517900"/>
                <a:gd name="connsiteX29" fmla="*/ 3136900 w 3365500"/>
                <a:gd name="connsiteY29" fmla="*/ 1447800 h 3517900"/>
                <a:gd name="connsiteX30" fmla="*/ 3009900 w 3365500"/>
                <a:gd name="connsiteY30" fmla="*/ 1651000 h 3517900"/>
                <a:gd name="connsiteX31" fmla="*/ 3276600 w 3365500"/>
                <a:gd name="connsiteY31" fmla="*/ 1854200 h 3517900"/>
                <a:gd name="connsiteX32" fmla="*/ 2755900 w 3365500"/>
                <a:gd name="connsiteY32" fmla="*/ 2120900 h 3517900"/>
                <a:gd name="connsiteX33" fmla="*/ 3365500 w 3365500"/>
                <a:gd name="connsiteY33" fmla="*/ 2565400 h 3517900"/>
                <a:gd name="connsiteX34" fmla="*/ 2603500 w 3365500"/>
                <a:gd name="connsiteY34" fmla="*/ 2578100 h 3517900"/>
                <a:gd name="connsiteX35" fmla="*/ 2692400 w 3365500"/>
                <a:gd name="connsiteY35" fmla="*/ 2730500 h 3517900"/>
                <a:gd name="connsiteX36" fmla="*/ 2120900 w 3365500"/>
                <a:gd name="connsiteY36" fmla="*/ 2679700 h 3517900"/>
                <a:gd name="connsiteX37" fmla="*/ 2032000 w 3365500"/>
                <a:gd name="connsiteY37" fmla="*/ 2971800 h 3517900"/>
                <a:gd name="connsiteX38" fmla="*/ 1714500 w 3365500"/>
                <a:gd name="connsiteY38" fmla="*/ 2527300 h 3517900"/>
                <a:gd name="connsiteX39" fmla="*/ 1651000 w 3365500"/>
                <a:gd name="connsiteY39" fmla="*/ 3517900 h 3517900"/>
                <a:gd name="connsiteX40" fmla="*/ 1651000 w 3365500"/>
                <a:gd name="connsiteY40" fmla="*/ 3517900 h 3517900"/>
                <a:gd name="connsiteX41" fmla="*/ 1638300 w 3365500"/>
                <a:gd name="connsiteY41" fmla="*/ 2527300 h 3517900"/>
                <a:gd name="connsiteX0" fmla="*/ 1638300 w 3365500"/>
                <a:gd name="connsiteY0" fmla="*/ 2527300 h 3579493"/>
                <a:gd name="connsiteX1" fmla="*/ 1346200 w 3365500"/>
                <a:gd name="connsiteY1" fmla="*/ 2971800 h 3579493"/>
                <a:gd name="connsiteX2" fmla="*/ 1244600 w 3365500"/>
                <a:gd name="connsiteY2" fmla="*/ 2616200 h 3579493"/>
                <a:gd name="connsiteX3" fmla="*/ 762000 w 3365500"/>
                <a:gd name="connsiteY3" fmla="*/ 2717800 h 3579493"/>
                <a:gd name="connsiteX4" fmla="*/ 800100 w 3365500"/>
                <a:gd name="connsiteY4" fmla="*/ 2616200 h 3579493"/>
                <a:gd name="connsiteX5" fmla="*/ 190500 w 3365500"/>
                <a:gd name="connsiteY5" fmla="*/ 2463800 h 3579493"/>
                <a:gd name="connsiteX6" fmla="*/ 660400 w 3365500"/>
                <a:gd name="connsiteY6" fmla="*/ 2159000 h 3579493"/>
                <a:gd name="connsiteX7" fmla="*/ 228600 w 3365500"/>
                <a:gd name="connsiteY7" fmla="*/ 1879600 h 3579493"/>
                <a:gd name="connsiteX8" fmla="*/ 419100 w 3365500"/>
                <a:gd name="connsiteY8" fmla="*/ 1816100 h 3579493"/>
                <a:gd name="connsiteX9" fmla="*/ 177800 w 3365500"/>
                <a:gd name="connsiteY9" fmla="*/ 1600200 h 3579493"/>
                <a:gd name="connsiteX10" fmla="*/ 279400 w 3365500"/>
                <a:gd name="connsiteY10" fmla="*/ 1587500 h 3579493"/>
                <a:gd name="connsiteX11" fmla="*/ 0 w 3365500"/>
                <a:gd name="connsiteY11" fmla="*/ 1219200 h 3579493"/>
                <a:gd name="connsiteX12" fmla="*/ 635000 w 3365500"/>
                <a:gd name="connsiteY12" fmla="*/ 1308100 h 3579493"/>
                <a:gd name="connsiteX13" fmla="*/ 609600 w 3365500"/>
                <a:gd name="connsiteY13" fmla="*/ 1143000 h 3579493"/>
                <a:gd name="connsiteX14" fmla="*/ 1117600 w 3365500"/>
                <a:gd name="connsiteY14" fmla="*/ 1358900 h 3579493"/>
                <a:gd name="connsiteX15" fmla="*/ 1079500 w 3365500"/>
                <a:gd name="connsiteY15" fmla="*/ 596900 h 3579493"/>
                <a:gd name="connsiteX16" fmla="*/ 1320800 w 3365500"/>
                <a:gd name="connsiteY16" fmla="*/ 749300 h 3579493"/>
                <a:gd name="connsiteX17" fmla="*/ 1346200 w 3365500"/>
                <a:gd name="connsiteY17" fmla="*/ 457200 h 3579493"/>
                <a:gd name="connsiteX18" fmla="*/ 1498600 w 3365500"/>
                <a:gd name="connsiteY18" fmla="*/ 482600 h 3579493"/>
                <a:gd name="connsiteX19" fmla="*/ 1689100 w 3365500"/>
                <a:gd name="connsiteY19" fmla="*/ 0 h 3579493"/>
                <a:gd name="connsiteX20" fmla="*/ 1866900 w 3365500"/>
                <a:gd name="connsiteY20" fmla="*/ 444500 h 3579493"/>
                <a:gd name="connsiteX21" fmla="*/ 1981200 w 3365500"/>
                <a:gd name="connsiteY21" fmla="*/ 342900 h 3579493"/>
                <a:gd name="connsiteX22" fmla="*/ 2095500 w 3365500"/>
                <a:gd name="connsiteY22" fmla="*/ 635000 h 3579493"/>
                <a:gd name="connsiteX23" fmla="*/ 2349500 w 3365500"/>
                <a:gd name="connsiteY23" fmla="*/ 520700 h 3579493"/>
                <a:gd name="connsiteX24" fmla="*/ 2260600 w 3365500"/>
                <a:gd name="connsiteY24" fmla="*/ 1092200 h 3579493"/>
                <a:gd name="connsiteX25" fmla="*/ 2374900 w 3365500"/>
                <a:gd name="connsiteY25" fmla="*/ 1320800 h 3579493"/>
                <a:gd name="connsiteX26" fmla="*/ 2743200 w 3365500"/>
                <a:gd name="connsiteY26" fmla="*/ 1079500 h 3579493"/>
                <a:gd name="connsiteX27" fmla="*/ 2743200 w 3365500"/>
                <a:gd name="connsiteY27" fmla="*/ 1181100 h 3579493"/>
                <a:gd name="connsiteX28" fmla="*/ 3225800 w 3365500"/>
                <a:gd name="connsiteY28" fmla="*/ 990600 h 3579493"/>
                <a:gd name="connsiteX29" fmla="*/ 3136900 w 3365500"/>
                <a:gd name="connsiteY29" fmla="*/ 1447800 h 3579493"/>
                <a:gd name="connsiteX30" fmla="*/ 3009900 w 3365500"/>
                <a:gd name="connsiteY30" fmla="*/ 1651000 h 3579493"/>
                <a:gd name="connsiteX31" fmla="*/ 3276600 w 3365500"/>
                <a:gd name="connsiteY31" fmla="*/ 1854200 h 3579493"/>
                <a:gd name="connsiteX32" fmla="*/ 2755900 w 3365500"/>
                <a:gd name="connsiteY32" fmla="*/ 2120900 h 3579493"/>
                <a:gd name="connsiteX33" fmla="*/ 3365500 w 3365500"/>
                <a:gd name="connsiteY33" fmla="*/ 2565400 h 3579493"/>
                <a:gd name="connsiteX34" fmla="*/ 2603500 w 3365500"/>
                <a:gd name="connsiteY34" fmla="*/ 2578100 h 3579493"/>
                <a:gd name="connsiteX35" fmla="*/ 2692400 w 3365500"/>
                <a:gd name="connsiteY35" fmla="*/ 2730500 h 3579493"/>
                <a:gd name="connsiteX36" fmla="*/ 2120900 w 3365500"/>
                <a:gd name="connsiteY36" fmla="*/ 2679700 h 3579493"/>
                <a:gd name="connsiteX37" fmla="*/ 2032000 w 3365500"/>
                <a:gd name="connsiteY37" fmla="*/ 2971800 h 3579493"/>
                <a:gd name="connsiteX38" fmla="*/ 1714500 w 3365500"/>
                <a:gd name="connsiteY38" fmla="*/ 2527300 h 3579493"/>
                <a:gd name="connsiteX39" fmla="*/ 1651000 w 3365500"/>
                <a:gd name="connsiteY39" fmla="*/ 3517900 h 3579493"/>
                <a:gd name="connsiteX40" fmla="*/ 1651000 w 3365500"/>
                <a:gd name="connsiteY40" fmla="*/ 3517900 h 3579493"/>
                <a:gd name="connsiteX41" fmla="*/ 1541342 w 3365500"/>
                <a:gd name="connsiteY41" fmla="*/ 3560761 h 3579493"/>
                <a:gd name="connsiteX42" fmla="*/ 1638300 w 3365500"/>
                <a:gd name="connsiteY42" fmla="*/ 2527300 h 3579493"/>
                <a:gd name="connsiteX0" fmla="*/ 1638300 w 3365500"/>
                <a:gd name="connsiteY0" fmla="*/ 2527300 h 3582987"/>
                <a:gd name="connsiteX1" fmla="*/ 1346200 w 3365500"/>
                <a:gd name="connsiteY1" fmla="*/ 2971800 h 3582987"/>
                <a:gd name="connsiteX2" fmla="*/ 1244600 w 3365500"/>
                <a:gd name="connsiteY2" fmla="*/ 2616200 h 3582987"/>
                <a:gd name="connsiteX3" fmla="*/ 762000 w 3365500"/>
                <a:gd name="connsiteY3" fmla="*/ 2717800 h 3582987"/>
                <a:gd name="connsiteX4" fmla="*/ 800100 w 3365500"/>
                <a:gd name="connsiteY4" fmla="*/ 2616200 h 3582987"/>
                <a:gd name="connsiteX5" fmla="*/ 190500 w 3365500"/>
                <a:gd name="connsiteY5" fmla="*/ 2463800 h 3582987"/>
                <a:gd name="connsiteX6" fmla="*/ 660400 w 3365500"/>
                <a:gd name="connsiteY6" fmla="*/ 2159000 h 3582987"/>
                <a:gd name="connsiteX7" fmla="*/ 228600 w 3365500"/>
                <a:gd name="connsiteY7" fmla="*/ 1879600 h 3582987"/>
                <a:gd name="connsiteX8" fmla="*/ 419100 w 3365500"/>
                <a:gd name="connsiteY8" fmla="*/ 1816100 h 3582987"/>
                <a:gd name="connsiteX9" fmla="*/ 177800 w 3365500"/>
                <a:gd name="connsiteY9" fmla="*/ 1600200 h 3582987"/>
                <a:gd name="connsiteX10" fmla="*/ 279400 w 3365500"/>
                <a:gd name="connsiteY10" fmla="*/ 1587500 h 3582987"/>
                <a:gd name="connsiteX11" fmla="*/ 0 w 3365500"/>
                <a:gd name="connsiteY11" fmla="*/ 1219200 h 3582987"/>
                <a:gd name="connsiteX12" fmla="*/ 635000 w 3365500"/>
                <a:gd name="connsiteY12" fmla="*/ 1308100 h 3582987"/>
                <a:gd name="connsiteX13" fmla="*/ 609600 w 3365500"/>
                <a:gd name="connsiteY13" fmla="*/ 1143000 h 3582987"/>
                <a:gd name="connsiteX14" fmla="*/ 1117600 w 3365500"/>
                <a:gd name="connsiteY14" fmla="*/ 1358900 h 3582987"/>
                <a:gd name="connsiteX15" fmla="*/ 1079500 w 3365500"/>
                <a:gd name="connsiteY15" fmla="*/ 596900 h 3582987"/>
                <a:gd name="connsiteX16" fmla="*/ 1320800 w 3365500"/>
                <a:gd name="connsiteY16" fmla="*/ 749300 h 3582987"/>
                <a:gd name="connsiteX17" fmla="*/ 1346200 w 3365500"/>
                <a:gd name="connsiteY17" fmla="*/ 457200 h 3582987"/>
                <a:gd name="connsiteX18" fmla="*/ 1498600 w 3365500"/>
                <a:gd name="connsiteY18" fmla="*/ 482600 h 3582987"/>
                <a:gd name="connsiteX19" fmla="*/ 1689100 w 3365500"/>
                <a:gd name="connsiteY19" fmla="*/ 0 h 3582987"/>
                <a:gd name="connsiteX20" fmla="*/ 1866900 w 3365500"/>
                <a:gd name="connsiteY20" fmla="*/ 444500 h 3582987"/>
                <a:gd name="connsiteX21" fmla="*/ 1981200 w 3365500"/>
                <a:gd name="connsiteY21" fmla="*/ 342900 h 3582987"/>
                <a:gd name="connsiteX22" fmla="*/ 2095500 w 3365500"/>
                <a:gd name="connsiteY22" fmla="*/ 635000 h 3582987"/>
                <a:gd name="connsiteX23" fmla="*/ 2349500 w 3365500"/>
                <a:gd name="connsiteY23" fmla="*/ 520700 h 3582987"/>
                <a:gd name="connsiteX24" fmla="*/ 2260600 w 3365500"/>
                <a:gd name="connsiteY24" fmla="*/ 1092200 h 3582987"/>
                <a:gd name="connsiteX25" fmla="*/ 2374900 w 3365500"/>
                <a:gd name="connsiteY25" fmla="*/ 1320800 h 3582987"/>
                <a:gd name="connsiteX26" fmla="*/ 2743200 w 3365500"/>
                <a:gd name="connsiteY26" fmla="*/ 1079500 h 3582987"/>
                <a:gd name="connsiteX27" fmla="*/ 2743200 w 3365500"/>
                <a:gd name="connsiteY27" fmla="*/ 1181100 h 3582987"/>
                <a:gd name="connsiteX28" fmla="*/ 3225800 w 3365500"/>
                <a:gd name="connsiteY28" fmla="*/ 990600 h 3582987"/>
                <a:gd name="connsiteX29" fmla="*/ 3136900 w 3365500"/>
                <a:gd name="connsiteY29" fmla="*/ 1447800 h 3582987"/>
                <a:gd name="connsiteX30" fmla="*/ 3009900 w 3365500"/>
                <a:gd name="connsiteY30" fmla="*/ 1651000 h 3582987"/>
                <a:gd name="connsiteX31" fmla="*/ 3276600 w 3365500"/>
                <a:gd name="connsiteY31" fmla="*/ 1854200 h 3582987"/>
                <a:gd name="connsiteX32" fmla="*/ 2755900 w 3365500"/>
                <a:gd name="connsiteY32" fmla="*/ 2120900 h 3582987"/>
                <a:gd name="connsiteX33" fmla="*/ 3365500 w 3365500"/>
                <a:gd name="connsiteY33" fmla="*/ 2565400 h 3582987"/>
                <a:gd name="connsiteX34" fmla="*/ 2603500 w 3365500"/>
                <a:gd name="connsiteY34" fmla="*/ 2578100 h 3582987"/>
                <a:gd name="connsiteX35" fmla="*/ 2692400 w 3365500"/>
                <a:gd name="connsiteY35" fmla="*/ 2730500 h 3582987"/>
                <a:gd name="connsiteX36" fmla="*/ 2120900 w 3365500"/>
                <a:gd name="connsiteY36" fmla="*/ 2679700 h 3582987"/>
                <a:gd name="connsiteX37" fmla="*/ 2032000 w 3365500"/>
                <a:gd name="connsiteY37" fmla="*/ 2971800 h 3582987"/>
                <a:gd name="connsiteX38" fmla="*/ 1714500 w 3365500"/>
                <a:gd name="connsiteY38" fmla="*/ 2527300 h 3582987"/>
                <a:gd name="connsiteX39" fmla="*/ 1651000 w 3365500"/>
                <a:gd name="connsiteY39" fmla="*/ 3517900 h 3582987"/>
                <a:gd name="connsiteX40" fmla="*/ 1714500 w 3365500"/>
                <a:gd name="connsiteY40" fmla="*/ 3556000 h 3582987"/>
                <a:gd name="connsiteX41" fmla="*/ 1541342 w 3365500"/>
                <a:gd name="connsiteY41" fmla="*/ 3560761 h 3582987"/>
                <a:gd name="connsiteX42" fmla="*/ 1638300 w 3365500"/>
                <a:gd name="connsiteY42" fmla="*/ 2527300 h 358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365500" h="3582987">
                  <a:moveTo>
                    <a:pt x="1638300" y="2527300"/>
                  </a:moveTo>
                  <a:lnTo>
                    <a:pt x="1346200" y="2971800"/>
                  </a:lnTo>
                  <a:lnTo>
                    <a:pt x="1244600" y="2616200"/>
                  </a:lnTo>
                  <a:lnTo>
                    <a:pt x="762000" y="2717800"/>
                  </a:lnTo>
                  <a:lnTo>
                    <a:pt x="800100" y="2616200"/>
                  </a:lnTo>
                  <a:lnTo>
                    <a:pt x="190500" y="2463800"/>
                  </a:lnTo>
                  <a:lnTo>
                    <a:pt x="660400" y="2159000"/>
                  </a:lnTo>
                  <a:lnTo>
                    <a:pt x="228600" y="1879600"/>
                  </a:lnTo>
                  <a:lnTo>
                    <a:pt x="419100" y="1816100"/>
                  </a:lnTo>
                  <a:lnTo>
                    <a:pt x="177800" y="1600200"/>
                  </a:lnTo>
                  <a:lnTo>
                    <a:pt x="279400" y="1587500"/>
                  </a:lnTo>
                  <a:lnTo>
                    <a:pt x="0" y="1219200"/>
                  </a:lnTo>
                  <a:lnTo>
                    <a:pt x="635000" y="1308100"/>
                  </a:lnTo>
                  <a:lnTo>
                    <a:pt x="609600" y="1143000"/>
                  </a:lnTo>
                  <a:lnTo>
                    <a:pt x="1117600" y="1358900"/>
                  </a:lnTo>
                  <a:lnTo>
                    <a:pt x="1079500" y="596900"/>
                  </a:lnTo>
                  <a:lnTo>
                    <a:pt x="1320800" y="749300"/>
                  </a:lnTo>
                  <a:lnTo>
                    <a:pt x="1346200" y="457200"/>
                  </a:lnTo>
                  <a:lnTo>
                    <a:pt x="1498600" y="482600"/>
                  </a:lnTo>
                  <a:lnTo>
                    <a:pt x="1689100" y="0"/>
                  </a:lnTo>
                  <a:lnTo>
                    <a:pt x="1866900" y="444500"/>
                  </a:lnTo>
                  <a:lnTo>
                    <a:pt x="1981200" y="342900"/>
                  </a:lnTo>
                  <a:lnTo>
                    <a:pt x="2095500" y="635000"/>
                  </a:lnTo>
                  <a:lnTo>
                    <a:pt x="2349500" y="520700"/>
                  </a:lnTo>
                  <a:lnTo>
                    <a:pt x="2260600" y="1092200"/>
                  </a:lnTo>
                  <a:lnTo>
                    <a:pt x="2374900" y="1320800"/>
                  </a:lnTo>
                  <a:lnTo>
                    <a:pt x="2743200" y="1079500"/>
                  </a:lnTo>
                  <a:lnTo>
                    <a:pt x="2743200" y="1181100"/>
                  </a:lnTo>
                  <a:lnTo>
                    <a:pt x="3225800" y="990600"/>
                  </a:lnTo>
                  <a:lnTo>
                    <a:pt x="3136900" y="1447800"/>
                  </a:lnTo>
                  <a:lnTo>
                    <a:pt x="3009900" y="1651000"/>
                  </a:lnTo>
                  <a:lnTo>
                    <a:pt x="3276600" y="1854200"/>
                  </a:lnTo>
                  <a:lnTo>
                    <a:pt x="2755900" y="2120900"/>
                  </a:lnTo>
                  <a:lnTo>
                    <a:pt x="3365500" y="2565400"/>
                  </a:lnTo>
                  <a:lnTo>
                    <a:pt x="2603500" y="2578100"/>
                  </a:lnTo>
                  <a:lnTo>
                    <a:pt x="2692400" y="2730500"/>
                  </a:lnTo>
                  <a:lnTo>
                    <a:pt x="2120900" y="2679700"/>
                  </a:lnTo>
                  <a:lnTo>
                    <a:pt x="2032000" y="2971800"/>
                  </a:lnTo>
                  <a:lnTo>
                    <a:pt x="1714500" y="2527300"/>
                  </a:lnTo>
                  <a:lnTo>
                    <a:pt x="1651000" y="3517900"/>
                  </a:lnTo>
                  <a:lnTo>
                    <a:pt x="1714500" y="3556000"/>
                  </a:lnTo>
                  <a:cubicBezTo>
                    <a:pt x="1707581" y="3477154"/>
                    <a:pt x="1548261" y="3639607"/>
                    <a:pt x="1541342" y="3560761"/>
                  </a:cubicBezTo>
                  <a:lnTo>
                    <a:pt x="1638300" y="25273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C9900">
                    <a:shade val="30000"/>
                    <a:satMod val="115000"/>
                  </a:srgbClr>
                </a:gs>
                <a:gs pos="50000">
                  <a:srgbClr val="CC9900">
                    <a:shade val="67500"/>
                    <a:satMod val="115000"/>
                  </a:srgbClr>
                </a:gs>
                <a:gs pos="100000">
                  <a:srgbClr val="CC99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kern="0">
                <a:solidFill>
                  <a:srgbClr val="FFFFFF"/>
                </a:solidFill>
              </a:endParaRPr>
            </a:p>
          </p:txBody>
        </p:sp>
        <p:sp>
          <p:nvSpPr>
            <p:cNvPr id="69655" name="Text Box 58"/>
            <p:cNvSpPr txBox="1">
              <a:spLocks noChangeArrowheads="1"/>
            </p:cNvSpPr>
            <p:nvPr/>
          </p:nvSpPr>
          <p:spPr bwMode="auto">
            <a:xfrm>
              <a:off x="839" y="1207"/>
              <a:ext cx="726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s-ES" altLang="en-US" sz="2400" b="1" kern="0">
                  <a:solidFill>
                    <a:srgbClr val="FFFFFF"/>
                  </a:solidFill>
                  <a:latin typeface="Arial" panose="020B0604020202020204" pitchFamily="34" charset="0"/>
                </a:rPr>
                <a:t>LEAF</a:t>
              </a:r>
            </a:p>
          </p:txBody>
        </p:sp>
      </p:grp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2987675" y="5143500"/>
            <a:ext cx="1620838" cy="1177529"/>
            <a:chOff x="703" y="890"/>
            <a:chExt cx="1021" cy="989"/>
          </a:xfrm>
        </p:grpSpPr>
        <p:sp>
          <p:nvSpPr>
            <p:cNvPr id="69652" name="6 Forma libre"/>
            <p:cNvSpPr>
              <a:spLocks/>
            </p:cNvSpPr>
            <p:nvPr/>
          </p:nvSpPr>
          <p:spPr bwMode="auto">
            <a:xfrm>
              <a:off x="703" y="890"/>
              <a:ext cx="1021" cy="989"/>
            </a:xfrm>
            <a:custGeom>
              <a:avLst/>
              <a:gdLst>
                <a:gd name="T0" fmla="*/ 0 w 3365500"/>
                <a:gd name="T1" fmla="*/ 0 h 3582987"/>
                <a:gd name="T2" fmla="*/ 0 w 3365500"/>
                <a:gd name="T3" fmla="*/ 0 h 3582987"/>
                <a:gd name="T4" fmla="*/ 0 w 3365500"/>
                <a:gd name="T5" fmla="*/ 0 h 3582987"/>
                <a:gd name="T6" fmla="*/ 0 w 3365500"/>
                <a:gd name="T7" fmla="*/ 0 h 3582987"/>
                <a:gd name="T8" fmla="*/ 0 w 3365500"/>
                <a:gd name="T9" fmla="*/ 0 h 3582987"/>
                <a:gd name="T10" fmla="*/ 0 w 3365500"/>
                <a:gd name="T11" fmla="*/ 0 h 3582987"/>
                <a:gd name="T12" fmla="*/ 0 w 3365500"/>
                <a:gd name="T13" fmla="*/ 0 h 3582987"/>
                <a:gd name="T14" fmla="*/ 0 w 3365500"/>
                <a:gd name="T15" fmla="*/ 0 h 3582987"/>
                <a:gd name="T16" fmla="*/ 0 w 3365500"/>
                <a:gd name="T17" fmla="*/ 0 h 3582987"/>
                <a:gd name="T18" fmla="*/ 0 w 3365500"/>
                <a:gd name="T19" fmla="*/ 0 h 3582987"/>
                <a:gd name="T20" fmla="*/ 0 w 3365500"/>
                <a:gd name="T21" fmla="*/ 0 h 3582987"/>
                <a:gd name="T22" fmla="*/ 0 w 3365500"/>
                <a:gd name="T23" fmla="*/ 0 h 3582987"/>
                <a:gd name="T24" fmla="*/ 0 w 3365500"/>
                <a:gd name="T25" fmla="*/ 0 h 3582987"/>
                <a:gd name="T26" fmla="*/ 0 w 3365500"/>
                <a:gd name="T27" fmla="*/ 0 h 3582987"/>
                <a:gd name="T28" fmla="*/ 0 w 3365500"/>
                <a:gd name="T29" fmla="*/ 0 h 3582987"/>
                <a:gd name="T30" fmla="*/ 0 w 3365500"/>
                <a:gd name="T31" fmla="*/ 0 h 3582987"/>
                <a:gd name="T32" fmla="*/ 0 w 3365500"/>
                <a:gd name="T33" fmla="*/ 0 h 3582987"/>
                <a:gd name="T34" fmla="*/ 0 w 3365500"/>
                <a:gd name="T35" fmla="*/ 0 h 3582987"/>
                <a:gd name="T36" fmla="*/ 0 w 3365500"/>
                <a:gd name="T37" fmla="*/ 0 h 3582987"/>
                <a:gd name="T38" fmla="*/ 0 w 3365500"/>
                <a:gd name="T39" fmla="*/ 0 h 3582987"/>
                <a:gd name="T40" fmla="*/ 0 w 3365500"/>
                <a:gd name="T41" fmla="*/ 0 h 3582987"/>
                <a:gd name="T42" fmla="*/ 0 w 3365500"/>
                <a:gd name="T43" fmla="*/ 0 h 3582987"/>
                <a:gd name="T44" fmla="*/ 0 w 3365500"/>
                <a:gd name="T45" fmla="*/ 0 h 3582987"/>
                <a:gd name="T46" fmla="*/ 0 w 3365500"/>
                <a:gd name="T47" fmla="*/ 0 h 3582987"/>
                <a:gd name="T48" fmla="*/ 0 w 3365500"/>
                <a:gd name="T49" fmla="*/ 0 h 3582987"/>
                <a:gd name="T50" fmla="*/ 0 w 3365500"/>
                <a:gd name="T51" fmla="*/ 0 h 3582987"/>
                <a:gd name="T52" fmla="*/ 0 w 3365500"/>
                <a:gd name="T53" fmla="*/ 0 h 3582987"/>
                <a:gd name="T54" fmla="*/ 0 w 3365500"/>
                <a:gd name="T55" fmla="*/ 0 h 3582987"/>
                <a:gd name="T56" fmla="*/ 0 w 3365500"/>
                <a:gd name="T57" fmla="*/ 0 h 3582987"/>
                <a:gd name="T58" fmla="*/ 0 w 3365500"/>
                <a:gd name="T59" fmla="*/ 0 h 3582987"/>
                <a:gd name="T60" fmla="*/ 0 w 3365500"/>
                <a:gd name="T61" fmla="*/ 0 h 3582987"/>
                <a:gd name="T62" fmla="*/ 0 w 3365500"/>
                <a:gd name="T63" fmla="*/ 0 h 3582987"/>
                <a:gd name="T64" fmla="*/ 0 w 3365500"/>
                <a:gd name="T65" fmla="*/ 0 h 3582987"/>
                <a:gd name="T66" fmla="*/ 0 w 3365500"/>
                <a:gd name="T67" fmla="*/ 0 h 3582987"/>
                <a:gd name="T68" fmla="*/ 0 w 3365500"/>
                <a:gd name="T69" fmla="*/ 0 h 3582987"/>
                <a:gd name="T70" fmla="*/ 0 w 3365500"/>
                <a:gd name="T71" fmla="*/ 0 h 3582987"/>
                <a:gd name="T72" fmla="*/ 0 w 3365500"/>
                <a:gd name="T73" fmla="*/ 0 h 3582987"/>
                <a:gd name="T74" fmla="*/ 0 w 3365500"/>
                <a:gd name="T75" fmla="*/ 0 h 3582987"/>
                <a:gd name="T76" fmla="*/ 0 w 3365500"/>
                <a:gd name="T77" fmla="*/ 0 h 3582987"/>
                <a:gd name="T78" fmla="*/ 0 w 3365500"/>
                <a:gd name="T79" fmla="*/ 0 h 3582987"/>
                <a:gd name="T80" fmla="*/ 0 w 3365500"/>
                <a:gd name="T81" fmla="*/ 0 h 3582987"/>
                <a:gd name="T82" fmla="*/ 0 w 3365500"/>
                <a:gd name="T83" fmla="*/ 0 h 3582987"/>
                <a:gd name="T84" fmla="*/ 0 w 3365500"/>
                <a:gd name="T85" fmla="*/ 0 h 358298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65500"/>
                <a:gd name="T130" fmla="*/ 0 h 3582987"/>
                <a:gd name="T131" fmla="*/ 3365500 w 3365500"/>
                <a:gd name="T132" fmla="*/ 3582987 h 358298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65500" h="3582987">
                  <a:moveTo>
                    <a:pt x="1638300" y="2527300"/>
                  </a:moveTo>
                  <a:lnTo>
                    <a:pt x="1346200" y="2971800"/>
                  </a:lnTo>
                  <a:lnTo>
                    <a:pt x="1244600" y="2616200"/>
                  </a:lnTo>
                  <a:lnTo>
                    <a:pt x="762000" y="2717800"/>
                  </a:lnTo>
                  <a:lnTo>
                    <a:pt x="800100" y="2616200"/>
                  </a:lnTo>
                  <a:lnTo>
                    <a:pt x="190500" y="2463800"/>
                  </a:lnTo>
                  <a:lnTo>
                    <a:pt x="660400" y="2159000"/>
                  </a:lnTo>
                  <a:lnTo>
                    <a:pt x="228600" y="1879600"/>
                  </a:lnTo>
                  <a:lnTo>
                    <a:pt x="419100" y="1816100"/>
                  </a:lnTo>
                  <a:lnTo>
                    <a:pt x="177800" y="1600200"/>
                  </a:lnTo>
                  <a:lnTo>
                    <a:pt x="279400" y="1587500"/>
                  </a:lnTo>
                  <a:lnTo>
                    <a:pt x="0" y="1219200"/>
                  </a:lnTo>
                  <a:lnTo>
                    <a:pt x="635000" y="1308100"/>
                  </a:lnTo>
                  <a:lnTo>
                    <a:pt x="609600" y="1143000"/>
                  </a:lnTo>
                  <a:lnTo>
                    <a:pt x="1117600" y="1358900"/>
                  </a:lnTo>
                  <a:lnTo>
                    <a:pt x="1079500" y="596900"/>
                  </a:lnTo>
                  <a:lnTo>
                    <a:pt x="1320800" y="749300"/>
                  </a:lnTo>
                  <a:lnTo>
                    <a:pt x="1346200" y="457200"/>
                  </a:lnTo>
                  <a:lnTo>
                    <a:pt x="1498600" y="482600"/>
                  </a:lnTo>
                  <a:lnTo>
                    <a:pt x="1689100" y="0"/>
                  </a:lnTo>
                  <a:lnTo>
                    <a:pt x="1866900" y="444500"/>
                  </a:lnTo>
                  <a:lnTo>
                    <a:pt x="1981200" y="342900"/>
                  </a:lnTo>
                  <a:lnTo>
                    <a:pt x="2095500" y="635000"/>
                  </a:lnTo>
                  <a:lnTo>
                    <a:pt x="2349500" y="520700"/>
                  </a:lnTo>
                  <a:lnTo>
                    <a:pt x="2260600" y="1092200"/>
                  </a:lnTo>
                  <a:lnTo>
                    <a:pt x="2374900" y="1320800"/>
                  </a:lnTo>
                  <a:lnTo>
                    <a:pt x="2743200" y="1079500"/>
                  </a:lnTo>
                  <a:lnTo>
                    <a:pt x="2743200" y="1181100"/>
                  </a:lnTo>
                  <a:lnTo>
                    <a:pt x="3225800" y="990600"/>
                  </a:lnTo>
                  <a:lnTo>
                    <a:pt x="3136900" y="1447800"/>
                  </a:lnTo>
                  <a:lnTo>
                    <a:pt x="3009900" y="1651000"/>
                  </a:lnTo>
                  <a:lnTo>
                    <a:pt x="3276600" y="1854200"/>
                  </a:lnTo>
                  <a:lnTo>
                    <a:pt x="2755900" y="2120900"/>
                  </a:lnTo>
                  <a:lnTo>
                    <a:pt x="3365500" y="2565400"/>
                  </a:lnTo>
                  <a:lnTo>
                    <a:pt x="2603500" y="2578100"/>
                  </a:lnTo>
                  <a:lnTo>
                    <a:pt x="2692400" y="2730500"/>
                  </a:lnTo>
                  <a:lnTo>
                    <a:pt x="2120900" y="2679700"/>
                  </a:lnTo>
                  <a:lnTo>
                    <a:pt x="2032000" y="2971800"/>
                  </a:lnTo>
                  <a:lnTo>
                    <a:pt x="1714500" y="2527300"/>
                  </a:lnTo>
                  <a:lnTo>
                    <a:pt x="1651000" y="3517900"/>
                  </a:lnTo>
                  <a:lnTo>
                    <a:pt x="1714500" y="3556000"/>
                  </a:lnTo>
                  <a:cubicBezTo>
                    <a:pt x="1707581" y="3477154"/>
                    <a:pt x="1548261" y="3639607"/>
                    <a:pt x="1541342" y="3560761"/>
                  </a:cubicBezTo>
                  <a:lnTo>
                    <a:pt x="1638300" y="2527300"/>
                  </a:lnTo>
                  <a:close/>
                </a:path>
              </a:pathLst>
            </a:custGeom>
            <a:gradFill rotWithShape="1">
              <a:gsLst>
                <a:gs pos="0">
                  <a:srgbClr val="CC3300"/>
                </a:gs>
                <a:gs pos="100000">
                  <a:srgbClr val="FF9900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653" name="Text Box 62"/>
            <p:cNvSpPr txBox="1">
              <a:spLocks noChangeArrowheads="1"/>
            </p:cNvSpPr>
            <p:nvPr/>
          </p:nvSpPr>
          <p:spPr bwMode="auto">
            <a:xfrm>
              <a:off x="839" y="1207"/>
              <a:ext cx="72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s-ES" altLang="en-US" sz="2000" b="1" kern="0">
                  <a:solidFill>
                    <a:srgbClr val="FFFFFF"/>
                  </a:solidFill>
                  <a:latin typeface="Arial" panose="020B0604020202020204" pitchFamily="34" charset="0"/>
                </a:rPr>
                <a:t>CLOUD</a:t>
              </a:r>
            </a:p>
          </p:txBody>
        </p:sp>
      </p:grpSp>
      <p:grpSp>
        <p:nvGrpSpPr>
          <p:cNvPr id="5" name="Group 66"/>
          <p:cNvGrpSpPr>
            <a:grpSpLocks/>
          </p:cNvGrpSpPr>
          <p:nvPr/>
        </p:nvGrpSpPr>
        <p:grpSpPr bwMode="auto">
          <a:xfrm>
            <a:off x="4859339" y="5325666"/>
            <a:ext cx="1728787" cy="1177528"/>
            <a:chOff x="3243" y="4156"/>
            <a:chExt cx="1089" cy="989"/>
          </a:xfrm>
        </p:grpSpPr>
        <p:sp>
          <p:nvSpPr>
            <p:cNvPr id="69650" name="6 Forma libre"/>
            <p:cNvSpPr>
              <a:spLocks/>
            </p:cNvSpPr>
            <p:nvPr/>
          </p:nvSpPr>
          <p:spPr bwMode="auto">
            <a:xfrm>
              <a:off x="3243" y="4156"/>
              <a:ext cx="1021" cy="989"/>
            </a:xfrm>
            <a:custGeom>
              <a:avLst/>
              <a:gdLst>
                <a:gd name="T0" fmla="*/ 0 w 3365500"/>
                <a:gd name="T1" fmla="*/ 0 h 3582987"/>
                <a:gd name="T2" fmla="*/ 0 w 3365500"/>
                <a:gd name="T3" fmla="*/ 0 h 3582987"/>
                <a:gd name="T4" fmla="*/ 0 w 3365500"/>
                <a:gd name="T5" fmla="*/ 0 h 3582987"/>
                <a:gd name="T6" fmla="*/ 0 w 3365500"/>
                <a:gd name="T7" fmla="*/ 0 h 3582987"/>
                <a:gd name="T8" fmla="*/ 0 w 3365500"/>
                <a:gd name="T9" fmla="*/ 0 h 3582987"/>
                <a:gd name="T10" fmla="*/ 0 w 3365500"/>
                <a:gd name="T11" fmla="*/ 0 h 3582987"/>
                <a:gd name="T12" fmla="*/ 0 w 3365500"/>
                <a:gd name="T13" fmla="*/ 0 h 3582987"/>
                <a:gd name="T14" fmla="*/ 0 w 3365500"/>
                <a:gd name="T15" fmla="*/ 0 h 3582987"/>
                <a:gd name="T16" fmla="*/ 0 w 3365500"/>
                <a:gd name="T17" fmla="*/ 0 h 3582987"/>
                <a:gd name="T18" fmla="*/ 0 w 3365500"/>
                <a:gd name="T19" fmla="*/ 0 h 3582987"/>
                <a:gd name="T20" fmla="*/ 0 w 3365500"/>
                <a:gd name="T21" fmla="*/ 0 h 3582987"/>
                <a:gd name="T22" fmla="*/ 0 w 3365500"/>
                <a:gd name="T23" fmla="*/ 0 h 3582987"/>
                <a:gd name="T24" fmla="*/ 0 w 3365500"/>
                <a:gd name="T25" fmla="*/ 0 h 3582987"/>
                <a:gd name="T26" fmla="*/ 0 w 3365500"/>
                <a:gd name="T27" fmla="*/ 0 h 3582987"/>
                <a:gd name="T28" fmla="*/ 0 w 3365500"/>
                <a:gd name="T29" fmla="*/ 0 h 3582987"/>
                <a:gd name="T30" fmla="*/ 0 w 3365500"/>
                <a:gd name="T31" fmla="*/ 0 h 3582987"/>
                <a:gd name="T32" fmla="*/ 0 w 3365500"/>
                <a:gd name="T33" fmla="*/ 0 h 3582987"/>
                <a:gd name="T34" fmla="*/ 0 w 3365500"/>
                <a:gd name="T35" fmla="*/ 0 h 3582987"/>
                <a:gd name="T36" fmla="*/ 0 w 3365500"/>
                <a:gd name="T37" fmla="*/ 0 h 3582987"/>
                <a:gd name="T38" fmla="*/ 0 w 3365500"/>
                <a:gd name="T39" fmla="*/ 0 h 3582987"/>
                <a:gd name="T40" fmla="*/ 0 w 3365500"/>
                <a:gd name="T41" fmla="*/ 0 h 3582987"/>
                <a:gd name="T42" fmla="*/ 0 w 3365500"/>
                <a:gd name="T43" fmla="*/ 0 h 3582987"/>
                <a:gd name="T44" fmla="*/ 0 w 3365500"/>
                <a:gd name="T45" fmla="*/ 0 h 3582987"/>
                <a:gd name="T46" fmla="*/ 0 w 3365500"/>
                <a:gd name="T47" fmla="*/ 0 h 3582987"/>
                <a:gd name="T48" fmla="*/ 0 w 3365500"/>
                <a:gd name="T49" fmla="*/ 0 h 3582987"/>
                <a:gd name="T50" fmla="*/ 0 w 3365500"/>
                <a:gd name="T51" fmla="*/ 0 h 3582987"/>
                <a:gd name="T52" fmla="*/ 0 w 3365500"/>
                <a:gd name="T53" fmla="*/ 0 h 3582987"/>
                <a:gd name="T54" fmla="*/ 0 w 3365500"/>
                <a:gd name="T55" fmla="*/ 0 h 3582987"/>
                <a:gd name="T56" fmla="*/ 0 w 3365500"/>
                <a:gd name="T57" fmla="*/ 0 h 3582987"/>
                <a:gd name="T58" fmla="*/ 0 w 3365500"/>
                <a:gd name="T59" fmla="*/ 0 h 3582987"/>
                <a:gd name="T60" fmla="*/ 0 w 3365500"/>
                <a:gd name="T61" fmla="*/ 0 h 3582987"/>
                <a:gd name="T62" fmla="*/ 0 w 3365500"/>
                <a:gd name="T63" fmla="*/ 0 h 3582987"/>
                <a:gd name="T64" fmla="*/ 0 w 3365500"/>
                <a:gd name="T65" fmla="*/ 0 h 3582987"/>
                <a:gd name="T66" fmla="*/ 0 w 3365500"/>
                <a:gd name="T67" fmla="*/ 0 h 3582987"/>
                <a:gd name="T68" fmla="*/ 0 w 3365500"/>
                <a:gd name="T69" fmla="*/ 0 h 3582987"/>
                <a:gd name="T70" fmla="*/ 0 w 3365500"/>
                <a:gd name="T71" fmla="*/ 0 h 3582987"/>
                <a:gd name="T72" fmla="*/ 0 w 3365500"/>
                <a:gd name="T73" fmla="*/ 0 h 3582987"/>
                <a:gd name="T74" fmla="*/ 0 w 3365500"/>
                <a:gd name="T75" fmla="*/ 0 h 3582987"/>
                <a:gd name="T76" fmla="*/ 0 w 3365500"/>
                <a:gd name="T77" fmla="*/ 0 h 3582987"/>
                <a:gd name="T78" fmla="*/ 0 w 3365500"/>
                <a:gd name="T79" fmla="*/ 0 h 3582987"/>
                <a:gd name="T80" fmla="*/ 0 w 3365500"/>
                <a:gd name="T81" fmla="*/ 0 h 3582987"/>
                <a:gd name="T82" fmla="*/ 0 w 3365500"/>
                <a:gd name="T83" fmla="*/ 0 h 3582987"/>
                <a:gd name="T84" fmla="*/ 0 w 3365500"/>
                <a:gd name="T85" fmla="*/ 0 h 358298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65500"/>
                <a:gd name="T130" fmla="*/ 0 h 3582987"/>
                <a:gd name="T131" fmla="*/ 3365500 w 3365500"/>
                <a:gd name="T132" fmla="*/ 3582987 h 358298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65500" h="3582987">
                  <a:moveTo>
                    <a:pt x="1638300" y="2527300"/>
                  </a:moveTo>
                  <a:lnTo>
                    <a:pt x="1346200" y="2971800"/>
                  </a:lnTo>
                  <a:lnTo>
                    <a:pt x="1244600" y="2616200"/>
                  </a:lnTo>
                  <a:lnTo>
                    <a:pt x="762000" y="2717800"/>
                  </a:lnTo>
                  <a:lnTo>
                    <a:pt x="800100" y="2616200"/>
                  </a:lnTo>
                  <a:lnTo>
                    <a:pt x="190500" y="2463800"/>
                  </a:lnTo>
                  <a:lnTo>
                    <a:pt x="660400" y="2159000"/>
                  </a:lnTo>
                  <a:lnTo>
                    <a:pt x="228600" y="1879600"/>
                  </a:lnTo>
                  <a:lnTo>
                    <a:pt x="419100" y="1816100"/>
                  </a:lnTo>
                  <a:lnTo>
                    <a:pt x="177800" y="1600200"/>
                  </a:lnTo>
                  <a:lnTo>
                    <a:pt x="279400" y="1587500"/>
                  </a:lnTo>
                  <a:lnTo>
                    <a:pt x="0" y="1219200"/>
                  </a:lnTo>
                  <a:lnTo>
                    <a:pt x="635000" y="1308100"/>
                  </a:lnTo>
                  <a:lnTo>
                    <a:pt x="609600" y="1143000"/>
                  </a:lnTo>
                  <a:lnTo>
                    <a:pt x="1117600" y="1358900"/>
                  </a:lnTo>
                  <a:lnTo>
                    <a:pt x="1079500" y="596900"/>
                  </a:lnTo>
                  <a:lnTo>
                    <a:pt x="1320800" y="749300"/>
                  </a:lnTo>
                  <a:lnTo>
                    <a:pt x="1346200" y="457200"/>
                  </a:lnTo>
                  <a:lnTo>
                    <a:pt x="1498600" y="482600"/>
                  </a:lnTo>
                  <a:lnTo>
                    <a:pt x="1689100" y="0"/>
                  </a:lnTo>
                  <a:lnTo>
                    <a:pt x="1866900" y="444500"/>
                  </a:lnTo>
                  <a:lnTo>
                    <a:pt x="1981200" y="342900"/>
                  </a:lnTo>
                  <a:lnTo>
                    <a:pt x="2095500" y="635000"/>
                  </a:lnTo>
                  <a:lnTo>
                    <a:pt x="2349500" y="520700"/>
                  </a:lnTo>
                  <a:lnTo>
                    <a:pt x="2260600" y="1092200"/>
                  </a:lnTo>
                  <a:lnTo>
                    <a:pt x="2374900" y="1320800"/>
                  </a:lnTo>
                  <a:lnTo>
                    <a:pt x="2743200" y="1079500"/>
                  </a:lnTo>
                  <a:lnTo>
                    <a:pt x="2743200" y="1181100"/>
                  </a:lnTo>
                  <a:lnTo>
                    <a:pt x="3225800" y="990600"/>
                  </a:lnTo>
                  <a:lnTo>
                    <a:pt x="3136900" y="1447800"/>
                  </a:lnTo>
                  <a:lnTo>
                    <a:pt x="3009900" y="1651000"/>
                  </a:lnTo>
                  <a:lnTo>
                    <a:pt x="3276600" y="1854200"/>
                  </a:lnTo>
                  <a:lnTo>
                    <a:pt x="2755900" y="2120900"/>
                  </a:lnTo>
                  <a:lnTo>
                    <a:pt x="3365500" y="2565400"/>
                  </a:lnTo>
                  <a:lnTo>
                    <a:pt x="2603500" y="2578100"/>
                  </a:lnTo>
                  <a:lnTo>
                    <a:pt x="2692400" y="2730500"/>
                  </a:lnTo>
                  <a:lnTo>
                    <a:pt x="2120900" y="2679700"/>
                  </a:lnTo>
                  <a:lnTo>
                    <a:pt x="2032000" y="2971800"/>
                  </a:lnTo>
                  <a:lnTo>
                    <a:pt x="1714500" y="2527300"/>
                  </a:lnTo>
                  <a:lnTo>
                    <a:pt x="1651000" y="3517900"/>
                  </a:lnTo>
                  <a:lnTo>
                    <a:pt x="1714500" y="3556000"/>
                  </a:lnTo>
                  <a:cubicBezTo>
                    <a:pt x="1707581" y="3477154"/>
                    <a:pt x="1548261" y="3639607"/>
                    <a:pt x="1541342" y="3560761"/>
                  </a:cubicBezTo>
                  <a:lnTo>
                    <a:pt x="1638300" y="2527300"/>
                  </a:lnTo>
                  <a:close/>
                </a:path>
              </a:pathLst>
            </a:custGeom>
            <a:gradFill rotWithShape="1">
              <a:gsLst>
                <a:gs pos="0">
                  <a:srgbClr val="DBA100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651" name="Text Box 65"/>
            <p:cNvSpPr txBox="1">
              <a:spLocks noChangeArrowheads="1"/>
            </p:cNvSpPr>
            <p:nvPr/>
          </p:nvSpPr>
          <p:spPr bwMode="auto">
            <a:xfrm>
              <a:off x="3289" y="4503"/>
              <a:ext cx="1043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s-ES" altLang="en-US" sz="2400" b="1" kern="0">
                  <a:solidFill>
                    <a:srgbClr val="FFFFFF"/>
                  </a:solidFill>
                  <a:latin typeface="Arial" panose="020B0604020202020204" pitchFamily="34" charset="0"/>
                </a:rPr>
                <a:t>PUMPKIN</a:t>
              </a:r>
            </a:p>
          </p:txBody>
        </p:sp>
      </p:grpSp>
      <p:grpSp>
        <p:nvGrpSpPr>
          <p:cNvPr id="6" name="19 Grupo"/>
          <p:cNvGrpSpPr>
            <a:grpSpLocks/>
          </p:cNvGrpSpPr>
          <p:nvPr/>
        </p:nvGrpSpPr>
        <p:grpSpPr bwMode="auto">
          <a:xfrm>
            <a:off x="6732589" y="5143500"/>
            <a:ext cx="1620837" cy="1177529"/>
            <a:chOff x="6732588" y="6858000"/>
            <a:chExt cx="1620837" cy="1570038"/>
          </a:xfrm>
        </p:grpSpPr>
        <p:sp>
          <p:nvSpPr>
            <p:cNvPr id="69648" name="6 Forma libre"/>
            <p:cNvSpPr>
              <a:spLocks/>
            </p:cNvSpPr>
            <p:nvPr/>
          </p:nvSpPr>
          <p:spPr bwMode="auto">
            <a:xfrm>
              <a:off x="6732588" y="6858000"/>
              <a:ext cx="1620837" cy="1570038"/>
            </a:xfrm>
            <a:custGeom>
              <a:avLst/>
              <a:gdLst>
                <a:gd name="T0" fmla="*/ 13241 w 3365500"/>
                <a:gd name="T1" fmla="*/ 10393 h 3582987"/>
                <a:gd name="T2" fmla="*/ 10880 w 3365500"/>
                <a:gd name="T3" fmla="*/ 12221 h 3582987"/>
                <a:gd name="T4" fmla="*/ 10059 w 3365500"/>
                <a:gd name="T5" fmla="*/ 10759 h 3582987"/>
                <a:gd name="T6" fmla="*/ 6159 w 3365500"/>
                <a:gd name="T7" fmla="*/ 11177 h 3582987"/>
                <a:gd name="T8" fmla="*/ 6466 w 3365500"/>
                <a:gd name="T9" fmla="*/ 10759 h 3582987"/>
                <a:gd name="T10" fmla="*/ 1540 w 3365500"/>
                <a:gd name="T11" fmla="*/ 10132 h 3582987"/>
                <a:gd name="T12" fmla="*/ 5338 w 3365500"/>
                <a:gd name="T13" fmla="*/ 8879 h 3582987"/>
                <a:gd name="T14" fmla="*/ 1847 w 3365500"/>
                <a:gd name="T15" fmla="*/ 7730 h 3582987"/>
                <a:gd name="T16" fmla="*/ 3387 w 3365500"/>
                <a:gd name="T17" fmla="*/ 7469 h 3582987"/>
                <a:gd name="T18" fmla="*/ 1437 w 3365500"/>
                <a:gd name="T19" fmla="*/ 6581 h 3582987"/>
                <a:gd name="T20" fmla="*/ 2258 w 3365500"/>
                <a:gd name="T21" fmla="*/ 6529 h 3582987"/>
                <a:gd name="T22" fmla="*/ 0 w 3365500"/>
                <a:gd name="T23" fmla="*/ 5014 h 3582987"/>
                <a:gd name="T24" fmla="*/ 5132 w 3365500"/>
                <a:gd name="T25" fmla="*/ 5379 h 3582987"/>
                <a:gd name="T26" fmla="*/ 4927 w 3365500"/>
                <a:gd name="T27" fmla="*/ 4700 h 3582987"/>
                <a:gd name="T28" fmla="*/ 9032 w 3365500"/>
                <a:gd name="T29" fmla="*/ 5588 h 3582987"/>
                <a:gd name="T30" fmla="*/ 8725 w 3365500"/>
                <a:gd name="T31" fmla="*/ 2455 h 3582987"/>
                <a:gd name="T32" fmla="*/ 10675 w 3365500"/>
                <a:gd name="T33" fmla="*/ 3081 h 3582987"/>
                <a:gd name="T34" fmla="*/ 10880 w 3365500"/>
                <a:gd name="T35" fmla="*/ 1880 h 3582987"/>
                <a:gd name="T36" fmla="*/ 12111 w 3365500"/>
                <a:gd name="T37" fmla="*/ 1985 h 3582987"/>
                <a:gd name="T38" fmla="*/ 13651 w 3365500"/>
                <a:gd name="T39" fmla="*/ 0 h 3582987"/>
                <a:gd name="T40" fmla="*/ 15088 w 3365500"/>
                <a:gd name="T41" fmla="*/ 1828 h 3582987"/>
                <a:gd name="T42" fmla="*/ 16012 w 3365500"/>
                <a:gd name="T43" fmla="*/ 1410 h 3582987"/>
                <a:gd name="T44" fmla="*/ 16936 w 3365500"/>
                <a:gd name="T45" fmla="*/ 2611 h 3582987"/>
                <a:gd name="T46" fmla="*/ 18988 w 3365500"/>
                <a:gd name="T47" fmla="*/ 2141 h 3582987"/>
                <a:gd name="T48" fmla="*/ 18270 w 3365500"/>
                <a:gd name="T49" fmla="*/ 4491 h 3582987"/>
                <a:gd name="T50" fmla="*/ 19194 w 3365500"/>
                <a:gd name="T51" fmla="*/ 5432 h 3582987"/>
                <a:gd name="T52" fmla="*/ 22171 w 3365500"/>
                <a:gd name="T53" fmla="*/ 4439 h 3582987"/>
                <a:gd name="T54" fmla="*/ 22171 w 3365500"/>
                <a:gd name="T55" fmla="*/ 4857 h 3582987"/>
                <a:gd name="T56" fmla="*/ 26071 w 3365500"/>
                <a:gd name="T57" fmla="*/ 4074 h 3582987"/>
                <a:gd name="T58" fmla="*/ 25352 w 3365500"/>
                <a:gd name="T59" fmla="*/ 5954 h 3582987"/>
                <a:gd name="T60" fmla="*/ 24326 w 3365500"/>
                <a:gd name="T61" fmla="*/ 6789 h 3582987"/>
                <a:gd name="T62" fmla="*/ 26481 w 3365500"/>
                <a:gd name="T63" fmla="*/ 7625 h 3582987"/>
                <a:gd name="T64" fmla="*/ 22273 w 3365500"/>
                <a:gd name="T65" fmla="*/ 8722 h 3582987"/>
                <a:gd name="T66" fmla="*/ 27200 w 3365500"/>
                <a:gd name="T67" fmla="*/ 10550 h 3582987"/>
                <a:gd name="T68" fmla="*/ 21041 w 3365500"/>
                <a:gd name="T69" fmla="*/ 10602 h 3582987"/>
                <a:gd name="T70" fmla="*/ 21760 w 3365500"/>
                <a:gd name="T71" fmla="*/ 11229 h 3582987"/>
                <a:gd name="T72" fmla="*/ 17141 w 3365500"/>
                <a:gd name="T73" fmla="*/ 11020 h 3582987"/>
                <a:gd name="T74" fmla="*/ 16422 w 3365500"/>
                <a:gd name="T75" fmla="*/ 12221 h 3582987"/>
                <a:gd name="T76" fmla="*/ 13856 w 3365500"/>
                <a:gd name="T77" fmla="*/ 10393 h 3582987"/>
                <a:gd name="T78" fmla="*/ 13343 w 3365500"/>
                <a:gd name="T79" fmla="*/ 14467 h 3582987"/>
                <a:gd name="T80" fmla="*/ 13856 w 3365500"/>
                <a:gd name="T81" fmla="*/ 14624 h 3582987"/>
                <a:gd name="T82" fmla="*/ 12457 w 3365500"/>
                <a:gd name="T83" fmla="*/ 14643 h 3582987"/>
                <a:gd name="T84" fmla="*/ 13241 w 3365500"/>
                <a:gd name="T85" fmla="*/ 10393 h 358298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365500"/>
                <a:gd name="T130" fmla="*/ 0 h 3582987"/>
                <a:gd name="T131" fmla="*/ 3365500 w 3365500"/>
                <a:gd name="T132" fmla="*/ 3582987 h 358298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365500" h="3582987">
                  <a:moveTo>
                    <a:pt x="1638300" y="2527300"/>
                  </a:moveTo>
                  <a:lnTo>
                    <a:pt x="1346200" y="2971800"/>
                  </a:lnTo>
                  <a:lnTo>
                    <a:pt x="1244600" y="2616200"/>
                  </a:lnTo>
                  <a:lnTo>
                    <a:pt x="762000" y="2717800"/>
                  </a:lnTo>
                  <a:lnTo>
                    <a:pt x="800100" y="2616200"/>
                  </a:lnTo>
                  <a:lnTo>
                    <a:pt x="190500" y="2463800"/>
                  </a:lnTo>
                  <a:lnTo>
                    <a:pt x="660400" y="2159000"/>
                  </a:lnTo>
                  <a:lnTo>
                    <a:pt x="228600" y="1879600"/>
                  </a:lnTo>
                  <a:lnTo>
                    <a:pt x="419100" y="1816100"/>
                  </a:lnTo>
                  <a:lnTo>
                    <a:pt x="177800" y="1600200"/>
                  </a:lnTo>
                  <a:lnTo>
                    <a:pt x="279400" y="1587500"/>
                  </a:lnTo>
                  <a:lnTo>
                    <a:pt x="0" y="1219200"/>
                  </a:lnTo>
                  <a:lnTo>
                    <a:pt x="635000" y="1308100"/>
                  </a:lnTo>
                  <a:lnTo>
                    <a:pt x="609600" y="1143000"/>
                  </a:lnTo>
                  <a:lnTo>
                    <a:pt x="1117600" y="1358900"/>
                  </a:lnTo>
                  <a:lnTo>
                    <a:pt x="1079500" y="596900"/>
                  </a:lnTo>
                  <a:lnTo>
                    <a:pt x="1320800" y="749300"/>
                  </a:lnTo>
                  <a:lnTo>
                    <a:pt x="1346200" y="457200"/>
                  </a:lnTo>
                  <a:lnTo>
                    <a:pt x="1498600" y="482600"/>
                  </a:lnTo>
                  <a:lnTo>
                    <a:pt x="1689100" y="0"/>
                  </a:lnTo>
                  <a:lnTo>
                    <a:pt x="1866900" y="444500"/>
                  </a:lnTo>
                  <a:lnTo>
                    <a:pt x="1981200" y="342900"/>
                  </a:lnTo>
                  <a:lnTo>
                    <a:pt x="2095500" y="635000"/>
                  </a:lnTo>
                  <a:lnTo>
                    <a:pt x="2349500" y="520700"/>
                  </a:lnTo>
                  <a:lnTo>
                    <a:pt x="2260600" y="1092200"/>
                  </a:lnTo>
                  <a:lnTo>
                    <a:pt x="2374900" y="1320800"/>
                  </a:lnTo>
                  <a:lnTo>
                    <a:pt x="2743200" y="1079500"/>
                  </a:lnTo>
                  <a:lnTo>
                    <a:pt x="2743200" y="1181100"/>
                  </a:lnTo>
                  <a:lnTo>
                    <a:pt x="3225800" y="990600"/>
                  </a:lnTo>
                  <a:lnTo>
                    <a:pt x="3136900" y="1447800"/>
                  </a:lnTo>
                  <a:lnTo>
                    <a:pt x="3009900" y="1651000"/>
                  </a:lnTo>
                  <a:lnTo>
                    <a:pt x="3276600" y="1854200"/>
                  </a:lnTo>
                  <a:lnTo>
                    <a:pt x="2755900" y="2120900"/>
                  </a:lnTo>
                  <a:lnTo>
                    <a:pt x="3365500" y="2565400"/>
                  </a:lnTo>
                  <a:lnTo>
                    <a:pt x="2603500" y="2578100"/>
                  </a:lnTo>
                  <a:lnTo>
                    <a:pt x="2692400" y="2730500"/>
                  </a:lnTo>
                  <a:lnTo>
                    <a:pt x="2120900" y="2679700"/>
                  </a:lnTo>
                  <a:lnTo>
                    <a:pt x="2032000" y="2971800"/>
                  </a:lnTo>
                  <a:lnTo>
                    <a:pt x="1714500" y="2527300"/>
                  </a:lnTo>
                  <a:lnTo>
                    <a:pt x="1651000" y="3517900"/>
                  </a:lnTo>
                  <a:lnTo>
                    <a:pt x="1714500" y="3556000"/>
                  </a:lnTo>
                  <a:cubicBezTo>
                    <a:pt x="1707581" y="3477154"/>
                    <a:pt x="1548261" y="3639607"/>
                    <a:pt x="1541342" y="3560761"/>
                  </a:cubicBezTo>
                  <a:lnTo>
                    <a:pt x="1638300" y="2527300"/>
                  </a:lnTo>
                  <a:close/>
                </a:path>
              </a:pathLst>
            </a:custGeom>
            <a:gradFill rotWithShape="1">
              <a:gsLst>
                <a:gs pos="0">
                  <a:srgbClr val="CC3300"/>
                </a:gs>
                <a:gs pos="100000">
                  <a:srgbClr val="FF9900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649" name="Text Box 69"/>
            <p:cNvSpPr txBox="1">
              <a:spLocks noChangeArrowheads="1"/>
            </p:cNvSpPr>
            <p:nvPr/>
          </p:nvSpPr>
          <p:spPr bwMode="auto">
            <a:xfrm>
              <a:off x="6948488" y="7532688"/>
              <a:ext cx="1295400" cy="533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s-ES" altLang="en-US" sz="2000" b="1" kern="0">
                  <a:solidFill>
                    <a:srgbClr val="FFFFFF"/>
                  </a:solidFill>
                  <a:latin typeface="Arial" panose="020B0604020202020204" pitchFamily="34" charset="0"/>
                </a:rPr>
                <a:t>FLOWER</a:t>
              </a:r>
            </a:p>
          </p:txBody>
        </p:sp>
      </p:grpSp>
      <p:sp>
        <p:nvSpPr>
          <p:cNvPr id="69646" name="Text Box 318"/>
          <p:cNvSpPr txBox="1">
            <a:spLocks noChangeArrowheads="1"/>
          </p:cNvSpPr>
          <p:nvPr/>
        </p:nvSpPr>
        <p:spPr bwMode="auto">
          <a:xfrm>
            <a:off x="1403350" y="33338"/>
            <a:ext cx="61214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" altLang="en-US" sz="2800" b="1" kern="0">
                <a:solidFill>
                  <a:srgbClr val="FFFFFF"/>
                </a:solidFill>
                <a:latin typeface="Arial" panose="020B0604020202020204" pitchFamily="34" charset="0"/>
              </a:rPr>
              <a:t>Click on  the odd-one-out</a:t>
            </a:r>
          </a:p>
        </p:txBody>
      </p:sp>
      <p:sp>
        <p:nvSpPr>
          <p:cNvPr id="24" name="AutoShape 5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15326" y="4624388"/>
            <a:ext cx="720725" cy="432197"/>
          </a:xfrm>
          <a:prstGeom prst="actionButtonForwardNex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-0.98565 C -0.00191 -0.98125 -0.00816 -0.97176 -0.01701 -0.96366 C -0.02257 -0.9588 -0.02882 -0.95509 -0.03437 -0.95046 C -0.03993 -0.9456 -0.04357 -0.93958 -0.05 -0.93704 C -0.05677 -0.92361 -0.04913 -0.93519 -0.06545 -0.92824 C -0.07031 -0.92593 -0.07448 -0.92083 -0.07951 -0.91921 C -0.08177 -0.91875 -0.08403 -0.91783 -0.08628 -0.91736 C -0.0875 -0.91412 -0.08802 -0.91088 -0.08976 -0.9081 C -0.09114 -0.90602 -0.09375 -0.90602 -0.09496 -0.90371 C -0.09687 -0.89977 -0.09844 -0.89028 -0.09844 -0.89005 C -0.09687 -0.87269 -0.09444 -0.85857 -0.08976 -0.84167 C -0.0875 -0.8338 -0.07899 -0.83333 -0.0743 -0.83033 C -0.05851 -0.82037 -0.04687 -0.81921 -0.02917 -0.81713 C -0.02239 -0.81482 -0.01667 -0.81111 -0.01007 -0.80833 C -0.00451 -0.80347 -0.00104 -0.79769 0.00538 -0.79491 C 0.01997 -0.78287 0.01285 -0.79005 0.02622 -0.77292 C 0.02795 -0.7706 0.0316 -0.76597 0.0316 -0.76574 C 0.03368 -0.75718 0.0375 -0.74653 0.03316 -0.73704 C 0.03073 -0.73171 0.02552 -0.72917 0.02274 -0.72408 C 0.02153 -0.72199 0.02083 -0.71898 0.01945 -0.71736 C 0.01615 -0.71389 0.0125 -0.71158 0.00903 -0.70857 C 0.00729 -0.70695 0.00573 -0.70509 0.00382 -0.70394 C -0.00191 -0.70185 -0.00816 -0.7007 -0.01354 -0.69722 C -0.01944 -0.69352 -0.02413 -0.68796 -0.0309 -0.68611 C -0.0408 -0.6838 -0.05052 -0.68264 -0.06024 -0.67963 C -0.06805 -0.67292 -0.07743 -0.67222 -0.08628 -0.66852 C -0.09826 -0.65787 -0.09427 -0.66366 -0.10017 -0.65301 C -0.10243 -0.64375 -0.10087 -0.64097 -0.0967 -0.63287 C -0.09114 -0.61088 -0.07864 -0.59468 -0.06371 -0.58171 C -0.05903 -0.57338 -0.05607 -0.57338 -0.04809 -0.57083 C -0.04114 -0.56458 -0.03333 -0.56204 -0.02569 -0.55741 C -0.02396 -0.55625 -0.02239 -0.55417 -0.02048 -0.55301 C -0.0184 -0.55185 -0.01597 -0.55162 -0.01354 -0.5507 C -0.01007 -0.54931 -0.00312 -0.5463 -0.00312 -0.54607 C 0.00712 -0.53727 0.00556 -0.53287 0.00729 -0.51528 C 0.00208 -0.50857 0.00018 -0.50255 -0.00677 -0.49977 C -0.02101 -0.48102 0.00052 -0.50741 -0.02222 -0.48843 C -0.03351 -0.47917 -0.04167 -0.47917 -0.05521 -0.47755 C -0.06892 -0.47153 -0.08455 -0.47014 -0.0967 -0.45972 C -0.10052 -0.44583 -0.09792 -0.46065 -0.09496 -0.44676 C -0.09323 -0.43889 -0.09601 -0.41806 -0.08628 -0.41528 C -0.08021 -0.41366 -0.07378 -0.41389 -0.06736 -0.41343 C -0.06059 -0.41111 -0.05278 -0.41019 -0.04653 -0.40648 C -0.04167 -0.40371 -0.03264 -0.39769 -0.03264 -0.39746 C -0.02708 -0.39074 -0.02257 -0.38658 -0.01528 -0.38218 C -0.00833 -0.37338 -0.00243 -0.36482 0.00538 -0.35764 C 0.01215 -0.34491 0.00972 -0.33171 -0.00156 -0.32662 C -0.00312 -0.32523 -0.00555 -0.32431 -0.00677 -0.32222 C -0.01007 -0.31574 -0.00833 -0.30417 -0.01701 -0.30208 C -0.0243 -0.30023 -0.03194 -0.30046 -0.03958 -0.3 C -0.04548 -0.29514 -0.05 -0.29329 -0.05694 -0.29097 C -0.06719 -0.28218 -0.07344 -0.28125 -0.08107 -0.2669 C -0.08403 -0.25556 -0.08212 -0.25023 -0.07587 -0.24259 C -0.07361 -0.23287 -0.06771 -0.22315 -0.06024 -0.22014 C -0.05712 -0.21597 -0.05278 -0.21343 -0.05 -0.2088 C -0.04878 -0.20718 -0.04913 -0.2044 -0.04809 -0.20232 C -0.0467 -0.19977 -0.04444 -0.19815 -0.04305 -0.1956 C -0.03785 -0.18496 -0.03194 -0.16968 -0.02743 -0.15787 C -0.02292 -0.14653 -0.02673 -0.1382 -0.01528 -0.13357 C -0.01389 -0.11458 -0.01215 -0.11273 -0.01528 -0.09792 C -0.01632 -0.09329 -0.01875 -0.08449 -0.01875 -0.08426 C -0.01927 -0.08009 -0.02118 -0.0757 -0.02048 -0.0713 C -0.01996 -0.06759 -0.01667 -0.06574 -0.01528 -0.0625 C -0.01441 -0.06065 -0.01406 -0.05787 -0.01354 -0.05579 C -0.02257 -0.0382 -0.02101 -0.04375 -0.01528 -0.00463 C -0.01493 -0.00232 -0.0118 -0.00324 -0.01007 -0.00255 C -0.00764 -0.00162 -0.00312 -0.00023 -0.00312 -0.00023 " pathEditMode="relative" rAng="0" ptsTypes="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9" y="49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97407 C 0.11597 -0.96921 0.11441 -0.96458 0.1125 -0.95972 C 0.1118 -0.95741 0.10955 -0.95254 0.10955 -0.95231 C 0.11007 -0.95023 0.11302 -0.93704 0.11528 -0.93356 C 0.1184 -0.92847 0.12621 -0.91921 0.12621 -0.91898 C 0.12812 -0.91412 0.13194 -0.90486 0.13194 -0.90023 C 0.13194 -0.89213 0.13107 -0.88426 0.12882 -0.87639 C 0.12673 -0.86829 0.1125 -0.86296 0.10694 -0.85972 C 0.08385 -0.84676 0.07621 -0.84815 0.04618 -0.84537 C 0.02708 -0.83449 0.03594 -0.83773 0.02118 -0.83356 C 0.01562 -0.83032 0.01024 -0.82731 0.00451 -0.82407 C 0.00191 -0.82245 -0.00347 -0.81921 -0.00347 -0.81898 C -0.01077 -0.80139 -0.00052 -0.77083 0.01857 -0.75972 C 0.02847 -0.74653 0.01823 -0.75694 0.03229 -0.75023 C 0.0467 -0.74329 0.05833 -0.73356 0.07378 -0.7287 C 0.07569 -0.72639 0.07708 -0.72361 0.07916 -0.72176 C 0.0816 -0.71967 0.08576 -0.71944 0.0875 -0.7169 C 0.0908 -0.71273 0.09323 -0.70254 0.09323 -0.70231 C 0.0868 -0.68657 0.08055 -0.67986 0.05989 -0.67639 C 0.05069 -0.67477 0.03229 -0.67176 0.03229 -0.67153 C 0.01857 -0.66366 0.01163 -0.66412 -0.00643 -0.66204 C -0.01181 -0.66041 -0.01788 -0.66018 -0.02275 -0.65741 C -0.02847 -0.65416 -0.03941 -0.64791 -0.03941 -0.64768 C -0.05018 -0.61898 -0.03403 -0.60787 -0.00643 -0.60023 C 0.00521 -0.59375 0.01406 -0.58704 0.02691 -0.58356 C 0.04253 -0.57454 0.0585 -0.5625 0.07656 -0.55741 C 0.09531 -0.5412 0.0908 -0.54954 0.09583 -0.53588 C 0.09514 -0.53032 0.09722 -0.52361 0.09323 -0.51921 C 0.09236 -0.51829 0.06962 -0.51273 0.06562 -0.51204 C 0.02899 -0.50486 -0.00781 -0.50301 -0.04514 -0.50023 C -0.05261 -0.49861 -0.05903 -0.49838 -0.06441 -0.49305 C -0.06875 -0.48866 -0.07535 -0.4787 -0.07535 -0.47847 C -0.07726 -0.47407 -0.07882 -0.46921 -0.08073 -0.46458 C -0.08472 -0.45393 -0.07952 -0.44236 -0.07813 -0.43125 C -0.07275 -0.38866 -0.02361 -0.37199 0.01024 -0.34791 C 0.02656 -0.33634 0.04271 -0.31829 0.06267 -0.31204 C 0.07066 -0.30532 0.07951 -0.3 0.0875 -0.29305 C 0.09132 -0.28379 0.09913 -0.26736 0.08489 -0.25972 C 0.05833 -0.24537 -0.0099 -0.24861 -0.03108 -0.24791 C -0.03993 -0.25046 -0.0408 -0.25324 -0.04514 -0.24305 C -0.04775 -0.23704 -0.05052 -0.22407 -0.05052 -0.22384 C -0.04775 -0.20972 -0.04757 -0.20579 -0.03403 -0.19791 C -0.02847 -0.18403 -0.00538 -0.1662 0.01024 -0.15741 C 0.02291 -0.14097 0.01475 -0.14491 0.02951 -0.14074 C 0.05017 -0.12893 0.05139 -0.12824 0.05729 -0.10741 C 0.05607 -0.07986 0.05989 -0.02245 0.04896 0.00695 C 0.04809 0.00463 0.04618 -0.00023 0.04618 -1.85185E-6 " pathEditMode="relative" rAng="0" ptsTypes="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490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79 -1.04787 C -0.0691 -1.02821 -0.06024 -1.01827 -0.04549 -1.01225 C -0.0408 -1.00578 -0.03264 -1.00508 -0.02604 -1.00231 C -0.025 -1.00092 -0.02431 -0.99907 -0.02309 -0.99814 C -0.0217 -0.99699 -0.01979 -0.99768 -0.01858 -0.99629 C -0.01719 -0.99491 -0.01702 -0.9919 -0.01563 -0.99028 C -0.00729 -0.98057 0.00399 -0.97317 0.01423 -0.96831 C 0.01614 -0.96646 0.01944 -0.96577 0.02014 -0.96253 C 0.02378 -0.94472 0.01111 -0.93432 0.00226 -0.92668 C -0.00278 -0.92229 -0.01146 -0.92067 -0.01719 -0.91882 C -0.04011 -0.91119 -0.0632 -0.90818 -0.08577 -0.89893 C -0.09149 -0.89361 -0.09722 -0.89176 -0.10226 -0.88482 C -0.1007 -0.87696 -0.09167 -0.8654 -0.08438 -0.86493 C -0.05399 -0.86308 -0.02361 -0.86378 0.00677 -0.86308 C 0.0118 -0.86239 0.01684 -0.86193 0.0217 -0.861 C 0.02899 -0.85962 0.03541 -0.8536 0.04253 -0.85106 C 0.04687 -0.84736 0.04826 -0.84666 0.05156 -0.84111 C 0.05416 -0.83672 0.05903 -0.82724 0.05903 -0.82701 C 0.05851 -0.8166 0.05868 -0.80596 0.05746 -0.79555 C 0.05625 -0.78469 0.03819 -0.76803 0.03055 -0.76572 C 0.02361 -0.76086 0.01927 -0.75948 0.01128 -0.75763 C 0.00208 -0.75161 -0.00139 -0.75138 -0.01268 -0.74976 C -0.02292 -0.74537 -0.03351 -0.74329 -0.0441 -0.73982 C -0.05799 -0.73519 -0.07153 -0.73034 -0.08577 -0.72779 C -0.09045 -0.72363 -0.09531 -0.72109 -0.09931 -0.716 C -0.10191 -0.70467 -0.09792 -0.70259 -0.09184 -0.69611 C -0.08195 -0.6857 -0.07118 -0.67691 -0.05886 -0.67414 C -0.03854 -0.66073 -0.01736 -0.65448 0.00521 -0.6524 C 0.01562 -0.65009 0.02639 -0.64777 0.03663 -0.64431 C 0.04375 -0.63806 0.05104 -0.63182 0.05746 -0.62442 C 0.06059 -0.62072 0.06649 -0.61262 0.06649 -0.61239 C 0.07257 -0.58649 0.05625 -0.57076 0.03958 -0.56475 C 0.03038 -0.56151 0.02066 -0.56105 0.01128 -0.55897 C -0.01111 -0.55388 -0.03351 -0.55064 -0.0559 -0.54694 C -0.0658 -0.54532 -0.07483 -0.54024 -0.08438 -0.537 C -0.08976 -0.53145 -0.09393 -0.52682 -0.09774 -0.51919 C -0.09722 -0.51456 -0.09722 -0.50971 -0.09618 -0.50508 C -0.09427 -0.49699 -0.08733 -0.49213 -0.08281 -0.48751 C -0.07587 -0.47964 -0.07084 -0.47062 -0.06198 -0.46739 C -0.05625 -0.46276 -0.05018 -0.45767 -0.0441 -0.45351 C -0.03438 -0.4468 -0.04549 -0.45744 -0.03351 -0.4475 C -0.03143 -0.44565 -0.02986 -0.44287 -0.02761 -0.44148 C -0.02587 -0.44033 -0.02361 -0.44056 -0.0217 -0.43963 C -0.01459 -0.4364 -0.00608 -0.43177 0.00069 -0.42761 C 0.00677 -0.42391 0.01094 -0.42044 0.01719 -0.41766 C 0.01857 -0.41697 0.025 -0.41466 0.02621 -0.41373 C 0.03229 -0.40957 0.03472 -0.40263 0.04114 -0.39986 C 0.04601 -0.39777 0.05451 -0.38991 0.05451 -0.38968 C 0.05798 -0.37488 0.06389 -0.38321 0.05746 -0.35823 C 0.05625 -0.35337 0.05069 -0.3543 0.04705 -0.35407 C 0.01666 -0.35268 -0.01372 -0.35268 -0.0441 -0.35198 C -0.04653 -0.35129 -0.04913 -0.35083 -0.05156 -0.35013 C -0.05608 -0.34898 -0.06493 -0.3462 -0.06493 -0.34597 C -0.06927 -0.33996 -0.07188 -0.34065 -0.07379 -0.3321 C -0.07327 -0.32678 -0.07344 -0.32146 -0.0724 -0.31637 C -0.07153 -0.31174 -0.06702 -0.30758 -0.06493 -0.30434 C -0.05747 -0.29255 -0.0434 -0.28122 -0.03212 -0.27659 C -0.0224 -0.26803 -0.01042 -0.26665 0.00069 -0.26271 C 0.02153 -0.25508 -0.00087 -0.2611 0.01719 -0.2567 C 0.02517 -0.25138 0.03403 -0.24861 0.04253 -0.24468 C 0.04635 -0.24306 0.05069 -0.24236 0.05451 -0.24074 C 0.05746 -0.23936 0.06337 -0.23681 0.06337 -0.23658 C 0.06614 -0.23427 0.06979 -0.23358 0.07239 -0.2308 C 0.07569 -0.2271 0.07726 -0.22155 0.07986 -0.21692 C 0.08038 -0.21484 0.08142 -0.21299 0.08142 -0.21091 C 0.08142 -0.20097 0.08107 -0.19102 0.07986 -0.18108 C 0.0783 -0.16766 0.06302 -0.15957 0.0559 -0.15124 C 0.04791 -0.14199 0.04826 -0.14107 0.04253 -0.1295 C 0.04166 -0.12765 0.03941 -0.12835 0.03802 -0.12742 C 0.03246 -0.12326 0.02552 -0.11817 0.02014 -0.11355 C 0.01962 -0.10962 0.01944 -0.10545 0.01875 -0.10152 C 0.01545 -0.08418 0.01562 -0.09481 0.01562 -0.08765 " pathEditMode="relative" rAng="0" ptsTypes="fffffffffffffffffffffffffffffffffffffffffffffffffffffffffffffffffffffff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481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53 -0.9623 C -0.09601 -0.94866 -0.09653 -0.94958 -0.09253 -0.92646 C -0.09167 -0.9216 -0.08455 -0.91836 -0.08212 -0.91651 C -0.07517 -0.91119 -0.06753 -0.90726 -0.05972 -0.90449 C -0.04653 -0.89269 -0.03003 -0.88899 -0.01493 -0.88275 C -0.0066 -0.87558 0.00278 -0.87211 0.01042 -0.86286 C 0.01354 -0.85916 0.01944 -0.85083 0.01944 -0.85083 C 0.02135 -0.84274 0.02292 -0.83487 0.02535 -0.82701 C 0.02413 -0.81614 0.025 -0.8136 0.02083 -0.80527 C 0.01597 -0.79533 0.00642 -0.79232 -0.00156 -0.78931 C -0.01701 -0.78353 -0.03229 -0.77706 -0.04774 -0.77128 C -0.0566 -0.76804 -0.06319 -0.76041 -0.0717 -0.7574 C -0.07326 -0.75601 -0.07465 -0.75462 -0.07622 -0.75347 C -0.0776 -0.75254 -0.07917 -0.75254 -0.08056 -0.75139 C -0.08542 -0.74745 -0.08819 -0.7419 -0.0941 -0.73959 C -0.09531 -0.73797 -0.10139 -0.7308 -0.10156 -0.72757 C -0.10365 -0.69334 -0.0717 -0.68802 -0.05226 -0.68594 C -0.04323 -0.68501 -0.03438 -0.68478 -0.02535 -0.68386 C -0.02031 -0.68339 -0.01545 -0.6827 -0.01042 -0.68201 C -0.00885 -0.68154 -0.00174 -0.67923 -3.33333E-6 -0.67784 C 0.01545 -0.66651 0.00312 -0.67252 0.01337 -0.6679 C 0.02118 -0.65957 0.02847 -0.65333 0.0342 -0.64223 C 0.03611 -0.62789 0.03698 -0.62743 0.0342 -0.61031 C 0.0309 -0.59042 -0.00087 -0.58603 -0.01198 -0.58441 C -0.02899 -0.57909 -0.04236 -0.57955 -0.06128 -0.57863 C -0.06667 -0.57794 -0.07222 -0.57747 -0.0776 -0.57655 C -0.08351 -0.57539 -0.09549 -0.57262 -0.09549 -0.57262 C -0.09844 -0.57123 -0.10174 -0.57077 -0.10451 -0.56868 C -0.10729 -0.56637 -0.10938 -0.5629 -0.11198 -0.56059 C -0.12292 -0.53122 -0.08872 -0.51434 -0.0717 -0.51087 C -0.05365 -0.50139 -0.03542 -0.49838 -0.01649 -0.49306 C -0.00729 -0.49052 0.00122 -0.48589 0.01042 -0.48312 C 0.01736 -0.4771 0.02274 -0.47433 0.02986 -0.46716 C 0.03194 -0.46531 0.03576 -0.46138 0.03576 -0.46138 C 0.03524 -0.45213 0.03628 -0.44218 0.0342 -0.43362 C 0.03212 -0.42461 0.01337 -0.4142 0.00747 -0.41142 C -0.00069 -0.40125 -0.01128 -0.39801 -0.0224 -0.3957 C -0.04583 -0.37997 -0.02135 -0.395 -0.08507 -0.38968 C -0.08976 -0.38922 -0.09861 -0.38575 -0.09861 -0.38575 C -0.1 -0.38367 -0.10122 -0.38136 -0.10295 -0.37997 C -0.10434 -0.37858 -0.10642 -0.37905 -0.10747 -0.37766 C -0.11024 -0.37396 -0.11128 -0.36818 -0.11354 -0.36378 C -0.1125 -0.35777 -0.11198 -0.35176 -0.11042 -0.34597 C -0.10851 -0.33927 -0.10122 -0.33696 -0.09705 -0.33395 C -0.08333 -0.324 -0.07899 -0.32123 -0.06267 -0.31799 C -0.04618 -0.31059 -0.02865 -0.30874 -0.01198 -0.30226 C -0.00208 -0.29856 -0.01354 -0.3018 -3.33333E-6 -0.29625 C 0.00642 -0.29394 0.0151 -0.29325 0.02083 -0.28839 C 0.02778 -0.28214 0.03264 -0.27729 0.03872 -0.27035 C 0.04358 -0.26526 0.04722 -0.26156 0.05069 -0.25439 C 0.05035 -0.25069 0.05069 -0.23659 0.04618 -0.23288 C 0.0158 -0.20721 -0.02535 -0.22548 -0.06128 -0.22456 C -0.07431 -0.22132 -0.08767 -0.21346 -0.09705 -0.20074 C -0.10191 -0.18201 -0.08524 -0.17854 -0.07465 -0.17299 C -0.0717 -0.17137 -0.0658 -0.16905 -0.0658 -0.16905 C -0.05972 -0.16096 -0.04983 -0.16212 -0.04184 -0.16096 C -0.03524 -0.15888 -0.02917 -0.15657 -0.0224 -0.15518 C -0.01302 -0.14685 -0.0217 -0.15333 -0.00295 -0.14917 C 0.00035 -0.1487 0.00451 -0.14454 0.00747 -0.14315 C 0.0158 -0.13945 0.02326 -0.13853 0.03125 -0.13321 C 0.03299 -0.12974 0.03559 -0.12696 0.03733 -0.12326 C 0.03889 -0.11956 0.03924 -0.11517 0.04028 -0.11124 C 0.03906 -0.09436 0.03906 -0.07794 0.02986 -0.06568 C 0.02708 -0.05504 0.02326 -0.04325 0.01493 -0.03978 C 0.01215 -0.03608 0.00833 -0.03399 0.0059 -0.02983 C 0.00486 -0.02821 0.00538 -0.02567 0.00451 -0.02382 C 0.00382 -0.0222 0.00243 -0.02128 0.00139 -0.01989 C 0.00052 -0.01596 -0.00764 -4.71785E-7 -3.33333E-6 -4.71785E-7 " pathEditMode="relative" ptsTypes="fffffffffffffffffffffffffffffffffffffffffffffffffffffffffffffffffffA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FFFFFF"/>
              </a:solidFill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484438" y="4624388"/>
            <a:ext cx="403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" altLang="en-US" sz="2800" b="1" kern="0">
                <a:solidFill>
                  <a:srgbClr val="FFFFFF"/>
                </a:solidFill>
                <a:latin typeface="Arial" panose="020B0604020202020204" pitchFamily="34" charset="0"/>
              </a:rPr>
              <a:t>GAMES</a:t>
            </a:r>
          </a:p>
        </p:txBody>
      </p:sp>
      <p:sp>
        <p:nvSpPr>
          <p:cNvPr id="18439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56551" y="4407694"/>
            <a:ext cx="1008063" cy="594122"/>
          </a:xfrm>
          <a:prstGeom prst="actionButtonForwardNext">
            <a:avLst/>
          </a:prstGeom>
          <a:solidFill>
            <a:srgbClr val="33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6085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57188"/>
            <a:ext cx="57181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 descr="wint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381376"/>
            <a:ext cx="5588000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VI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  <p:bldP spid="1843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4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50" name="Freeform 5"/>
          <p:cNvSpPr>
            <a:spLocks/>
          </p:cNvSpPr>
          <p:nvPr/>
        </p:nvSpPr>
        <p:spPr bwMode="auto">
          <a:xfrm>
            <a:off x="5148263" y="1869281"/>
            <a:ext cx="2374900" cy="2538413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151" name="Freeform 9"/>
          <p:cNvSpPr>
            <a:spLocks/>
          </p:cNvSpPr>
          <p:nvPr/>
        </p:nvSpPr>
        <p:spPr bwMode="auto">
          <a:xfrm>
            <a:off x="539751" y="4030266"/>
            <a:ext cx="3616325" cy="739378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1691" name="Freeform 43"/>
          <p:cNvSpPr>
            <a:spLocks/>
          </p:cNvSpPr>
          <p:nvPr/>
        </p:nvSpPr>
        <p:spPr bwMode="auto">
          <a:xfrm>
            <a:off x="5519738" y="2181225"/>
            <a:ext cx="735012" cy="381000"/>
          </a:xfrm>
          <a:custGeom>
            <a:avLst/>
            <a:gdLst>
              <a:gd name="T0" fmla="*/ 2147483646 w 463"/>
              <a:gd name="T1" fmla="*/ 2147483646 h 320"/>
              <a:gd name="T2" fmla="*/ 2147483646 w 463"/>
              <a:gd name="T3" fmla="*/ 2147483646 h 320"/>
              <a:gd name="T4" fmla="*/ 2147483646 w 463"/>
              <a:gd name="T5" fmla="*/ 2147483646 h 320"/>
              <a:gd name="T6" fmla="*/ 2147483646 w 463"/>
              <a:gd name="T7" fmla="*/ 2147483646 h 320"/>
              <a:gd name="T8" fmla="*/ 2147483646 w 463"/>
              <a:gd name="T9" fmla="*/ 2147483646 h 320"/>
              <a:gd name="T10" fmla="*/ 2147483646 w 463"/>
              <a:gd name="T11" fmla="*/ 0 h 320"/>
              <a:gd name="T12" fmla="*/ 2147483646 w 463"/>
              <a:gd name="T13" fmla="*/ 2147483646 h 320"/>
              <a:gd name="T14" fmla="*/ 2147483646 w 463"/>
              <a:gd name="T15" fmla="*/ 2147483646 h 320"/>
              <a:gd name="T16" fmla="*/ 2147483646 w 463"/>
              <a:gd name="T17" fmla="*/ 2147483646 h 320"/>
              <a:gd name="T18" fmla="*/ 2147483646 w 463"/>
              <a:gd name="T19" fmla="*/ 2147483646 h 320"/>
              <a:gd name="T20" fmla="*/ 2147483646 w 463"/>
              <a:gd name="T21" fmla="*/ 2147483646 h 320"/>
              <a:gd name="T22" fmla="*/ 2147483646 w 463"/>
              <a:gd name="T23" fmla="*/ 2147483646 h 320"/>
              <a:gd name="T24" fmla="*/ 2147483646 w 463"/>
              <a:gd name="T25" fmla="*/ 2147483646 h 320"/>
              <a:gd name="T26" fmla="*/ 2147483646 w 463"/>
              <a:gd name="T27" fmla="*/ 2147483646 h 320"/>
              <a:gd name="T28" fmla="*/ 2147483646 w 463"/>
              <a:gd name="T29" fmla="*/ 2147483646 h 320"/>
              <a:gd name="T30" fmla="*/ 2147483646 w 463"/>
              <a:gd name="T31" fmla="*/ 2147483646 h 320"/>
              <a:gd name="T32" fmla="*/ 2147483646 w 463"/>
              <a:gd name="T33" fmla="*/ 2147483646 h 3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3"/>
              <a:gd name="T52" fmla="*/ 0 h 320"/>
              <a:gd name="T53" fmla="*/ 463 w 463"/>
              <a:gd name="T54" fmla="*/ 320 h 32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3" h="320">
                <a:moveTo>
                  <a:pt x="419" y="168"/>
                </a:moveTo>
                <a:cubicBezTo>
                  <a:pt x="419" y="168"/>
                  <a:pt x="367" y="156"/>
                  <a:pt x="363" y="152"/>
                </a:cubicBezTo>
                <a:cubicBezTo>
                  <a:pt x="343" y="132"/>
                  <a:pt x="327" y="72"/>
                  <a:pt x="291" y="64"/>
                </a:cubicBezTo>
                <a:cubicBezTo>
                  <a:pt x="265" y="58"/>
                  <a:pt x="238" y="59"/>
                  <a:pt x="211" y="56"/>
                </a:cubicBezTo>
                <a:cubicBezTo>
                  <a:pt x="163" y="44"/>
                  <a:pt x="189" y="51"/>
                  <a:pt x="131" y="32"/>
                </a:cubicBezTo>
                <a:cubicBezTo>
                  <a:pt x="113" y="26"/>
                  <a:pt x="83" y="0"/>
                  <a:pt x="83" y="0"/>
                </a:cubicBezTo>
                <a:cubicBezTo>
                  <a:pt x="0" y="21"/>
                  <a:pt x="59" y="31"/>
                  <a:pt x="75" y="80"/>
                </a:cubicBezTo>
                <a:cubicBezTo>
                  <a:pt x="82" y="101"/>
                  <a:pt x="80" y="113"/>
                  <a:pt x="107" y="120"/>
                </a:cubicBezTo>
                <a:cubicBezTo>
                  <a:pt x="128" y="126"/>
                  <a:pt x="150" y="125"/>
                  <a:pt x="171" y="128"/>
                </a:cubicBezTo>
                <a:cubicBezTo>
                  <a:pt x="214" y="192"/>
                  <a:pt x="158" y="115"/>
                  <a:pt x="211" y="168"/>
                </a:cubicBezTo>
                <a:cubicBezTo>
                  <a:pt x="218" y="175"/>
                  <a:pt x="219" y="187"/>
                  <a:pt x="227" y="192"/>
                </a:cubicBezTo>
                <a:cubicBezTo>
                  <a:pt x="241" y="201"/>
                  <a:pt x="259" y="203"/>
                  <a:pt x="275" y="208"/>
                </a:cubicBezTo>
                <a:cubicBezTo>
                  <a:pt x="302" y="217"/>
                  <a:pt x="323" y="248"/>
                  <a:pt x="347" y="264"/>
                </a:cubicBezTo>
                <a:cubicBezTo>
                  <a:pt x="368" y="296"/>
                  <a:pt x="358" y="308"/>
                  <a:pt x="395" y="320"/>
                </a:cubicBezTo>
                <a:cubicBezTo>
                  <a:pt x="411" y="317"/>
                  <a:pt x="429" y="320"/>
                  <a:pt x="443" y="312"/>
                </a:cubicBezTo>
                <a:cubicBezTo>
                  <a:pt x="450" y="308"/>
                  <a:pt x="451" y="296"/>
                  <a:pt x="451" y="288"/>
                </a:cubicBezTo>
                <a:cubicBezTo>
                  <a:pt x="451" y="190"/>
                  <a:pt x="463" y="212"/>
                  <a:pt x="419" y="168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1692" name="Freeform 44"/>
          <p:cNvSpPr>
            <a:spLocks/>
          </p:cNvSpPr>
          <p:nvPr/>
        </p:nvSpPr>
        <p:spPr bwMode="auto">
          <a:xfrm>
            <a:off x="5189538" y="2305051"/>
            <a:ext cx="449262" cy="40481"/>
          </a:xfrm>
          <a:custGeom>
            <a:avLst/>
            <a:gdLst>
              <a:gd name="T0" fmla="*/ 2147483646 w 283"/>
              <a:gd name="T1" fmla="*/ 2147483646 h 34"/>
              <a:gd name="T2" fmla="*/ 2147483646 w 283"/>
              <a:gd name="T3" fmla="*/ 0 h 34"/>
              <a:gd name="T4" fmla="*/ 2147483646 w 283"/>
              <a:gd name="T5" fmla="*/ 2147483646 h 34"/>
              <a:gd name="T6" fmla="*/ 2147483646 w 283"/>
              <a:gd name="T7" fmla="*/ 2147483646 h 34"/>
              <a:gd name="T8" fmla="*/ 2147483646 w 283"/>
              <a:gd name="T9" fmla="*/ 2147483646 h 34"/>
              <a:gd name="T10" fmla="*/ 2147483646 w 283"/>
              <a:gd name="T11" fmla="*/ 2147483646 h 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3"/>
              <a:gd name="T19" fmla="*/ 0 h 34"/>
              <a:gd name="T20" fmla="*/ 283 w 283"/>
              <a:gd name="T21" fmla="*/ 34 h 3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3" h="34">
                <a:moveTo>
                  <a:pt x="283" y="24"/>
                </a:moveTo>
                <a:cubicBezTo>
                  <a:pt x="246" y="18"/>
                  <a:pt x="215" y="9"/>
                  <a:pt x="179" y="0"/>
                </a:cubicBezTo>
                <a:cubicBezTo>
                  <a:pt x="131" y="3"/>
                  <a:pt x="83" y="4"/>
                  <a:pt x="35" y="8"/>
                </a:cubicBezTo>
                <a:cubicBezTo>
                  <a:pt x="24" y="9"/>
                  <a:pt x="6" y="6"/>
                  <a:pt x="3" y="16"/>
                </a:cubicBezTo>
                <a:cubicBezTo>
                  <a:pt x="0" y="25"/>
                  <a:pt x="17" y="32"/>
                  <a:pt x="27" y="32"/>
                </a:cubicBezTo>
                <a:cubicBezTo>
                  <a:pt x="112" y="34"/>
                  <a:pt x="198" y="27"/>
                  <a:pt x="283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1693" name="Freeform 46"/>
          <p:cNvSpPr>
            <a:spLocks/>
          </p:cNvSpPr>
          <p:nvPr/>
        </p:nvSpPr>
        <p:spPr bwMode="auto">
          <a:xfrm>
            <a:off x="6883400" y="2158604"/>
            <a:ext cx="615950" cy="197644"/>
          </a:xfrm>
          <a:custGeom>
            <a:avLst/>
            <a:gdLst>
              <a:gd name="T0" fmla="*/ 2147483646 w 388"/>
              <a:gd name="T1" fmla="*/ 2147483646 h 123"/>
              <a:gd name="T2" fmla="*/ 2147483646 w 388"/>
              <a:gd name="T3" fmla="*/ 2147483646 h 123"/>
              <a:gd name="T4" fmla="*/ 2147483646 w 388"/>
              <a:gd name="T5" fmla="*/ 2147483646 h 123"/>
              <a:gd name="T6" fmla="*/ 2147483646 w 388"/>
              <a:gd name="T7" fmla="*/ 2147483646 h 123"/>
              <a:gd name="T8" fmla="*/ 2147483646 w 388"/>
              <a:gd name="T9" fmla="*/ 2147483646 h 123"/>
              <a:gd name="T10" fmla="*/ 2147483646 w 388"/>
              <a:gd name="T11" fmla="*/ 2147483646 h 123"/>
              <a:gd name="T12" fmla="*/ 2147483646 w 388"/>
              <a:gd name="T13" fmla="*/ 2147483646 h 123"/>
              <a:gd name="T14" fmla="*/ 2147483646 w 388"/>
              <a:gd name="T15" fmla="*/ 2147483646 h 123"/>
              <a:gd name="T16" fmla="*/ 0 w 388"/>
              <a:gd name="T17" fmla="*/ 2147483646 h 1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8"/>
              <a:gd name="T28" fmla="*/ 0 h 123"/>
              <a:gd name="T29" fmla="*/ 388 w 388"/>
              <a:gd name="T30" fmla="*/ 123 h 1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8" h="123">
                <a:moveTo>
                  <a:pt x="16" y="59"/>
                </a:moveTo>
                <a:cubicBezTo>
                  <a:pt x="40" y="56"/>
                  <a:pt x="64" y="55"/>
                  <a:pt x="88" y="51"/>
                </a:cubicBezTo>
                <a:cubicBezTo>
                  <a:pt x="116" y="47"/>
                  <a:pt x="140" y="28"/>
                  <a:pt x="168" y="27"/>
                </a:cubicBezTo>
                <a:cubicBezTo>
                  <a:pt x="219" y="24"/>
                  <a:pt x="269" y="22"/>
                  <a:pt x="320" y="19"/>
                </a:cubicBezTo>
                <a:cubicBezTo>
                  <a:pt x="329" y="17"/>
                  <a:pt x="375" y="0"/>
                  <a:pt x="384" y="19"/>
                </a:cubicBezTo>
                <a:cubicBezTo>
                  <a:pt x="388" y="27"/>
                  <a:pt x="368" y="25"/>
                  <a:pt x="360" y="27"/>
                </a:cubicBezTo>
                <a:cubicBezTo>
                  <a:pt x="338" y="32"/>
                  <a:pt x="310" y="32"/>
                  <a:pt x="288" y="43"/>
                </a:cubicBezTo>
                <a:cubicBezTo>
                  <a:pt x="197" y="88"/>
                  <a:pt x="155" y="77"/>
                  <a:pt x="32" y="83"/>
                </a:cubicBezTo>
                <a:cubicBezTo>
                  <a:pt x="7" y="91"/>
                  <a:pt x="0" y="94"/>
                  <a:pt x="0" y="123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1694" name="Freeform 47"/>
          <p:cNvSpPr>
            <a:spLocks/>
          </p:cNvSpPr>
          <p:nvPr/>
        </p:nvSpPr>
        <p:spPr bwMode="auto">
          <a:xfrm>
            <a:off x="6457950" y="2276475"/>
            <a:ext cx="273050" cy="258366"/>
          </a:xfrm>
          <a:custGeom>
            <a:avLst/>
            <a:gdLst>
              <a:gd name="T0" fmla="*/ 2147483646 w 172"/>
              <a:gd name="T1" fmla="*/ 0 h 217"/>
              <a:gd name="T2" fmla="*/ 2147483646 w 172"/>
              <a:gd name="T3" fmla="*/ 2147483646 h 217"/>
              <a:gd name="T4" fmla="*/ 2147483646 w 172"/>
              <a:gd name="T5" fmla="*/ 2147483646 h 217"/>
              <a:gd name="T6" fmla="*/ 2147483646 w 172"/>
              <a:gd name="T7" fmla="*/ 2147483646 h 217"/>
              <a:gd name="T8" fmla="*/ 2147483646 w 172"/>
              <a:gd name="T9" fmla="*/ 2147483646 h 217"/>
              <a:gd name="T10" fmla="*/ 2147483646 w 172"/>
              <a:gd name="T11" fmla="*/ 0 h 2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217"/>
              <a:gd name="T20" fmla="*/ 172 w 172"/>
              <a:gd name="T21" fmla="*/ 217 h 2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217">
                <a:moveTo>
                  <a:pt x="172" y="0"/>
                </a:moveTo>
                <a:cubicBezTo>
                  <a:pt x="121" y="34"/>
                  <a:pt x="72" y="60"/>
                  <a:pt x="12" y="72"/>
                </a:cubicBezTo>
                <a:cubicBezTo>
                  <a:pt x="15" y="115"/>
                  <a:pt x="0" y="162"/>
                  <a:pt x="20" y="200"/>
                </a:cubicBezTo>
                <a:cubicBezTo>
                  <a:pt x="29" y="217"/>
                  <a:pt x="60" y="202"/>
                  <a:pt x="76" y="192"/>
                </a:cubicBezTo>
                <a:cubicBezTo>
                  <a:pt x="92" y="182"/>
                  <a:pt x="97" y="160"/>
                  <a:pt x="108" y="144"/>
                </a:cubicBezTo>
                <a:cubicBezTo>
                  <a:pt x="145" y="88"/>
                  <a:pt x="146" y="77"/>
                  <a:pt x="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2" name="Freeform 76"/>
          <p:cNvSpPr>
            <a:spLocks/>
          </p:cNvSpPr>
          <p:nvPr/>
        </p:nvSpPr>
        <p:spPr bwMode="auto">
          <a:xfrm>
            <a:off x="7535864" y="4121944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3" name="Freeform 77"/>
          <p:cNvSpPr>
            <a:spLocks/>
          </p:cNvSpPr>
          <p:nvPr/>
        </p:nvSpPr>
        <p:spPr bwMode="auto">
          <a:xfrm>
            <a:off x="6672263" y="3798094"/>
            <a:ext cx="131762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4" name="Freeform 78"/>
          <p:cNvSpPr>
            <a:spLocks/>
          </p:cNvSpPr>
          <p:nvPr/>
        </p:nvSpPr>
        <p:spPr bwMode="auto">
          <a:xfrm>
            <a:off x="5807076" y="4607719"/>
            <a:ext cx="131763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0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0 h 82"/>
              <a:gd name="T88" fmla="*/ 2147483646 w 83"/>
              <a:gd name="T89" fmla="*/ 0 h 82"/>
              <a:gd name="T90" fmla="*/ 2147483646 w 83"/>
              <a:gd name="T91" fmla="*/ 2147483646 h 82"/>
              <a:gd name="T92" fmla="*/ 2147483646 w 83"/>
              <a:gd name="T93" fmla="*/ 2147483646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5" name="Freeform 79"/>
          <p:cNvSpPr>
            <a:spLocks/>
          </p:cNvSpPr>
          <p:nvPr/>
        </p:nvSpPr>
        <p:spPr bwMode="auto">
          <a:xfrm>
            <a:off x="8112126" y="4499373"/>
            <a:ext cx="131763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2147483646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2147483646 h 82"/>
              <a:gd name="T88" fmla="*/ 2147483646 w 83"/>
              <a:gd name="T89" fmla="*/ 2147483646 h 82"/>
              <a:gd name="T90" fmla="*/ 2147483646 w 83"/>
              <a:gd name="T91" fmla="*/ 2147483646 h 82"/>
              <a:gd name="T92" fmla="*/ 2147483646 w 83"/>
              <a:gd name="T93" fmla="*/ 0 h 82"/>
              <a:gd name="T94" fmla="*/ 2147483646 w 83"/>
              <a:gd name="T95" fmla="*/ 0 h 82"/>
              <a:gd name="T96" fmla="*/ 2147483646 w 83"/>
              <a:gd name="T97" fmla="*/ 2147483646 h 82"/>
              <a:gd name="T98" fmla="*/ 2147483646 w 83"/>
              <a:gd name="T99" fmla="*/ 2147483646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6" name="Freeform 80"/>
          <p:cNvSpPr>
            <a:spLocks/>
          </p:cNvSpPr>
          <p:nvPr/>
        </p:nvSpPr>
        <p:spPr bwMode="auto">
          <a:xfrm>
            <a:off x="6959601" y="4986338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7" name="Freeform 81"/>
          <p:cNvSpPr>
            <a:spLocks/>
          </p:cNvSpPr>
          <p:nvPr/>
        </p:nvSpPr>
        <p:spPr bwMode="auto">
          <a:xfrm>
            <a:off x="6888163" y="4230291"/>
            <a:ext cx="131762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8" name="Freeform 82"/>
          <p:cNvSpPr>
            <a:spLocks/>
          </p:cNvSpPr>
          <p:nvPr/>
        </p:nvSpPr>
        <p:spPr bwMode="auto">
          <a:xfrm>
            <a:off x="6022976" y="5157788"/>
            <a:ext cx="131763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0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0 h 82"/>
              <a:gd name="T88" fmla="*/ 2147483646 w 83"/>
              <a:gd name="T89" fmla="*/ 0 h 82"/>
              <a:gd name="T90" fmla="*/ 2147483646 w 83"/>
              <a:gd name="T91" fmla="*/ 2147483646 h 82"/>
              <a:gd name="T92" fmla="*/ 2147483646 w 83"/>
              <a:gd name="T93" fmla="*/ 2147483646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9" name="Freeform 83"/>
          <p:cNvSpPr>
            <a:spLocks/>
          </p:cNvSpPr>
          <p:nvPr/>
        </p:nvSpPr>
        <p:spPr bwMode="auto">
          <a:xfrm>
            <a:off x="5880101" y="4013597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4" name="Freeform 88"/>
          <p:cNvSpPr>
            <a:spLocks/>
          </p:cNvSpPr>
          <p:nvPr/>
        </p:nvSpPr>
        <p:spPr bwMode="auto">
          <a:xfrm>
            <a:off x="7019926" y="6336507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7" name="Freeform 91"/>
          <p:cNvSpPr>
            <a:spLocks/>
          </p:cNvSpPr>
          <p:nvPr/>
        </p:nvSpPr>
        <p:spPr bwMode="auto">
          <a:xfrm>
            <a:off x="6300789" y="5704285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8" name="Freeform 92"/>
          <p:cNvSpPr>
            <a:spLocks/>
          </p:cNvSpPr>
          <p:nvPr/>
        </p:nvSpPr>
        <p:spPr bwMode="auto">
          <a:xfrm>
            <a:off x="7812089" y="6011466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59" name="Freeform 163"/>
          <p:cNvSpPr>
            <a:spLocks/>
          </p:cNvSpPr>
          <p:nvPr/>
        </p:nvSpPr>
        <p:spPr bwMode="auto">
          <a:xfrm>
            <a:off x="7956551" y="5050632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60" name="Freeform 164"/>
          <p:cNvSpPr>
            <a:spLocks/>
          </p:cNvSpPr>
          <p:nvPr/>
        </p:nvSpPr>
        <p:spPr bwMode="auto">
          <a:xfrm>
            <a:off x="8532813" y="5428060"/>
            <a:ext cx="131762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2147483646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2147483646 h 82"/>
              <a:gd name="T88" fmla="*/ 2147483646 w 83"/>
              <a:gd name="T89" fmla="*/ 2147483646 h 82"/>
              <a:gd name="T90" fmla="*/ 2147483646 w 83"/>
              <a:gd name="T91" fmla="*/ 2147483646 h 82"/>
              <a:gd name="T92" fmla="*/ 2147483646 w 83"/>
              <a:gd name="T93" fmla="*/ 0 h 82"/>
              <a:gd name="T94" fmla="*/ 2147483646 w 83"/>
              <a:gd name="T95" fmla="*/ 0 h 82"/>
              <a:gd name="T96" fmla="*/ 2147483646 w 83"/>
              <a:gd name="T97" fmla="*/ 2147483646 h 82"/>
              <a:gd name="T98" fmla="*/ 2147483646 w 83"/>
              <a:gd name="T99" fmla="*/ 2147483646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61" name="Freeform 165"/>
          <p:cNvSpPr>
            <a:spLocks/>
          </p:cNvSpPr>
          <p:nvPr/>
        </p:nvSpPr>
        <p:spPr bwMode="auto">
          <a:xfrm>
            <a:off x="8388351" y="3851672"/>
            <a:ext cx="131763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1709" name="Freeform 167"/>
          <p:cNvSpPr>
            <a:spLocks/>
          </p:cNvSpPr>
          <p:nvPr/>
        </p:nvSpPr>
        <p:spPr bwMode="auto">
          <a:xfrm>
            <a:off x="6223000" y="1828801"/>
            <a:ext cx="203200" cy="431006"/>
          </a:xfrm>
          <a:custGeom>
            <a:avLst/>
            <a:gdLst>
              <a:gd name="T0" fmla="*/ 2147483646 w 128"/>
              <a:gd name="T1" fmla="*/ 0 h 362"/>
              <a:gd name="T2" fmla="*/ 2147483646 w 128"/>
              <a:gd name="T3" fmla="*/ 2147483646 h 362"/>
              <a:gd name="T4" fmla="*/ 2147483646 w 128"/>
              <a:gd name="T5" fmla="*/ 2147483646 h 362"/>
              <a:gd name="T6" fmla="*/ 2147483646 w 128"/>
              <a:gd name="T7" fmla="*/ 2147483646 h 362"/>
              <a:gd name="T8" fmla="*/ 2147483646 w 128"/>
              <a:gd name="T9" fmla="*/ 2147483646 h 362"/>
              <a:gd name="T10" fmla="*/ 2147483646 w 128"/>
              <a:gd name="T11" fmla="*/ 2147483646 h 362"/>
              <a:gd name="T12" fmla="*/ 2147483646 w 128"/>
              <a:gd name="T13" fmla="*/ 2147483646 h 362"/>
              <a:gd name="T14" fmla="*/ 2147483646 w 128"/>
              <a:gd name="T15" fmla="*/ 2147483646 h 362"/>
              <a:gd name="T16" fmla="*/ 2147483646 w 128"/>
              <a:gd name="T17" fmla="*/ 2147483646 h 362"/>
              <a:gd name="T18" fmla="*/ 2147483646 w 128"/>
              <a:gd name="T19" fmla="*/ 0 h 3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8"/>
              <a:gd name="T31" fmla="*/ 0 h 362"/>
              <a:gd name="T32" fmla="*/ 128 w 128"/>
              <a:gd name="T33" fmla="*/ 362 h 3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8" h="362">
                <a:moveTo>
                  <a:pt x="72" y="0"/>
                </a:moveTo>
                <a:cubicBezTo>
                  <a:pt x="61" y="16"/>
                  <a:pt x="51" y="32"/>
                  <a:pt x="40" y="48"/>
                </a:cubicBezTo>
                <a:cubicBezTo>
                  <a:pt x="35" y="56"/>
                  <a:pt x="24" y="72"/>
                  <a:pt x="24" y="72"/>
                </a:cubicBezTo>
                <a:cubicBezTo>
                  <a:pt x="17" y="120"/>
                  <a:pt x="0" y="210"/>
                  <a:pt x="24" y="248"/>
                </a:cubicBezTo>
                <a:cubicBezTo>
                  <a:pt x="37" y="268"/>
                  <a:pt x="72" y="253"/>
                  <a:pt x="96" y="256"/>
                </a:cubicBezTo>
                <a:cubicBezTo>
                  <a:pt x="107" y="290"/>
                  <a:pt x="89" y="362"/>
                  <a:pt x="128" y="304"/>
                </a:cubicBezTo>
                <a:cubicBezTo>
                  <a:pt x="125" y="240"/>
                  <a:pt x="126" y="176"/>
                  <a:pt x="120" y="112"/>
                </a:cubicBezTo>
                <a:cubicBezTo>
                  <a:pt x="119" y="100"/>
                  <a:pt x="103" y="52"/>
                  <a:pt x="88" y="40"/>
                </a:cubicBezTo>
                <a:cubicBezTo>
                  <a:pt x="81" y="35"/>
                  <a:pt x="67" y="40"/>
                  <a:pt x="64" y="32"/>
                </a:cubicBezTo>
                <a:cubicBezTo>
                  <a:pt x="60" y="22"/>
                  <a:pt x="69" y="11"/>
                  <a:pt x="72" y="0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80" name="WordArt 78"/>
          <p:cNvSpPr>
            <a:spLocks noChangeArrowheads="1" noChangeShapeType="1" noTextEdit="1"/>
          </p:cNvSpPr>
          <p:nvPr/>
        </p:nvSpPr>
        <p:spPr bwMode="auto">
          <a:xfrm>
            <a:off x="251520" y="195487"/>
            <a:ext cx="6363022" cy="1026002"/>
          </a:xfrm>
          <a:prstGeom prst="rect">
            <a:avLst/>
          </a:prstGeom>
          <a:extLst/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is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weather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usually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like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in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2D2D8A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WINTER 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sp>
        <p:nvSpPr>
          <p:cNvPr id="181" name="180 Rectángulo redondeado"/>
          <p:cNvSpPr/>
          <p:nvPr/>
        </p:nvSpPr>
        <p:spPr>
          <a:xfrm>
            <a:off x="720725" y="1426369"/>
            <a:ext cx="3849688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sunny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cool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82" name="181 Rectángulo redondeado"/>
          <p:cNvSpPr/>
          <p:nvPr/>
        </p:nvSpPr>
        <p:spPr>
          <a:xfrm>
            <a:off x="720725" y="2085975"/>
            <a:ext cx="3849688" cy="5191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snowy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freezing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83" name="182 Rectángulo redondeado"/>
          <p:cNvSpPr/>
          <p:nvPr/>
        </p:nvSpPr>
        <p:spPr>
          <a:xfrm>
            <a:off x="723900" y="2787253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windy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warm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184" name="183 Rectángulo redondeado"/>
          <p:cNvSpPr/>
          <p:nvPr/>
        </p:nvSpPr>
        <p:spPr>
          <a:xfrm>
            <a:off x="723900" y="3457576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cloudy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hot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pic>
        <p:nvPicPr>
          <p:cNvPr id="47139" name="Picture 89" descr="Muñeco_nie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733675"/>
            <a:ext cx="1663700" cy="149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0" name="AutoShape 9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01013" y="4462462"/>
            <a:ext cx="863600" cy="539354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</p:childTnLst>
        </p:cTn>
      </p:par>
    </p:tnLst>
    <p:bldLst>
      <p:bldP spid="181" grpId="0" animBg="1"/>
      <p:bldP spid="181" grpId="1" animBg="1"/>
      <p:bldP spid="182" grpId="0" animBg="1"/>
      <p:bldP spid="183" grpId="0" animBg="1"/>
      <p:bldP spid="183" grpId="1" animBg="1"/>
      <p:bldP spid="184" grpId="0" animBg="1"/>
      <p:bldP spid="184" grpId="1" animBg="1"/>
      <p:bldP spid="2057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707" name="AutoShape 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2708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50" name="Freeform 5"/>
          <p:cNvSpPr>
            <a:spLocks/>
          </p:cNvSpPr>
          <p:nvPr/>
        </p:nvSpPr>
        <p:spPr bwMode="auto">
          <a:xfrm>
            <a:off x="5148263" y="1869281"/>
            <a:ext cx="2374900" cy="2538413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151" name="Freeform 9"/>
          <p:cNvSpPr>
            <a:spLocks/>
          </p:cNvSpPr>
          <p:nvPr/>
        </p:nvSpPr>
        <p:spPr bwMode="auto">
          <a:xfrm>
            <a:off x="539751" y="4030266"/>
            <a:ext cx="3616325" cy="739378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2715" name="Freeform 43"/>
          <p:cNvSpPr>
            <a:spLocks/>
          </p:cNvSpPr>
          <p:nvPr/>
        </p:nvSpPr>
        <p:spPr bwMode="auto">
          <a:xfrm>
            <a:off x="5519738" y="2181225"/>
            <a:ext cx="735012" cy="381000"/>
          </a:xfrm>
          <a:custGeom>
            <a:avLst/>
            <a:gdLst>
              <a:gd name="T0" fmla="*/ 2147483646 w 463"/>
              <a:gd name="T1" fmla="*/ 2147483646 h 320"/>
              <a:gd name="T2" fmla="*/ 2147483646 w 463"/>
              <a:gd name="T3" fmla="*/ 2147483646 h 320"/>
              <a:gd name="T4" fmla="*/ 2147483646 w 463"/>
              <a:gd name="T5" fmla="*/ 2147483646 h 320"/>
              <a:gd name="T6" fmla="*/ 2147483646 w 463"/>
              <a:gd name="T7" fmla="*/ 2147483646 h 320"/>
              <a:gd name="T8" fmla="*/ 2147483646 w 463"/>
              <a:gd name="T9" fmla="*/ 2147483646 h 320"/>
              <a:gd name="T10" fmla="*/ 2147483646 w 463"/>
              <a:gd name="T11" fmla="*/ 0 h 320"/>
              <a:gd name="T12" fmla="*/ 2147483646 w 463"/>
              <a:gd name="T13" fmla="*/ 2147483646 h 320"/>
              <a:gd name="T14" fmla="*/ 2147483646 w 463"/>
              <a:gd name="T15" fmla="*/ 2147483646 h 320"/>
              <a:gd name="T16" fmla="*/ 2147483646 w 463"/>
              <a:gd name="T17" fmla="*/ 2147483646 h 320"/>
              <a:gd name="T18" fmla="*/ 2147483646 w 463"/>
              <a:gd name="T19" fmla="*/ 2147483646 h 320"/>
              <a:gd name="T20" fmla="*/ 2147483646 w 463"/>
              <a:gd name="T21" fmla="*/ 2147483646 h 320"/>
              <a:gd name="T22" fmla="*/ 2147483646 w 463"/>
              <a:gd name="T23" fmla="*/ 2147483646 h 320"/>
              <a:gd name="T24" fmla="*/ 2147483646 w 463"/>
              <a:gd name="T25" fmla="*/ 2147483646 h 320"/>
              <a:gd name="T26" fmla="*/ 2147483646 w 463"/>
              <a:gd name="T27" fmla="*/ 2147483646 h 320"/>
              <a:gd name="T28" fmla="*/ 2147483646 w 463"/>
              <a:gd name="T29" fmla="*/ 2147483646 h 320"/>
              <a:gd name="T30" fmla="*/ 2147483646 w 463"/>
              <a:gd name="T31" fmla="*/ 2147483646 h 320"/>
              <a:gd name="T32" fmla="*/ 2147483646 w 463"/>
              <a:gd name="T33" fmla="*/ 2147483646 h 3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3"/>
              <a:gd name="T52" fmla="*/ 0 h 320"/>
              <a:gd name="T53" fmla="*/ 463 w 463"/>
              <a:gd name="T54" fmla="*/ 320 h 32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3" h="320">
                <a:moveTo>
                  <a:pt x="419" y="168"/>
                </a:moveTo>
                <a:cubicBezTo>
                  <a:pt x="419" y="168"/>
                  <a:pt x="367" y="156"/>
                  <a:pt x="363" y="152"/>
                </a:cubicBezTo>
                <a:cubicBezTo>
                  <a:pt x="343" y="132"/>
                  <a:pt x="327" y="72"/>
                  <a:pt x="291" y="64"/>
                </a:cubicBezTo>
                <a:cubicBezTo>
                  <a:pt x="265" y="58"/>
                  <a:pt x="238" y="59"/>
                  <a:pt x="211" y="56"/>
                </a:cubicBezTo>
                <a:cubicBezTo>
                  <a:pt x="163" y="44"/>
                  <a:pt x="189" y="51"/>
                  <a:pt x="131" y="32"/>
                </a:cubicBezTo>
                <a:cubicBezTo>
                  <a:pt x="113" y="26"/>
                  <a:pt x="83" y="0"/>
                  <a:pt x="83" y="0"/>
                </a:cubicBezTo>
                <a:cubicBezTo>
                  <a:pt x="0" y="21"/>
                  <a:pt x="59" y="31"/>
                  <a:pt x="75" y="80"/>
                </a:cubicBezTo>
                <a:cubicBezTo>
                  <a:pt x="82" y="101"/>
                  <a:pt x="80" y="113"/>
                  <a:pt x="107" y="120"/>
                </a:cubicBezTo>
                <a:cubicBezTo>
                  <a:pt x="128" y="126"/>
                  <a:pt x="150" y="125"/>
                  <a:pt x="171" y="128"/>
                </a:cubicBezTo>
                <a:cubicBezTo>
                  <a:pt x="214" y="192"/>
                  <a:pt x="158" y="115"/>
                  <a:pt x="211" y="168"/>
                </a:cubicBezTo>
                <a:cubicBezTo>
                  <a:pt x="218" y="175"/>
                  <a:pt x="219" y="187"/>
                  <a:pt x="227" y="192"/>
                </a:cubicBezTo>
                <a:cubicBezTo>
                  <a:pt x="241" y="201"/>
                  <a:pt x="259" y="203"/>
                  <a:pt x="275" y="208"/>
                </a:cubicBezTo>
                <a:cubicBezTo>
                  <a:pt x="302" y="217"/>
                  <a:pt x="323" y="248"/>
                  <a:pt x="347" y="264"/>
                </a:cubicBezTo>
                <a:cubicBezTo>
                  <a:pt x="368" y="296"/>
                  <a:pt x="358" y="308"/>
                  <a:pt x="395" y="320"/>
                </a:cubicBezTo>
                <a:cubicBezTo>
                  <a:pt x="411" y="317"/>
                  <a:pt x="429" y="320"/>
                  <a:pt x="443" y="312"/>
                </a:cubicBezTo>
                <a:cubicBezTo>
                  <a:pt x="450" y="308"/>
                  <a:pt x="451" y="296"/>
                  <a:pt x="451" y="288"/>
                </a:cubicBezTo>
                <a:cubicBezTo>
                  <a:pt x="451" y="190"/>
                  <a:pt x="463" y="212"/>
                  <a:pt x="419" y="168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2716" name="Freeform 44"/>
          <p:cNvSpPr>
            <a:spLocks/>
          </p:cNvSpPr>
          <p:nvPr/>
        </p:nvSpPr>
        <p:spPr bwMode="auto">
          <a:xfrm>
            <a:off x="5189538" y="2305051"/>
            <a:ext cx="449262" cy="40481"/>
          </a:xfrm>
          <a:custGeom>
            <a:avLst/>
            <a:gdLst>
              <a:gd name="T0" fmla="*/ 2147483646 w 283"/>
              <a:gd name="T1" fmla="*/ 2147483646 h 34"/>
              <a:gd name="T2" fmla="*/ 2147483646 w 283"/>
              <a:gd name="T3" fmla="*/ 0 h 34"/>
              <a:gd name="T4" fmla="*/ 2147483646 w 283"/>
              <a:gd name="T5" fmla="*/ 2147483646 h 34"/>
              <a:gd name="T6" fmla="*/ 2147483646 w 283"/>
              <a:gd name="T7" fmla="*/ 2147483646 h 34"/>
              <a:gd name="T8" fmla="*/ 2147483646 w 283"/>
              <a:gd name="T9" fmla="*/ 2147483646 h 34"/>
              <a:gd name="T10" fmla="*/ 2147483646 w 283"/>
              <a:gd name="T11" fmla="*/ 2147483646 h 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3"/>
              <a:gd name="T19" fmla="*/ 0 h 34"/>
              <a:gd name="T20" fmla="*/ 283 w 283"/>
              <a:gd name="T21" fmla="*/ 34 h 3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3" h="34">
                <a:moveTo>
                  <a:pt x="283" y="24"/>
                </a:moveTo>
                <a:cubicBezTo>
                  <a:pt x="246" y="18"/>
                  <a:pt x="215" y="9"/>
                  <a:pt x="179" y="0"/>
                </a:cubicBezTo>
                <a:cubicBezTo>
                  <a:pt x="131" y="3"/>
                  <a:pt x="83" y="4"/>
                  <a:pt x="35" y="8"/>
                </a:cubicBezTo>
                <a:cubicBezTo>
                  <a:pt x="24" y="9"/>
                  <a:pt x="6" y="6"/>
                  <a:pt x="3" y="16"/>
                </a:cubicBezTo>
                <a:cubicBezTo>
                  <a:pt x="0" y="25"/>
                  <a:pt x="17" y="32"/>
                  <a:pt x="27" y="32"/>
                </a:cubicBezTo>
                <a:cubicBezTo>
                  <a:pt x="112" y="34"/>
                  <a:pt x="198" y="27"/>
                  <a:pt x="283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2717" name="Freeform 46"/>
          <p:cNvSpPr>
            <a:spLocks/>
          </p:cNvSpPr>
          <p:nvPr/>
        </p:nvSpPr>
        <p:spPr bwMode="auto">
          <a:xfrm>
            <a:off x="6883400" y="2158604"/>
            <a:ext cx="615950" cy="197644"/>
          </a:xfrm>
          <a:custGeom>
            <a:avLst/>
            <a:gdLst>
              <a:gd name="T0" fmla="*/ 2147483646 w 388"/>
              <a:gd name="T1" fmla="*/ 2147483646 h 123"/>
              <a:gd name="T2" fmla="*/ 2147483646 w 388"/>
              <a:gd name="T3" fmla="*/ 2147483646 h 123"/>
              <a:gd name="T4" fmla="*/ 2147483646 w 388"/>
              <a:gd name="T5" fmla="*/ 2147483646 h 123"/>
              <a:gd name="T6" fmla="*/ 2147483646 w 388"/>
              <a:gd name="T7" fmla="*/ 2147483646 h 123"/>
              <a:gd name="T8" fmla="*/ 2147483646 w 388"/>
              <a:gd name="T9" fmla="*/ 2147483646 h 123"/>
              <a:gd name="T10" fmla="*/ 2147483646 w 388"/>
              <a:gd name="T11" fmla="*/ 2147483646 h 123"/>
              <a:gd name="T12" fmla="*/ 2147483646 w 388"/>
              <a:gd name="T13" fmla="*/ 2147483646 h 123"/>
              <a:gd name="T14" fmla="*/ 2147483646 w 388"/>
              <a:gd name="T15" fmla="*/ 2147483646 h 123"/>
              <a:gd name="T16" fmla="*/ 0 w 388"/>
              <a:gd name="T17" fmla="*/ 2147483646 h 1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8"/>
              <a:gd name="T28" fmla="*/ 0 h 123"/>
              <a:gd name="T29" fmla="*/ 388 w 388"/>
              <a:gd name="T30" fmla="*/ 123 h 1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8" h="123">
                <a:moveTo>
                  <a:pt x="16" y="59"/>
                </a:moveTo>
                <a:cubicBezTo>
                  <a:pt x="40" y="56"/>
                  <a:pt x="64" y="55"/>
                  <a:pt x="88" y="51"/>
                </a:cubicBezTo>
                <a:cubicBezTo>
                  <a:pt x="116" y="47"/>
                  <a:pt x="140" y="28"/>
                  <a:pt x="168" y="27"/>
                </a:cubicBezTo>
                <a:cubicBezTo>
                  <a:pt x="219" y="24"/>
                  <a:pt x="269" y="22"/>
                  <a:pt x="320" y="19"/>
                </a:cubicBezTo>
                <a:cubicBezTo>
                  <a:pt x="329" y="17"/>
                  <a:pt x="375" y="0"/>
                  <a:pt x="384" y="19"/>
                </a:cubicBezTo>
                <a:cubicBezTo>
                  <a:pt x="388" y="27"/>
                  <a:pt x="368" y="25"/>
                  <a:pt x="360" y="27"/>
                </a:cubicBezTo>
                <a:cubicBezTo>
                  <a:pt x="338" y="32"/>
                  <a:pt x="310" y="32"/>
                  <a:pt x="288" y="43"/>
                </a:cubicBezTo>
                <a:cubicBezTo>
                  <a:pt x="197" y="88"/>
                  <a:pt x="155" y="77"/>
                  <a:pt x="32" y="83"/>
                </a:cubicBezTo>
                <a:cubicBezTo>
                  <a:pt x="7" y="91"/>
                  <a:pt x="0" y="94"/>
                  <a:pt x="0" y="123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2718" name="Freeform 47"/>
          <p:cNvSpPr>
            <a:spLocks/>
          </p:cNvSpPr>
          <p:nvPr/>
        </p:nvSpPr>
        <p:spPr bwMode="auto">
          <a:xfrm>
            <a:off x="6457950" y="2276475"/>
            <a:ext cx="273050" cy="258366"/>
          </a:xfrm>
          <a:custGeom>
            <a:avLst/>
            <a:gdLst>
              <a:gd name="T0" fmla="*/ 2147483646 w 172"/>
              <a:gd name="T1" fmla="*/ 0 h 217"/>
              <a:gd name="T2" fmla="*/ 2147483646 w 172"/>
              <a:gd name="T3" fmla="*/ 2147483646 h 217"/>
              <a:gd name="T4" fmla="*/ 2147483646 w 172"/>
              <a:gd name="T5" fmla="*/ 2147483646 h 217"/>
              <a:gd name="T6" fmla="*/ 2147483646 w 172"/>
              <a:gd name="T7" fmla="*/ 2147483646 h 217"/>
              <a:gd name="T8" fmla="*/ 2147483646 w 172"/>
              <a:gd name="T9" fmla="*/ 2147483646 h 217"/>
              <a:gd name="T10" fmla="*/ 2147483646 w 172"/>
              <a:gd name="T11" fmla="*/ 0 h 2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217"/>
              <a:gd name="T20" fmla="*/ 172 w 172"/>
              <a:gd name="T21" fmla="*/ 217 h 2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217">
                <a:moveTo>
                  <a:pt x="172" y="0"/>
                </a:moveTo>
                <a:cubicBezTo>
                  <a:pt x="121" y="34"/>
                  <a:pt x="72" y="60"/>
                  <a:pt x="12" y="72"/>
                </a:cubicBezTo>
                <a:cubicBezTo>
                  <a:pt x="15" y="115"/>
                  <a:pt x="0" y="162"/>
                  <a:pt x="20" y="200"/>
                </a:cubicBezTo>
                <a:cubicBezTo>
                  <a:pt x="29" y="217"/>
                  <a:pt x="60" y="202"/>
                  <a:pt x="76" y="192"/>
                </a:cubicBezTo>
                <a:cubicBezTo>
                  <a:pt x="92" y="182"/>
                  <a:pt x="97" y="160"/>
                  <a:pt x="108" y="144"/>
                </a:cubicBezTo>
                <a:cubicBezTo>
                  <a:pt x="145" y="88"/>
                  <a:pt x="146" y="77"/>
                  <a:pt x="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4" name="Freeform 78"/>
          <p:cNvSpPr>
            <a:spLocks/>
          </p:cNvSpPr>
          <p:nvPr/>
        </p:nvSpPr>
        <p:spPr bwMode="auto">
          <a:xfrm>
            <a:off x="5807076" y="4607719"/>
            <a:ext cx="131763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0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0 h 82"/>
              <a:gd name="T88" fmla="*/ 2147483646 w 83"/>
              <a:gd name="T89" fmla="*/ 0 h 82"/>
              <a:gd name="T90" fmla="*/ 2147483646 w 83"/>
              <a:gd name="T91" fmla="*/ 2147483646 h 82"/>
              <a:gd name="T92" fmla="*/ 2147483646 w 83"/>
              <a:gd name="T93" fmla="*/ 2147483646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8" name="Freeform 82"/>
          <p:cNvSpPr>
            <a:spLocks/>
          </p:cNvSpPr>
          <p:nvPr/>
        </p:nvSpPr>
        <p:spPr bwMode="auto">
          <a:xfrm>
            <a:off x="6022976" y="5157788"/>
            <a:ext cx="131763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0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0 h 82"/>
              <a:gd name="T88" fmla="*/ 2147483646 w 83"/>
              <a:gd name="T89" fmla="*/ 0 h 82"/>
              <a:gd name="T90" fmla="*/ 2147483646 w 83"/>
              <a:gd name="T91" fmla="*/ 2147483646 h 82"/>
              <a:gd name="T92" fmla="*/ 2147483646 w 83"/>
              <a:gd name="T93" fmla="*/ 2147483646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9" name="Freeform 83"/>
          <p:cNvSpPr>
            <a:spLocks/>
          </p:cNvSpPr>
          <p:nvPr/>
        </p:nvSpPr>
        <p:spPr bwMode="auto">
          <a:xfrm>
            <a:off x="5880101" y="4013597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4" name="Freeform 88"/>
          <p:cNvSpPr>
            <a:spLocks/>
          </p:cNvSpPr>
          <p:nvPr/>
        </p:nvSpPr>
        <p:spPr bwMode="auto">
          <a:xfrm>
            <a:off x="7019926" y="6336507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7" name="Freeform 91"/>
          <p:cNvSpPr>
            <a:spLocks/>
          </p:cNvSpPr>
          <p:nvPr/>
        </p:nvSpPr>
        <p:spPr bwMode="auto">
          <a:xfrm>
            <a:off x="6300789" y="5704285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8" name="Freeform 92"/>
          <p:cNvSpPr>
            <a:spLocks/>
          </p:cNvSpPr>
          <p:nvPr/>
        </p:nvSpPr>
        <p:spPr bwMode="auto">
          <a:xfrm>
            <a:off x="7812089" y="6011466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60" name="Freeform 164"/>
          <p:cNvSpPr>
            <a:spLocks/>
          </p:cNvSpPr>
          <p:nvPr/>
        </p:nvSpPr>
        <p:spPr bwMode="auto">
          <a:xfrm>
            <a:off x="8532813" y="5428060"/>
            <a:ext cx="131762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2147483646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2147483646 h 82"/>
              <a:gd name="T88" fmla="*/ 2147483646 w 83"/>
              <a:gd name="T89" fmla="*/ 2147483646 h 82"/>
              <a:gd name="T90" fmla="*/ 2147483646 w 83"/>
              <a:gd name="T91" fmla="*/ 2147483646 h 82"/>
              <a:gd name="T92" fmla="*/ 2147483646 w 83"/>
              <a:gd name="T93" fmla="*/ 0 h 82"/>
              <a:gd name="T94" fmla="*/ 2147483646 w 83"/>
              <a:gd name="T95" fmla="*/ 0 h 82"/>
              <a:gd name="T96" fmla="*/ 2147483646 w 83"/>
              <a:gd name="T97" fmla="*/ 2147483646 h 82"/>
              <a:gd name="T98" fmla="*/ 2147483646 w 83"/>
              <a:gd name="T99" fmla="*/ 2147483646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2726" name="Freeform 167"/>
          <p:cNvSpPr>
            <a:spLocks/>
          </p:cNvSpPr>
          <p:nvPr/>
        </p:nvSpPr>
        <p:spPr bwMode="auto">
          <a:xfrm>
            <a:off x="6223000" y="1828801"/>
            <a:ext cx="203200" cy="431006"/>
          </a:xfrm>
          <a:custGeom>
            <a:avLst/>
            <a:gdLst>
              <a:gd name="T0" fmla="*/ 2147483646 w 128"/>
              <a:gd name="T1" fmla="*/ 0 h 362"/>
              <a:gd name="T2" fmla="*/ 2147483646 w 128"/>
              <a:gd name="T3" fmla="*/ 2147483646 h 362"/>
              <a:gd name="T4" fmla="*/ 2147483646 w 128"/>
              <a:gd name="T5" fmla="*/ 2147483646 h 362"/>
              <a:gd name="T6" fmla="*/ 2147483646 w 128"/>
              <a:gd name="T7" fmla="*/ 2147483646 h 362"/>
              <a:gd name="T8" fmla="*/ 2147483646 w 128"/>
              <a:gd name="T9" fmla="*/ 2147483646 h 362"/>
              <a:gd name="T10" fmla="*/ 2147483646 w 128"/>
              <a:gd name="T11" fmla="*/ 2147483646 h 362"/>
              <a:gd name="T12" fmla="*/ 2147483646 w 128"/>
              <a:gd name="T13" fmla="*/ 2147483646 h 362"/>
              <a:gd name="T14" fmla="*/ 2147483646 w 128"/>
              <a:gd name="T15" fmla="*/ 2147483646 h 362"/>
              <a:gd name="T16" fmla="*/ 2147483646 w 128"/>
              <a:gd name="T17" fmla="*/ 2147483646 h 362"/>
              <a:gd name="T18" fmla="*/ 2147483646 w 128"/>
              <a:gd name="T19" fmla="*/ 0 h 3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8"/>
              <a:gd name="T31" fmla="*/ 0 h 362"/>
              <a:gd name="T32" fmla="*/ 128 w 128"/>
              <a:gd name="T33" fmla="*/ 362 h 3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8" h="362">
                <a:moveTo>
                  <a:pt x="72" y="0"/>
                </a:moveTo>
                <a:cubicBezTo>
                  <a:pt x="61" y="16"/>
                  <a:pt x="51" y="32"/>
                  <a:pt x="40" y="48"/>
                </a:cubicBezTo>
                <a:cubicBezTo>
                  <a:pt x="35" y="56"/>
                  <a:pt x="24" y="72"/>
                  <a:pt x="24" y="72"/>
                </a:cubicBezTo>
                <a:cubicBezTo>
                  <a:pt x="17" y="120"/>
                  <a:pt x="0" y="210"/>
                  <a:pt x="24" y="248"/>
                </a:cubicBezTo>
                <a:cubicBezTo>
                  <a:pt x="37" y="268"/>
                  <a:pt x="72" y="253"/>
                  <a:pt x="96" y="256"/>
                </a:cubicBezTo>
                <a:cubicBezTo>
                  <a:pt x="107" y="290"/>
                  <a:pt x="89" y="362"/>
                  <a:pt x="128" y="304"/>
                </a:cubicBezTo>
                <a:cubicBezTo>
                  <a:pt x="125" y="240"/>
                  <a:pt x="126" y="176"/>
                  <a:pt x="120" y="112"/>
                </a:cubicBezTo>
                <a:cubicBezTo>
                  <a:pt x="119" y="100"/>
                  <a:pt x="103" y="52"/>
                  <a:pt x="88" y="40"/>
                </a:cubicBezTo>
                <a:cubicBezTo>
                  <a:pt x="81" y="35"/>
                  <a:pt x="67" y="40"/>
                  <a:pt x="64" y="32"/>
                </a:cubicBezTo>
                <a:cubicBezTo>
                  <a:pt x="60" y="22"/>
                  <a:pt x="69" y="11"/>
                  <a:pt x="72" y="0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80" name="WordArt 78"/>
          <p:cNvSpPr>
            <a:spLocks noChangeArrowheads="1" noChangeShapeType="1" noTextEdit="1"/>
          </p:cNvSpPr>
          <p:nvPr/>
        </p:nvSpPr>
        <p:spPr bwMode="auto">
          <a:xfrm>
            <a:off x="251520" y="195487"/>
            <a:ext cx="6363022" cy="1026002"/>
          </a:xfrm>
          <a:prstGeom prst="rect">
            <a:avLst/>
          </a:prstGeom>
          <a:extLst/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do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usually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wear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in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2D2D8A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WINTER 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sp>
        <p:nvSpPr>
          <p:cNvPr id="84" name="83 Rectángulo redondeado"/>
          <p:cNvSpPr/>
          <p:nvPr/>
        </p:nvSpPr>
        <p:spPr>
          <a:xfrm>
            <a:off x="420688" y="1426369"/>
            <a:ext cx="4005262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solidFill>
                  <a:srgbClr val="000000"/>
                </a:solidFill>
              </a:rPr>
              <a:t>jeans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sandals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85" name="84 Rectángulo redondeado"/>
          <p:cNvSpPr/>
          <p:nvPr/>
        </p:nvSpPr>
        <p:spPr>
          <a:xfrm>
            <a:off x="434976" y="2106216"/>
            <a:ext cx="4005263" cy="5191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scarves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gloves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86" name="85 Rectángulo redondeado"/>
          <p:cNvSpPr/>
          <p:nvPr/>
        </p:nvSpPr>
        <p:spPr>
          <a:xfrm>
            <a:off x="423864" y="3436144"/>
            <a:ext cx="4003675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shirts</a:t>
            </a:r>
            <a:r>
              <a:rPr lang="es-ES_tradnl" sz="2800" b="1" kern="0" dirty="0">
                <a:solidFill>
                  <a:srgbClr val="000000"/>
                </a:solidFill>
              </a:rPr>
              <a:t> and shorts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87" name="86 Rectángulo redondeado"/>
          <p:cNvSpPr/>
          <p:nvPr/>
        </p:nvSpPr>
        <p:spPr>
          <a:xfrm>
            <a:off x="423864" y="2787253"/>
            <a:ext cx="4003675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solidFill>
                  <a:srgbClr val="000000"/>
                </a:solidFill>
              </a:rPr>
              <a:t>T-</a:t>
            </a:r>
            <a:r>
              <a:rPr lang="es-ES_tradnl" sz="2800" b="1" kern="0" dirty="0" err="1">
                <a:solidFill>
                  <a:srgbClr val="000000"/>
                </a:solidFill>
              </a:rPr>
              <a:t>shirts</a:t>
            </a:r>
            <a:r>
              <a:rPr lang="es-ES_tradnl" sz="2800" b="1" kern="0" dirty="0">
                <a:solidFill>
                  <a:srgbClr val="000000"/>
                </a:solidFill>
              </a:rPr>
              <a:t> and </a:t>
            </a:r>
            <a:r>
              <a:rPr lang="es-ES_tradnl" sz="2800" b="1" kern="0" dirty="0" err="1">
                <a:solidFill>
                  <a:srgbClr val="000000"/>
                </a:solidFill>
              </a:rPr>
              <a:t>flip-flops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pic>
        <p:nvPicPr>
          <p:cNvPr id="48156" name="108 Imagen" descr="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1" y="2842023"/>
            <a:ext cx="1966913" cy="151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2" name="Freeform 76"/>
          <p:cNvSpPr>
            <a:spLocks/>
          </p:cNvSpPr>
          <p:nvPr/>
        </p:nvSpPr>
        <p:spPr bwMode="auto">
          <a:xfrm>
            <a:off x="7535864" y="4121944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3" name="Freeform 77"/>
          <p:cNvSpPr>
            <a:spLocks/>
          </p:cNvSpPr>
          <p:nvPr/>
        </p:nvSpPr>
        <p:spPr bwMode="auto">
          <a:xfrm>
            <a:off x="6672263" y="3798094"/>
            <a:ext cx="131762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5" name="Freeform 79"/>
          <p:cNvSpPr>
            <a:spLocks/>
          </p:cNvSpPr>
          <p:nvPr/>
        </p:nvSpPr>
        <p:spPr bwMode="auto">
          <a:xfrm>
            <a:off x="8112126" y="4499373"/>
            <a:ext cx="131763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2147483646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2147483646 h 82"/>
              <a:gd name="T88" fmla="*/ 2147483646 w 83"/>
              <a:gd name="T89" fmla="*/ 2147483646 h 82"/>
              <a:gd name="T90" fmla="*/ 2147483646 w 83"/>
              <a:gd name="T91" fmla="*/ 2147483646 h 82"/>
              <a:gd name="T92" fmla="*/ 2147483646 w 83"/>
              <a:gd name="T93" fmla="*/ 0 h 82"/>
              <a:gd name="T94" fmla="*/ 2147483646 w 83"/>
              <a:gd name="T95" fmla="*/ 0 h 82"/>
              <a:gd name="T96" fmla="*/ 2147483646 w 83"/>
              <a:gd name="T97" fmla="*/ 2147483646 h 82"/>
              <a:gd name="T98" fmla="*/ 2147483646 w 83"/>
              <a:gd name="T99" fmla="*/ 2147483646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6" name="Freeform 80"/>
          <p:cNvSpPr>
            <a:spLocks/>
          </p:cNvSpPr>
          <p:nvPr/>
        </p:nvSpPr>
        <p:spPr bwMode="auto">
          <a:xfrm>
            <a:off x="6959601" y="4986338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7" name="Freeform 81"/>
          <p:cNvSpPr>
            <a:spLocks/>
          </p:cNvSpPr>
          <p:nvPr/>
        </p:nvSpPr>
        <p:spPr bwMode="auto">
          <a:xfrm>
            <a:off x="6888163" y="4230291"/>
            <a:ext cx="131762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59" name="Freeform 163"/>
          <p:cNvSpPr>
            <a:spLocks/>
          </p:cNvSpPr>
          <p:nvPr/>
        </p:nvSpPr>
        <p:spPr bwMode="auto">
          <a:xfrm>
            <a:off x="7956551" y="5050632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61" name="Freeform 165"/>
          <p:cNvSpPr>
            <a:spLocks/>
          </p:cNvSpPr>
          <p:nvPr/>
        </p:nvSpPr>
        <p:spPr bwMode="auto">
          <a:xfrm>
            <a:off x="8388351" y="3851672"/>
            <a:ext cx="131763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595" name="AutoShape 9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01013" y="4462462"/>
            <a:ext cx="863600" cy="539354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  <p:bldP spid="85" grpId="0" animBg="1"/>
      <p:bldP spid="86" grpId="0" animBg="1"/>
      <p:bldP spid="86" grpId="1" animBg="1"/>
      <p:bldP spid="87" grpId="0" animBg="1"/>
      <p:bldP spid="87" grpId="1" animBg="1"/>
      <p:bldP spid="215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4870" y="1107069"/>
            <a:ext cx="2138838" cy="178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5" b="14530"/>
          <a:stretch/>
        </p:blipFill>
        <p:spPr bwMode="auto">
          <a:xfrm flipH="1">
            <a:off x="596059" y="1809750"/>
            <a:ext cx="2528981" cy="144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486400" y="2889434"/>
            <a:ext cx="2822575" cy="5990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hot, sunny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723899" y="271287"/>
            <a:ext cx="7124701" cy="842963"/>
          </a:xfrm>
          <a:prstGeom prst="wedgeRoundRectCallout">
            <a:avLst>
              <a:gd name="adj1" fmla="val -38790"/>
              <a:gd name="adj2" fmla="val 106049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prstClr val="black"/>
                </a:solidFill>
              </a:rPr>
              <a:t>What will the weather be like tomorrow?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860550" y="4009591"/>
            <a:ext cx="5302250" cy="902316"/>
          </a:xfrm>
          <a:prstGeom prst="wedgeRoundRectCallout">
            <a:avLst>
              <a:gd name="adj1" fmla="val -41005"/>
              <a:gd name="adj2" fmla="val -123241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</a:rPr>
              <a:t>It will be_________________.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81400" y="4120575"/>
            <a:ext cx="31881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hot and sunny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44302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731" name="AutoShape 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732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50" name="Freeform 5"/>
          <p:cNvSpPr>
            <a:spLocks/>
          </p:cNvSpPr>
          <p:nvPr/>
        </p:nvSpPr>
        <p:spPr bwMode="auto">
          <a:xfrm>
            <a:off x="5148263" y="1869281"/>
            <a:ext cx="2374900" cy="2538413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151" name="Freeform 9"/>
          <p:cNvSpPr>
            <a:spLocks/>
          </p:cNvSpPr>
          <p:nvPr/>
        </p:nvSpPr>
        <p:spPr bwMode="auto">
          <a:xfrm>
            <a:off x="539751" y="4030266"/>
            <a:ext cx="3616325" cy="739378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3739" name="Freeform 43"/>
          <p:cNvSpPr>
            <a:spLocks/>
          </p:cNvSpPr>
          <p:nvPr/>
        </p:nvSpPr>
        <p:spPr bwMode="auto">
          <a:xfrm>
            <a:off x="5519738" y="2181225"/>
            <a:ext cx="735012" cy="381000"/>
          </a:xfrm>
          <a:custGeom>
            <a:avLst/>
            <a:gdLst>
              <a:gd name="T0" fmla="*/ 2147483646 w 463"/>
              <a:gd name="T1" fmla="*/ 2147483646 h 320"/>
              <a:gd name="T2" fmla="*/ 2147483646 w 463"/>
              <a:gd name="T3" fmla="*/ 2147483646 h 320"/>
              <a:gd name="T4" fmla="*/ 2147483646 w 463"/>
              <a:gd name="T5" fmla="*/ 2147483646 h 320"/>
              <a:gd name="T6" fmla="*/ 2147483646 w 463"/>
              <a:gd name="T7" fmla="*/ 2147483646 h 320"/>
              <a:gd name="T8" fmla="*/ 2147483646 w 463"/>
              <a:gd name="T9" fmla="*/ 2147483646 h 320"/>
              <a:gd name="T10" fmla="*/ 2147483646 w 463"/>
              <a:gd name="T11" fmla="*/ 0 h 320"/>
              <a:gd name="T12" fmla="*/ 2147483646 w 463"/>
              <a:gd name="T13" fmla="*/ 2147483646 h 320"/>
              <a:gd name="T14" fmla="*/ 2147483646 w 463"/>
              <a:gd name="T15" fmla="*/ 2147483646 h 320"/>
              <a:gd name="T16" fmla="*/ 2147483646 w 463"/>
              <a:gd name="T17" fmla="*/ 2147483646 h 320"/>
              <a:gd name="T18" fmla="*/ 2147483646 w 463"/>
              <a:gd name="T19" fmla="*/ 2147483646 h 320"/>
              <a:gd name="T20" fmla="*/ 2147483646 w 463"/>
              <a:gd name="T21" fmla="*/ 2147483646 h 320"/>
              <a:gd name="T22" fmla="*/ 2147483646 w 463"/>
              <a:gd name="T23" fmla="*/ 2147483646 h 320"/>
              <a:gd name="T24" fmla="*/ 2147483646 w 463"/>
              <a:gd name="T25" fmla="*/ 2147483646 h 320"/>
              <a:gd name="T26" fmla="*/ 2147483646 w 463"/>
              <a:gd name="T27" fmla="*/ 2147483646 h 320"/>
              <a:gd name="T28" fmla="*/ 2147483646 w 463"/>
              <a:gd name="T29" fmla="*/ 2147483646 h 320"/>
              <a:gd name="T30" fmla="*/ 2147483646 w 463"/>
              <a:gd name="T31" fmla="*/ 2147483646 h 320"/>
              <a:gd name="T32" fmla="*/ 2147483646 w 463"/>
              <a:gd name="T33" fmla="*/ 2147483646 h 3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3"/>
              <a:gd name="T52" fmla="*/ 0 h 320"/>
              <a:gd name="T53" fmla="*/ 463 w 463"/>
              <a:gd name="T54" fmla="*/ 320 h 32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3" h="320">
                <a:moveTo>
                  <a:pt x="419" y="168"/>
                </a:moveTo>
                <a:cubicBezTo>
                  <a:pt x="419" y="168"/>
                  <a:pt x="367" y="156"/>
                  <a:pt x="363" y="152"/>
                </a:cubicBezTo>
                <a:cubicBezTo>
                  <a:pt x="343" y="132"/>
                  <a:pt x="327" y="72"/>
                  <a:pt x="291" y="64"/>
                </a:cubicBezTo>
                <a:cubicBezTo>
                  <a:pt x="265" y="58"/>
                  <a:pt x="238" y="59"/>
                  <a:pt x="211" y="56"/>
                </a:cubicBezTo>
                <a:cubicBezTo>
                  <a:pt x="163" y="44"/>
                  <a:pt x="189" y="51"/>
                  <a:pt x="131" y="32"/>
                </a:cubicBezTo>
                <a:cubicBezTo>
                  <a:pt x="113" y="26"/>
                  <a:pt x="83" y="0"/>
                  <a:pt x="83" y="0"/>
                </a:cubicBezTo>
                <a:cubicBezTo>
                  <a:pt x="0" y="21"/>
                  <a:pt x="59" y="31"/>
                  <a:pt x="75" y="80"/>
                </a:cubicBezTo>
                <a:cubicBezTo>
                  <a:pt x="82" y="101"/>
                  <a:pt x="80" y="113"/>
                  <a:pt x="107" y="120"/>
                </a:cubicBezTo>
                <a:cubicBezTo>
                  <a:pt x="128" y="126"/>
                  <a:pt x="150" y="125"/>
                  <a:pt x="171" y="128"/>
                </a:cubicBezTo>
                <a:cubicBezTo>
                  <a:pt x="214" y="192"/>
                  <a:pt x="158" y="115"/>
                  <a:pt x="211" y="168"/>
                </a:cubicBezTo>
                <a:cubicBezTo>
                  <a:pt x="218" y="175"/>
                  <a:pt x="219" y="187"/>
                  <a:pt x="227" y="192"/>
                </a:cubicBezTo>
                <a:cubicBezTo>
                  <a:pt x="241" y="201"/>
                  <a:pt x="259" y="203"/>
                  <a:pt x="275" y="208"/>
                </a:cubicBezTo>
                <a:cubicBezTo>
                  <a:pt x="302" y="217"/>
                  <a:pt x="323" y="248"/>
                  <a:pt x="347" y="264"/>
                </a:cubicBezTo>
                <a:cubicBezTo>
                  <a:pt x="368" y="296"/>
                  <a:pt x="358" y="308"/>
                  <a:pt x="395" y="320"/>
                </a:cubicBezTo>
                <a:cubicBezTo>
                  <a:pt x="411" y="317"/>
                  <a:pt x="429" y="320"/>
                  <a:pt x="443" y="312"/>
                </a:cubicBezTo>
                <a:cubicBezTo>
                  <a:pt x="450" y="308"/>
                  <a:pt x="451" y="296"/>
                  <a:pt x="451" y="288"/>
                </a:cubicBezTo>
                <a:cubicBezTo>
                  <a:pt x="451" y="190"/>
                  <a:pt x="463" y="212"/>
                  <a:pt x="419" y="168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3740" name="Freeform 44"/>
          <p:cNvSpPr>
            <a:spLocks/>
          </p:cNvSpPr>
          <p:nvPr/>
        </p:nvSpPr>
        <p:spPr bwMode="auto">
          <a:xfrm>
            <a:off x="5189538" y="2305051"/>
            <a:ext cx="449262" cy="40481"/>
          </a:xfrm>
          <a:custGeom>
            <a:avLst/>
            <a:gdLst>
              <a:gd name="T0" fmla="*/ 2147483646 w 283"/>
              <a:gd name="T1" fmla="*/ 2147483646 h 34"/>
              <a:gd name="T2" fmla="*/ 2147483646 w 283"/>
              <a:gd name="T3" fmla="*/ 0 h 34"/>
              <a:gd name="T4" fmla="*/ 2147483646 w 283"/>
              <a:gd name="T5" fmla="*/ 2147483646 h 34"/>
              <a:gd name="T6" fmla="*/ 2147483646 w 283"/>
              <a:gd name="T7" fmla="*/ 2147483646 h 34"/>
              <a:gd name="T8" fmla="*/ 2147483646 w 283"/>
              <a:gd name="T9" fmla="*/ 2147483646 h 34"/>
              <a:gd name="T10" fmla="*/ 2147483646 w 283"/>
              <a:gd name="T11" fmla="*/ 2147483646 h 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3"/>
              <a:gd name="T19" fmla="*/ 0 h 34"/>
              <a:gd name="T20" fmla="*/ 283 w 283"/>
              <a:gd name="T21" fmla="*/ 34 h 3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3" h="34">
                <a:moveTo>
                  <a:pt x="283" y="24"/>
                </a:moveTo>
                <a:cubicBezTo>
                  <a:pt x="246" y="18"/>
                  <a:pt x="215" y="9"/>
                  <a:pt x="179" y="0"/>
                </a:cubicBezTo>
                <a:cubicBezTo>
                  <a:pt x="131" y="3"/>
                  <a:pt x="83" y="4"/>
                  <a:pt x="35" y="8"/>
                </a:cubicBezTo>
                <a:cubicBezTo>
                  <a:pt x="24" y="9"/>
                  <a:pt x="6" y="6"/>
                  <a:pt x="3" y="16"/>
                </a:cubicBezTo>
                <a:cubicBezTo>
                  <a:pt x="0" y="25"/>
                  <a:pt x="17" y="32"/>
                  <a:pt x="27" y="32"/>
                </a:cubicBezTo>
                <a:cubicBezTo>
                  <a:pt x="112" y="34"/>
                  <a:pt x="198" y="27"/>
                  <a:pt x="283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3741" name="Freeform 46"/>
          <p:cNvSpPr>
            <a:spLocks/>
          </p:cNvSpPr>
          <p:nvPr/>
        </p:nvSpPr>
        <p:spPr bwMode="auto">
          <a:xfrm>
            <a:off x="6883400" y="2158604"/>
            <a:ext cx="615950" cy="197644"/>
          </a:xfrm>
          <a:custGeom>
            <a:avLst/>
            <a:gdLst>
              <a:gd name="T0" fmla="*/ 2147483646 w 388"/>
              <a:gd name="T1" fmla="*/ 2147483646 h 123"/>
              <a:gd name="T2" fmla="*/ 2147483646 w 388"/>
              <a:gd name="T3" fmla="*/ 2147483646 h 123"/>
              <a:gd name="T4" fmla="*/ 2147483646 w 388"/>
              <a:gd name="T5" fmla="*/ 2147483646 h 123"/>
              <a:gd name="T6" fmla="*/ 2147483646 w 388"/>
              <a:gd name="T7" fmla="*/ 2147483646 h 123"/>
              <a:gd name="T8" fmla="*/ 2147483646 w 388"/>
              <a:gd name="T9" fmla="*/ 2147483646 h 123"/>
              <a:gd name="T10" fmla="*/ 2147483646 w 388"/>
              <a:gd name="T11" fmla="*/ 2147483646 h 123"/>
              <a:gd name="T12" fmla="*/ 2147483646 w 388"/>
              <a:gd name="T13" fmla="*/ 2147483646 h 123"/>
              <a:gd name="T14" fmla="*/ 2147483646 w 388"/>
              <a:gd name="T15" fmla="*/ 2147483646 h 123"/>
              <a:gd name="T16" fmla="*/ 0 w 388"/>
              <a:gd name="T17" fmla="*/ 2147483646 h 1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8"/>
              <a:gd name="T28" fmla="*/ 0 h 123"/>
              <a:gd name="T29" fmla="*/ 388 w 388"/>
              <a:gd name="T30" fmla="*/ 123 h 1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8" h="123">
                <a:moveTo>
                  <a:pt x="16" y="59"/>
                </a:moveTo>
                <a:cubicBezTo>
                  <a:pt x="40" y="56"/>
                  <a:pt x="64" y="55"/>
                  <a:pt x="88" y="51"/>
                </a:cubicBezTo>
                <a:cubicBezTo>
                  <a:pt x="116" y="47"/>
                  <a:pt x="140" y="28"/>
                  <a:pt x="168" y="27"/>
                </a:cubicBezTo>
                <a:cubicBezTo>
                  <a:pt x="219" y="24"/>
                  <a:pt x="269" y="22"/>
                  <a:pt x="320" y="19"/>
                </a:cubicBezTo>
                <a:cubicBezTo>
                  <a:pt x="329" y="17"/>
                  <a:pt x="375" y="0"/>
                  <a:pt x="384" y="19"/>
                </a:cubicBezTo>
                <a:cubicBezTo>
                  <a:pt x="388" y="27"/>
                  <a:pt x="368" y="25"/>
                  <a:pt x="360" y="27"/>
                </a:cubicBezTo>
                <a:cubicBezTo>
                  <a:pt x="338" y="32"/>
                  <a:pt x="310" y="32"/>
                  <a:pt x="288" y="43"/>
                </a:cubicBezTo>
                <a:cubicBezTo>
                  <a:pt x="197" y="88"/>
                  <a:pt x="155" y="77"/>
                  <a:pt x="32" y="83"/>
                </a:cubicBezTo>
                <a:cubicBezTo>
                  <a:pt x="7" y="91"/>
                  <a:pt x="0" y="94"/>
                  <a:pt x="0" y="123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3742" name="Freeform 47"/>
          <p:cNvSpPr>
            <a:spLocks/>
          </p:cNvSpPr>
          <p:nvPr/>
        </p:nvSpPr>
        <p:spPr bwMode="auto">
          <a:xfrm>
            <a:off x="6457950" y="2276475"/>
            <a:ext cx="273050" cy="258366"/>
          </a:xfrm>
          <a:custGeom>
            <a:avLst/>
            <a:gdLst>
              <a:gd name="T0" fmla="*/ 2147483646 w 172"/>
              <a:gd name="T1" fmla="*/ 0 h 217"/>
              <a:gd name="T2" fmla="*/ 2147483646 w 172"/>
              <a:gd name="T3" fmla="*/ 2147483646 h 217"/>
              <a:gd name="T4" fmla="*/ 2147483646 w 172"/>
              <a:gd name="T5" fmla="*/ 2147483646 h 217"/>
              <a:gd name="T6" fmla="*/ 2147483646 w 172"/>
              <a:gd name="T7" fmla="*/ 2147483646 h 217"/>
              <a:gd name="T8" fmla="*/ 2147483646 w 172"/>
              <a:gd name="T9" fmla="*/ 2147483646 h 217"/>
              <a:gd name="T10" fmla="*/ 2147483646 w 172"/>
              <a:gd name="T11" fmla="*/ 0 h 2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217"/>
              <a:gd name="T20" fmla="*/ 172 w 172"/>
              <a:gd name="T21" fmla="*/ 217 h 2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217">
                <a:moveTo>
                  <a:pt x="172" y="0"/>
                </a:moveTo>
                <a:cubicBezTo>
                  <a:pt x="121" y="34"/>
                  <a:pt x="72" y="60"/>
                  <a:pt x="12" y="72"/>
                </a:cubicBezTo>
                <a:cubicBezTo>
                  <a:pt x="15" y="115"/>
                  <a:pt x="0" y="162"/>
                  <a:pt x="20" y="200"/>
                </a:cubicBezTo>
                <a:cubicBezTo>
                  <a:pt x="29" y="217"/>
                  <a:pt x="60" y="202"/>
                  <a:pt x="76" y="192"/>
                </a:cubicBezTo>
                <a:cubicBezTo>
                  <a:pt x="92" y="182"/>
                  <a:pt x="97" y="160"/>
                  <a:pt x="108" y="144"/>
                </a:cubicBezTo>
                <a:cubicBezTo>
                  <a:pt x="145" y="88"/>
                  <a:pt x="146" y="77"/>
                  <a:pt x="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4" name="Freeform 88"/>
          <p:cNvSpPr>
            <a:spLocks/>
          </p:cNvSpPr>
          <p:nvPr/>
        </p:nvSpPr>
        <p:spPr bwMode="auto">
          <a:xfrm>
            <a:off x="7019926" y="6336507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7" name="Freeform 91"/>
          <p:cNvSpPr>
            <a:spLocks/>
          </p:cNvSpPr>
          <p:nvPr/>
        </p:nvSpPr>
        <p:spPr bwMode="auto">
          <a:xfrm>
            <a:off x="6300789" y="5704285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88" name="Freeform 92"/>
          <p:cNvSpPr>
            <a:spLocks/>
          </p:cNvSpPr>
          <p:nvPr/>
        </p:nvSpPr>
        <p:spPr bwMode="auto">
          <a:xfrm>
            <a:off x="7812089" y="6011466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3746" name="Freeform 167"/>
          <p:cNvSpPr>
            <a:spLocks/>
          </p:cNvSpPr>
          <p:nvPr/>
        </p:nvSpPr>
        <p:spPr bwMode="auto">
          <a:xfrm>
            <a:off x="6223000" y="1828801"/>
            <a:ext cx="203200" cy="431006"/>
          </a:xfrm>
          <a:custGeom>
            <a:avLst/>
            <a:gdLst>
              <a:gd name="T0" fmla="*/ 2147483646 w 128"/>
              <a:gd name="T1" fmla="*/ 0 h 362"/>
              <a:gd name="T2" fmla="*/ 2147483646 w 128"/>
              <a:gd name="T3" fmla="*/ 2147483646 h 362"/>
              <a:gd name="T4" fmla="*/ 2147483646 w 128"/>
              <a:gd name="T5" fmla="*/ 2147483646 h 362"/>
              <a:gd name="T6" fmla="*/ 2147483646 w 128"/>
              <a:gd name="T7" fmla="*/ 2147483646 h 362"/>
              <a:gd name="T8" fmla="*/ 2147483646 w 128"/>
              <a:gd name="T9" fmla="*/ 2147483646 h 362"/>
              <a:gd name="T10" fmla="*/ 2147483646 w 128"/>
              <a:gd name="T11" fmla="*/ 2147483646 h 362"/>
              <a:gd name="T12" fmla="*/ 2147483646 w 128"/>
              <a:gd name="T13" fmla="*/ 2147483646 h 362"/>
              <a:gd name="T14" fmla="*/ 2147483646 w 128"/>
              <a:gd name="T15" fmla="*/ 2147483646 h 362"/>
              <a:gd name="T16" fmla="*/ 2147483646 w 128"/>
              <a:gd name="T17" fmla="*/ 2147483646 h 362"/>
              <a:gd name="T18" fmla="*/ 2147483646 w 128"/>
              <a:gd name="T19" fmla="*/ 0 h 3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8"/>
              <a:gd name="T31" fmla="*/ 0 h 362"/>
              <a:gd name="T32" fmla="*/ 128 w 128"/>
              <a:gd name="T33" fmla="*/ 362 h 3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8" h="362">
                <a:moveTo>
                  <a:pt x="72" y="0"/>
                </a:moveTo>
                <a:cubicBezTo>
                  <a:pt x="61" y="16"/>
                  <a:pt x="51" y="32"/>
                  <a:pt x="40" y="48"/>
                </a:cubicBezTo>
                <a:cubicBezTo>
                  <a:pt x="35" y="56"/>
                  <a:pt x="24" y="72"/>
                  <a:pt x="24" y="72"/>
                </a:cubicBezTo>
                <a:cubicBezTo>
                  <a:pt x="17" y="120"/>
                  <a:pt x="0" y="210"/>
                  <a:pt x="24" y="248"/>
                </a:cubicBezTo>
                <a:cubicBezTo>
                  <a:pt x="37" y="268"/>
                  <a:pt x="72" y="253"/>
                  <a:pt x="96" y="256"/>
                </a:cubicBezTo>
                <a:cubicBezTo>
                  <a:pt x="107" y="290"/>
                  <a:pt x="89" y="362"/>
                  <a:pt x="128" y="304"/>
                </a:cubicBezTo>
                <a:cubicBezTo>
                  <a:pt x="125" y="240"/>
                  <a:pt x="126" y="176"/>
                  <a:pt x="120" y="112"/>
                </a:cubicBezTo>
                <a:cubicBezTo>
                  <a:pt x="119" y="100"/>
                  <a:pt x="103" y="52"/>
                  <a:pt x="88" y="40"/>
                </a:cubicBezTo>
                <a:cubicBezTo>
                  <a:pt x="81" y="35"/>
                  <a:pt x="67" y="40"/>
                  <a:pt x="64" y="32"/>
                </a:cubicBezTo>
                <a:cubicBezTo>
                  <a:pt x="60" y="22"/>
                  <a:pt x="69" y="11"/>
                  <a:pt x="72" y="0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80" name="WordArt 78"/>
          <p:cNvSpPr>
            <a:spLocks noChangeArrowheads="1" noChangeShapeType="1" noTextEdit="1"/>
          </p:cNvSpPr>
          <p:nvPr/>
        </p:nvSpPr>
        <p:spPr bwMode="auto">
          <a:xfrm>
            <a:off x="251520" y="195487"/>
            <a:ext cx="6363022" cy="1026002"/>
          </a:xfrm>
          <a:prstGeom prst="rect">
            <a:avLst/>
          </a:prstGeom>
          <a:extLst/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What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is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celebrated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in </a:t>
            </a:r>
            <a:r>
              <a:rPr lang="es-ES" sz="4000" b="1" kern="10" dirty="0" err="1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the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 </a:t>
            </a:r>
            <a:r>
              <a:rPr lang="es-ES" sz="4000" b="1" kern="10" dirty="0">
                <a:ln w="19050">
                  <a:solidFill>
                    <a:srgbClr val="2D2D8A"/>
                  </a:solidFill>
                  <a:prstDash val="solid"/>
                </a:ln>
                <a:solidFill>
                  <a:srgbClr val="33CC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WINTER </a:t>
            </a:r>
            <a:r>
              <a:rPr lang="es-ES" sz="4000" b="1" kern="1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erlin Sans FB Demi"/>
              </a:rPr>
              <a:t>?</a:t>
            </a:r>
          </a:p>
        </p:txBody>
      </p:sp>
      <p:sp>
        <p:nvSpPr>
          <p:cNvPr id="88" name="87 Rectángulo redondeado"/>
          <p:cNvSpPr/>
          <p:nvPr/>
        </p:nvSpPr>
        <p:spPr>
          <a:xfrm>
            <a:off x="420689" y="1426369"/>
            <a:ext cx="3849687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Halloween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91" name="90 Rectángulo redondeado"/>
          <p:cNvSpPr/>
          <p:nvPr/>
        </p:nvSpPr>
        <p:spPr>
          <a:xfrm>
            <a:off x="423863" y="2776538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Easter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92" name="91 Rectángulo redondeado"/>
          <p:cNvSpPr/>
          <p:nvPr/>
        </p:nvSpPr>
        <p:spPr>
          <a:xfrm>
            <a:off x="423863" y="2085976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 err="1">
                <a:solidFill>
                  <a:srgbClr val="000000"/>
                </a:solidFill>
              </a:rPr>
              <a:t>Valentine’s</a:t>
            </a:r>
            <a:r>
              <a:rPr lang="es-ES_tradnl" sz="2800" b="1" kern="0" dirty="0">
                <a:solidFill>
                  <a:srgbClr val="000000"/>
                </a:solidFill>
              </a:rPr>
              <a:t> Day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grpSp>
        <p:nvGrpSpPr>
          <p:cNvPr id="2" name="92 Grupo"/>
          <p:cNvGrpSpPr>
            <a:grpSpLocks/>
          </p:cNvGrpSpPr>
          <p:nvPr/>
        </p:nvGrpSpPr>
        <p:grpSpPr bwMode="auto">
          <a:xfrm>
            <a:off x="3492501" y="3759994"/>
            <a:ext cx="4537075" cy="1146572"/>
            <a:chOff x="690563" y="4181475"/>
            <a:chExt cx="2927350" cy="809625"/>
          </a:xfrm>
        </p:grpSpPr>
        <p:sp>
          <p:nvSpPr>
            <p:cNvPr id="73765" name="Freeform 172"/>
            <p:cNvSpPr>
              <a:spLocks/>
            </p:cNvSpPr>
            <p:nvPr/>
          </p:nvSpPr>
          <p:spPr bwMode="auto">
            <a:xfrm>
              <a:off x="2229009" y="4583345"/>
              <a:ext cx="3073" cy="3363"/>
            </a:xfrm>
            <a:custGeom>
              <a:avLst/>
              <a:gdLst>
                <a:gd name="T0" fmla="*/ 2147483646 w 2"/>
                <a:gd name="T1" fmla="*/ 0 h 2"/>
                <a:gd name="T2" fmla="*/ 0 w 2"/>
                <a:gd name="T3" fmla="*/ 0 h 2"/>
                <a:gd name="T4" fmla="*/ 0 w 2"/>
                <a:gd name="T5" fmla="*/ 2147483646 h 2"/>
                <a:gd name="T6" fmla="*/ 2147483646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66" name="Freeform 173"/>
            <p:cNvSpPr>
              <a:spLocks/>
            </p:cNvSpPr>
            <p:nvPr/>
          </p:nvSpPr>
          <p:spPr bwMode="auto">
            <a:xfrm>
              <a:off x="2754458" y="4716180"/>
              <a:ext cx="71699" cy="110136"/>
            </a:xfrm>
            <a:custGeom>
              <a:avLst/>
              <a:gdLst>
                <a:gd name="T0" fmla="*/ 2147483646 w 45"/>
                <a:gd name="T1" fmla="*/ 2147483646 h 69"/>
                <a:gd name="T2" fmla="*/ 2147483646 w 45"/>
                <a:gd name="T3" fmla="*/ 2147483646 h 69"/>
                <a:gd name="T4" fmla="*/ 2147483646 w 45"/>
                <a:gd name="T5" fmla="*/ 2147483646 h 69"/>
                <a:gd name="T6" fmla="*/ 2147483646 w 45"/>
                <a:gd name="T7" fmla="*/ 2147483646 h 69"/>
                <a:gd name="T8" fmla="*/ 2147483646 w 45"/>
                <a:gd name="T9" fmla="*/ 2147483646 h 69"/>
                <a:gd name="T10" fmla="*/ 2147483646 w 45"/>
                <a:gd name="T11" fmla="*/ 2147483646 h 69"/>
                <a:gd name="T12" fmla="*/ 2147483646 w 45"/>
                <a:gd name="T13" fmla="*/ 2147483646 h 69"/>
                <a:gd name="T14" fmla="*/ 2147483646 w 45"/>
                <a:gd name="T15" fmla="*/ 0 h 69"/>
                <a:gd name="T16" fmla="*/ 2147483646 w 45"/>
                <a:gd name="T17" fmla="*/ 2147483646 h 69"/>
                <a:gd name="T18" fmla="*/ 2147483646 w 45"/>
                <a:gd name="T19" fmla="*/ 2147483646 h 69"/>
                <a:gd name="T20" fmla="*/ 0 w 45"/>
                <a:gd name="T21" fmla="*/ 2147483646 h 69"/>
                <a:gd name="T22" fmla="*/ 0 w 45"/>
                <a:gd name="T23" fmla="*/ 2147483646 h 69"/>
                <a:gd name="T24" fmla="*/ 2147483646 w 45"/>
                <a:gd name="T25" fmla="*/ 2147483646 h 69"/>
                <a:gd name="T26" fmla="*/ 0 w 45"/>
                <a:gd name="T27" fmla="*/ 2147483646 h 69"/>
                <a:gd name="T28" fmla="*/ 2147483646 w 45"/>
                <a:gd name="T29" fmla="*/ 2147483646 h 69"/>
                <a:gd name="T30" fmla="*/ 2147483646 w 45"/>
                <a:gd name="T31" fmla="*/ 2147483646 h 69"/>
                <a:gd name="T32" fmla="*/ 2147483646 w 45"/>
                <a:gd name="T33" fmla="*/ 2147483646 h 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69"/>
                <a:gd name="T53" fmla="*/ 45 w 45"/>
                <a:gd name="T54" fmla="*/ 69 h 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69">
                  <a:moveTo>
                    <a:pt x="20" y="66"/>
                  </a:moveTo>
                  <a:lnTo>
                    <a:pt x="27" y="52"/>
                  </a:lnTo>
                  <a:lnTo>
                    <a:pt x="43" y="30"/>
                  </a:lnTo>
                  <a:lnTo>
                    <a:pt x="45" y="25"/>
                  </a:lnTo>
                  <a:lnTo>
                    <a:pt x="45" y="19"/>
                  </a:lnTo>
                  <a:lnTo>
                    <a:pt x="41" y="11"/>
                  </a:lnTo>
                  <a:lnTo>
                    <a:pt x="43" y="9"/>
                  </a:lnTo>
                  <a:lnTo>
                    <a:pt x="36" y="0"/>
                  </a:lnTo>
                  <a:lnTo>
                    <a:pt x="7" y="37"/>
                  </a:lnTo>
                  <a:lnTo>
                    <a:pt x="4" y="39"/>
                  </a:lnTo>
                  <a:lnTo>
                    <a:pt x="0" y="43"/>
                  </a:lnTo>
                  <a:lnTo>
                    <a:pt x="0" y="52"/>
                  </a:lnTo>
                  <a:lnTo>
                    <a:pt x="2" y="61"/>
                  </a:lnTo>
                  <a:lnTo>
                    <a:pt x="0" y="68"/>
                  </a:lnTo>
                  <a:lnTo>
                    <a:pt x="4" y="69"/>
                  </a:lnTo>
                  <a:lnTo>
                    <a:pt x="23" y="69"/>
                  </a:lnTo>
                  <a:lnTo>
                    <a:pt x="2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67" name="Freeform 174"/>
            <p:cNvSpPr>
              <a:spLocks/>
            </p:cNvSpPr>
            <p:nvPr/>
          </p:nvSpPr>
          <p:spPr bwMode="auto">
            <a:xfrm>
              <a:off x="2760603" y="4824635"/>
              <a:ext cx="857310" cy="145446"/>
            </a:xfrm>
            <a:custGeom>
              <a:avLst/>
              <a:gdLst>
                <a:gd name="T0" fmla="*/ 2147483646 w 540"/>
                <a:gd name="T1" fmla="*/ 2147483646 h 92"/>
                <a:gd name="T2" fmla="*/ 2147483646 w 540"/>
                <a:gd name="T3" fmla="*/ 2147483646 h 92"/>
                <a:gd name="T4" fmla="*/ 2147483646 w 540"/>
                <a:gd name="T5" fmla="*/ 2147483646 h 92"/>
                <a:gd name="T6" fmla="*/ 2147483646 w 540"/>
                <a:gd name="T7" fmla="*/ 2147483646 h 92"/>
                <a:gd name="T8" fmla="*/ 2147483646 w 540"/>
                <a:gd name="T9" fmla="*/ 2147483646 h 92"/>
                <a:gd name="T10" fmla="*/ 2147483646 w 540"/>
                <a:gd name="T11" fmla="*/ 2147483646 h 92"/>
                <a:gd name="T12" fmla="*/ 2147483646 w 540"/>
                <a:gd name="T13" fmla="*/ 2147483646 h 92"/>
                <a:gd name="T14" fmla="*/ 2147483646 w 540"/>
                <a:gd name="T15" fmla="*/ 2147483646 h 92"/>
                <a:gd name="T16" fmla="*/ 2147483646 w 540"/>
                <a:gd name="T17" fmla="*/ 2147483646 h 92"/>
                <a:gd name="T18" fmla="*/ 2147483646 w 540"/>
                <a:gd name="T19" fmla="*/ 2147483646 h 92"/>
                <a:gd name="T20" fmla="*/ 2147483646 w 540"/>
                <a:gd name="T21" fmla="*/ 2147483646 h 92"/>
                <a:gd name="T22" fmla="*/ 2147483646 w 540"/>
                <a:gd name="T23" fmla="*/ 2147483646 h 92"/>
                <a:gd name="T24" fmla="*/ 2147483646 w 540"/>
                <a:gd name="T25" fmla="*/ 2147483646 h 92"/>
                <a:gd name="T26" fmla="*/ 2147483646 w 540"/>
                <a:gd name="T27" fmla="*/ 2147483646 h 92"/>
                <a:gd name="T28" fmla="*/ 2147483646 w 540"/>
                <a:gd name="T29" fmla="*/ 2147483646 h 92"/>
                <a:gd name="T30" fmla="*/ 2147483646 w 540"/>
                <a:gd name="T31" fmla="*/ 2147483646 h 92"/>
                <a:gd name="T32" fmla="*/ 2147483646 w 540"/>
                <a:gd name="T33" fmla="*/ 2147483646 h 92"/>
                <a:gd name="T34" fmla="*/ 2147483646 w 540"/>
                <a:gd name="T35" fmla="*/ 2147483646 h 92"/>
                <a:gd name="T36" fmla="*/ 2147483646 w 540"/>
                <a:gd name="T37" fmla="*/ 2147483646 h 92"/>
                <a:gd name="T38" fmla="*/ 2147483646 w 540"/>
                <a:gd name="T39" fmla="*/ 2147483646 h 92"/>
                <a:gd name="T40" fmla="*/ 0 w 540"/>
                <a:gd name="T41" fmla="*/ 2147483646 h 92"/>
                <a:gd name="T42" fmla="*/ 2147483646 w 540"/>
                <a:gd name="T43" fmla="*/ 2147483646 h 92"/>
                <a:gd name="T44" fmla="*/ 2147483646 w 540"/>
                <a:gd name="T45" fmla="*/ 2147483646 h 92"/>
                <a:gd name="T46" fmla="*/ 2147483646 w 540"/>
                <a:gd name="T47" fmla="*/ 2147483646 h 92"/>
                <a:gd name="T48" fmla="*/ 2147483646 w 540"/>
                <a:gd name="T49" fmla="*/ 2147483646 h 92"/>
                <a:gd name="T50" fmla="*/ 2147483646 w 540"/>
                <a:gd name="T51" fmla="*/ 2147483646 h 92"/>
                <a:gd name="T52" fmla="*/ 2147483646 w 540"/>
                <a:gd name="T53" fmla="*/ 2147483646 h 92"/>
                <a:gd name="T54" fmla="*/ 2147483646 w 540"/>
                <a:gd name="T55" fmla="*/ 2147483646 h 92"/>
                <a:gd name="T56" fmla="*/ 2147483646 w 540"/>
                <a:gd name="T57" fmla="*/ 2147483646 h 92"/>
                <a:gd name="T58" fmla="*/ 2147483646 w 540"/>
                <a:gd name="T59" fmla="*/ 2147483646 h 92"/>
                <a:gd name="T60" fmla="*/ 2147483646 w 540"/>
                <a:gd name="T61" fmla="*/ 2147483646 h 92"/>
                <a:gd name="T62" fmla="*/ 2147483646 w 540"/>
                <a:gd name="T63" fmla="*/ 2147483646 h 92"/>
                <a:gd name="T64" fmla="*/ 2147483646 w 540"/>
                <a:gd name="T65" fmla="*/ 2147483646 h 92"/>
                <a:gd name="T66" fmla="*/ 2147483646 w 540"/>
                <a:gd name="T67" fmla="*/ 2147483646 h 92"/>
                <a:gd name="T68" fmla="*/ 2147483646 w 540"/>
                <a:gd name="T69" fmla="*/ 2147483646 h 92"/>
                <a:gd name="T70" fmla="*/ 2147483646 w 540"/>
                <a:gd name="T71" fmla="*/ 2147483646 h 92"/>
                <a:gd name="T72" fmla="*/ 2147483646 w 540"/>
                <a:gd name="T73" fmla="*/ 2147483646 h 92"/>
                <a:gd name="T74" fmla="*/ 2147483646 w 540"/>
                <a:gd name="T75" fmla="*/ 2147483646 h 92"/>
                <a:gd name="T76" fmla="*/ 2147483646 w 540"/>
                <a:gd name="T77" fmla="*/ 2147483646 h 92"/>
                <a:gd name="T78" fmla="*/ 2147483646 w 540"/>
                <a:gd name="T79" fmla="*/ 2147483646 h 92"/>
                <a:gd name="T80" fmla="*/ 2147483646 w 540"/>
                <a:gd name="T81" fmla="*/ 2147483646 h 92"/>
                <a:gd name="T82" fmla="*/ 2147483646 w 540"/>
                <a:gd name="T83" fmla="*/ 2147483646 h 92"/>
                <a:gd name="T84" fmla="*/ 2147483646 w 540"/>
                <a:gd name="T85" fmla="*/ 2147483646 h 92"/>
                <a:gd name="T86" fmla="*/ 2147483646 w 540"/>
                <a:gd name="T87" fmla="*/ 2147483646 h 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92"/>
                <a:gd name="T134" fmla="*/ 540 w 540"/>
                <a:gd name="T135" fmla="*/ 92 h 9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92">
                  <a:moveTo>
                    <a:pt x="525" y="71"/>
                  </a:moveTo>
                  <a:lnTo>
                    <a:pt x="518" y="62"/>
                  </a:lnTo>
                  <a:lnTo>
                    <a:pt x="515" y="51"/>
                  </a:lnTo>
                  <a:lnTo>
                    <a:pt x="508" y="53"/>
                  </a:lnTo>
                  <a:lnTo>
                    <a:pt x="506" y="50"/>
                  </a:lnTo>
                  <a:lnTo>
                    <a:pt x="502" y="50"/>
                  </a:lnTo>
                  <a:lnTo>
                    <a:pt x="495" y="51"/>
                  </a:lnTo>
                  <a:lnTo>
                    <a:pt x="446" y="46"/>
                  </a:lnTo>
                  <a:lnTo>
                    <a:pt x="444" y="46"/>
                  </a:lnTo>
                  <a:lnTo>
                    <a:pt x="435" y="44"/>
                  </a:lnTo>
                  <a:lnTo>
                    <a:pt x="410" y="5"/>
                  </a:lnTo>
                  <a:lnTo>
                    <a:pt x="407" y="0"/>
                  </a:lnTo>
                  <a:lnTo>
                    <a:pt x="377" y="1"/>
                  </a:lnTo>
                  <a:lnTo>
                    <a:pt x="391" y="19"/>
                  </a:lnTo>
                  <a:lnTo>
                    <a:pt x="407" y="46"/>
                  </a:lnTo>
                  <a:lnTo>
                    <a:pt x="402" y="46"/>
                  </a:lnTo>
                  <a:lnTo>
                    <a:pt x="400" y="46"/>
                  </a:lnTo>
                  <a:lnTo>
                    <a:pt x="396" y="46"/>
                  </a:lnTo>
                  <a:lnTo>
                    <a:pt x="377" y="46"/>
                  </a:lnTo>
                  <a:lnTo>
                    <a:pt x="347" y="50"/>
                  </a:lnTo>
                  <a:lnTo>
                    <a:pt x="317" y="50"/>
                  </a:lnTo>
                  <a:lnTo>
                    <a:pt x="310" y="16"/>
                  </a:lnTo>
                  <a:lnTo>
                    <a:pt x="308" y="1"/>
                  </a:lnTo>
                  <a:lnTo>
                    <a:pt x="262" y="3"/>
                  </a:lnTo>
                  <a:lnTo>
                    <a:pt x="262" y="5"/>
                  </a:lnTo>
                  <a:lnTo>
                    <a:pt x="264" y="21"/>
                  </a:lnTo>
                  <a:lnTo>
                    <a:pt x="265" y="34"/>
                  </a:lnTo>
                  <a:lnTo>
                    <a:pt x="269" y="39"/>
                  </a:lnTo>
                  <a:lnTo>
                    <a:pt x="269" y="46"/>
                  </a:lnTo>
                  <a:lnTo>
                    <a:pt x="251" y="46"/>
                  </a:lnTo>
                  <a:lnTo>
                    <a:pt x="242" y="46"/>
                  </a:lnTo>
                  <a:lnTo>
                    <a:pt x="203" y="46"/>
                  </a:lnTo>
                  <a:lnTo>
                    <a:pt x="195" y="48"/>
                  </a:lnTo>
                  <a:lnTo>
                    <a:pt x="187" y="48"/>
                  </a:lnTo>
                  <a:lnTo>
                    <a:pt x="173" y="46"/>
                  </a:lnTo>
                  <a:lnTo>
                    <a:pt x="164" y="46"/>
                  </a:lnTo>
                  <a:lnTo>
                    <a:pt x="164" y="44"/>
                  </a:lnTo>
                  <a:lnTo>
                    <a:pt x="168" y="46"/>
                  </a:lnTo>
                  <a:lnTo>
                    <a:pt x="172" y="42"/>
                  </a:lnTo>
                  <a:lnTo>
                    <a:pt x="170" y="39"/>
                  </a:lnTo>
                  <a:lnTo>
                    <a:pt x="170" y="34"/>
                  </a:lnTo>
                  <a:lnTo>
                    <a:pt x="175" y="12"/>
                  </a:lnTo>
                  <a:lnTo>
                    <a:pt x="175" y="3"/>
                  </a:lnTo>
                  <a:lnTo>
                    <a:pt x="133" y="3"/>
                  </a:lnTo>
                  <a:lnTo>
                    <a:pt x="131" y="12"/>
                  </a:lnTo>
                  <a:lnTo>
                    <a:pt x="129" y="21"/>
                  </a:lnTo>
                  <a:lnTo>
                    <a:pt x="129" y="28"/>
                  </a:lnTo>
                  <a:lnTo>
                    <a:pt x="129" y="34"/>
                  </a:lnTo>
                  <a:lnTo>
                    <a:pt x="133" y="48"/>
                  </a:lnTo>
                  <a:lnTo>
                    <a:pt x="125" y="50"/>
                  </a:lnTo>
                  <a:lnTo>
                    <a:pt x="118" y="50"/>
                  </a:lnTo>
                  <a:lnTo>
                    <a:pt x="104" y="48"/>
                  </a:lnTo>
                  <a:lnTo>
                    <a:pt x="102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lnTo>
                    <a:pt x="46" y="44"/>
                  </a:lnTo>
                  <a:lnTo>
                    <a:pt x="32" y="25"/>
                  </a:lnTo>
                  <a:lnTo>
                    <a:pt x="19" y="1"/>
                  </a:lnTo>
                  <a:lnTo>
                    <a:pt x="0" y="1"/>
                  </a:lnTo>
                  <a:lnTo>
                    <a:pt x="5" y="16"/>
                  </a:lnTo>
                  <a:lnTo>
                    <a:pt x="21" y="44"/>
                  </a:lnTo>
                  <a:lnTo>
                    <a:pt x="32" y="59"/>
                  </a:lnTo>
                  <a:lnTo>
                    <a:pt x="44" y="71"/>
                  </a:lnTo>
                  <a:lnTo>
                    <a:pt x="44" y="69"/>
                  </a:lnTo>
                  <a:lnTo>
                    <a:pt x="44" y="67"/>
                  </a:lnTo>
                  <a:lnTo>
                    <a:pt x="42" y="64"/>
                  </a:lnTo>
                  <a:lnTo>
                    <a:pt x="44" y="60"/>
                  </a:lnTo>
                  <a:lnTo>
                    <a:pt x="46" y="62"/>
                  </a:lnTo>
                  <a:lnTo>
                    <a:pt x="62" y="66"/>
                  </a:lnTo>
                  <a:lnTo>
                    <a:pt x="65" y="69"/>
                  </a:lnTo>
                  <a:lnTo>
                    <a:pt x="67" y="69"/>
                  </a:lnTo>
                  <a:lnTo>
                    <a:pt x="71" y="67"/>
                  </a:lnTo>
                  <a:lnTo>
                    <a:pt x="74" y="69"/>
                  </a:lnTo>
                  <a:lnTo>
                    <a:pt x="79" y="69"/>
                  </a:lnTo>
                  <a:lnTo>
                    <a:pt x="87" y="71"/>
                  </a:lnTo>
                  <a:lnTo>
                    <a:pt x="94" y="71"/>
                  </a:lnTo>
                  <a:lnTo>
                    <a:pt x="101" y="75"/>
                  </a:lnTo>
                  <a:lnTo>
                    <a:pt x="110" y="75"/>
                  </a:lnTo>
                  <a:lnTo>
                    <a:pt x="125" y="76"/>
                  </a:lnTo>
                  <a:lnTo>
                    <a:pt x="134" y="76"/>
                  </a:lnTo>
                  <a:lnTo>
                    <a:pt x="143" y="76"/>
                  </a:lnTo>
                  <a:lnTo>
                    <a:pt x="161" y="78"/>
                  </a:lnTo>
                  <a:lnTo>
                    <a:pt x="170" y="78"/>
                  </a:lnTo>
                  <a:lnTo>
                    <a:pt x="173" y="78"/>
                  </a:lnTo>
                  <a:lnTo>
                    <a:pt x="175" y="78"/>
                  </a:lnTo>
                  <a:lnTo>
                    <a:pt x="186" y="78"/>
                  </a:lnTo>
                  <a:lnTo>
                    <a:pt x="214" y="80"/>
                  </a:lnTo>
                  <a:lnTo>
                    <a:pt x="239" y="85"/>
                  </a:lnTo>
                  <a:lnTo>
                    <a:pt x="249" y="84"/>
                  </a:lnTo>
                  <a:lnTo>
                    <a:pt x="260" y="84"/>
                  </a:lnTo>
                  <a:lnTo>
                    <a:pt x="276" y="84"/>
                  </a:lnTo>
                  <a:lnTo>
                    <a:pt x="278" y="84"/>
                  </a:lnTo>
                  <a:lnTo>
                    <a:pt x="281" y="84"/>
                  </a:lnTo>
                  <a:lnTo>
                    <a:pt x="285" y="82"/>
                  </a:lnTo>
                  <a:lnTo>
                    <a:pt x="301" y="84"/>
                  </a:lnTo>
                  <a:lnTo>
                    <a:pt x="317" y="84"/>
                  </a:lnTo>
                  <a:lnTo>
                    <a:pt x="333" y="84"/>
                  </a:lnTo>
                  <a:lnTo>
                    <a:pt x="348" y="82"/>
                  </a:lnTo>
                  <a:lnTo>
                    <a:pt x="354" y="82"/>
                  </a:lnTo>
                  <a:lnTo>
                    <a:pt x="356" y="84"/>
                  </a:lnTo>
                  <a:lnTo>
                    <a:pt x="357" y="82"/>
                  </a:lnTo>
                  <a:lnTo>
                    <a:pt x="357" y="84"/>
                  </a:lnTo>
                  <a:lnTo>
                    <a:pt x="359" y="82"/>
                  </a:lnTo>
                  <a:lnTo>
                    <a:pt x="364" y="84"/>
                  </a:lnTo>
                  <a:lnTo>
                    <a:pt x="370" y="84"/>
                  </a:lnTo>
                  <a:lnTo>
                    <a:pt x="380" y="82"/>
                  </a:lnTo>
                  <a:lnTo>
                    <a:pt x="384" y="84"/>
                  </a:lnTo>
                  <a:lnTo>
                    <a:pt x="389" y="82"/>
                  </a:lnTo>
                  <a:lnTo>
                    <a:pt x="393" y="82"/>
                  </a:lnTo>
                  <a:lnTo>
                    <a:pt x="398" y="82"/>
                  </a:lnTo>
                  <a:lnTo>
                    <a:pt x="402" y="82"/>
                  </a:lnTo>
                  <a:lnTo>
                    <a:pt x="414" y="84"/>
                  </a:lnTo>
                  <a:lnTo>
                    <a:pt x="435" y="87"/>
                  </a:lnTo>
                  <a:lnTo>
                    <a:pt x="444" y="87"/>
                  </a:lnTo>
                  <a:lnTo>
                    <a:pt x="448" y="87"/>
                  </a:lnTo>
                  <a:lnTo>
                    <a:pt x="451" y="89"/>
                  </a:lnTo>
                  <a:lnTo>
                    <a:pt x="453" y="91"/>
                  </a:lnTo>
                  <a:lnTo>
                    <a:pt x="458" y="91"/>
                  </a:lnTo>
                  <a:lnTo>
                    <a:pt x="464" y="87"/>
                  </a:lnTo>
                  <a:lnTo>
                    <a:pt x="467" y="87"/>
                  </a:lnTo>
                  <a:lnTo>
                    <a:pt x="478" y="89"/>
                  </a:lnTo>
                  <a:lnTo>
                    <a:pt x="492" y="91"/>
                  </a:lnTo>
                  <a:lnTo>
                    <a:pt x="506" y="92"/>
                  </a:lnTo>
                  <a:lnTo>
                    <a:pt x="522" y="92"/>
                  </a:lnTo>
                  <a:lnTo>
                    <a:pt x="533" y="92"/>
                  </a:lnTo>
                  <a:lnTo>
                    <a:pt x="536" y="91"/>
                  </a:lnTo>
                  <a:lnTo>
                    <a:pt x="540" y="92"/>
                  </a:lnTo>
                  <a:lnTo>
                    <a:pt x="533" y="84"/>
                  </a:lnTo>
                  <a:lnTo>
                    <a:pt x="527" y="78"/>
                  </a:lnTo>
                  <a:lnTo>
                    <a:pt x="525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68" name="Freeform 175"/>
            <p:cNvSpPr>
              <a:spLocks/>
            </p:cNvSpPr>
            <p:nvPr/>
          </p:nvSpPr>
          <p:spPr bwMode="auto">
            <a:xfrm>
              <a:off x="1654397" y="4716180"/>
              <a:ext cx="74771" cy="11770"/>
            </a:xfrm>
            <a:custGeom>
              <a:avLst/>
              <a:gdLst>
                <a:gd name="T0" fmla="*/ 2147483646 w 47"/>
                <a:gd name="T1" fmla="*/ 2147483646 h 7"/>
                <a:gd name="T2" fmla="*/ 2147483646 w 47"/>
                <a:gd name="T3" fmla="*/ 2147483646 h 7"/>
                <a:gd name="T4" fmla="*/ 2147483646 w 47"/>
                <a:gd name="T5" fmla="*/ 2147483646 h 7"/>
                <a:gd name="T6" fmla="*/ 2147483646 w 47"/>
                <a:gd name="T7" fmla="*/ 2147483646 h 7"/>
                <a:gd name="T8" fmla="*/ 2147483646 w 47"/>
                <a:gd name="T9" fmla="*/ 0 h 7"/>
                <a:gd name="T10" fmla="*/ 2147483646 w 47"/>
                <a:gd name="T11" fmla="*/ 0 h 7"/>
                <a:gd name="T12" fmla="*/ 2147483646 w 47"/>
                <a:gd name="T13" fmla="*/ 0 h 7"/>
                <a:gd name="T14" fmla="*/ 0 w 47"/>
                <a:gd name="T15" fmla="*/ 2147483646 h 7"/>
                <a:gd name="T16" fmla="*/ 2147483646 w 47"/>
                <a:gd name="T17" fmla="*/ 2147483646 h 7"/>
                <a:gd name="T18" fmla="*/ 2147483646 w 47"/>
                <a:gd name="T19" fmla="*/ 2147483646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7"/>
                <a:gd name="T32" fmla="*/ 47 w 47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7">
                  <a:moveTo>
                    <a:pt x="15" y="2"/>
                  </a:moveTo>
                  <a:lnTo>
                    <a:pt x="17" y="7"/>
                  </a:lnTo>
                  <a:lnTo>
                    <a:pt x="17" y="2"/>
                  </a:lnTo>
                  <a:lnTo>
                    <a:pt x="31" y="2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24" y="0"/>
                  </a:lnTo>
                  <a:lnTo>
                    <a:pt x="0" y="2"/>
                  </a:lnTo>
                  <a:lnTo>
                    <a:pt x="7" y="3"/>
                  </a:lnTo>
                  <a:lnTo>
                    <a:pt x="15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69" name="Freeform 176"/>
            <p:cNvSpPr>
              <a:spLocks/>
            </p:cNvSpPr>
            <p:nvPr/>
          </p:nvSpPr>
          <p:spPr bwMode="auto">
            <a:xfrm>
              <a:off x="844203" y="4262185"/>
              <a:ext cx="1859042" cy="564131"/>
            </a:xfrm>
            <a:custGeom>
              <a:avLst/>
              <a:gdLst>
                <a:gd name="T0" fmla="*/ 2147483646 w 1171"/>
                <a:gd name="T1" fmla="*/ 2147483646 h 355"/>
                <a:gd name="T2" fmla="*/ 2147483646 w 1171"/>
                <a:gd name="T3" fmla="*/ 2147483646 h 355"/>
                <a:gd name="T4" fmla="*/ 2147483646 w 1171"/>
                <a:gd name="T5" fmla="*/ 2147483646 h 355"/>
                <a:gd name="T6" fmla="*/ 2147483646 w 1171"/>
                <a:gd name="T7" fmla="*/ 2147483646 h 355"/>
                <a:gd name="T8" fmla="*/ 2147483646 w 1171"/>
                <a:gd name="T9" fmla="*/ 2147483646 h 355"/>
                <a:gd name="T10" fmla="*/ 2147483646 w 1171"/>
                <a:gd name="T11" fmla="*/ 2147483646 h 355"/>
                <a:gd name="T12" fmla="*/ 2147483646 w 1171"/>
                <a:gd name="T13" fmla="*/ 2147483646 h 355"/>
                <a:gd name="T14" fmla="*/ 2147483646 w 1171"/>
                <a:gd name="T15" fmla="*/ 2147483646 h 355"/>
                <a:gd name="T16" fmla="*/ 2147483646 w 1171"/>
                <a:gd name="T17" fmla="*/ 2147483646 h 355"/>
                <a:gd name="T18" fmla="*/ 2147483646 w 1171"/>
                <a:gd name="T19" fmla="*/ 2147483646 h 355"/>
                <a:gd name="T20" fmla="*/ 2147483646 w 1171"/>
                <a:gd name="T21" fmla="*/ 2147483646 h 355"/>
                <a:gd name="T22" fmla="*/ 2147483646 w 1171"/>
                <a:gd name="T23" fmla="*/ 2147483646 h 355"/>
                <a:gd name="T24" fmla="*/ 2147483646 w 1171"/>
                <a:gd name="T25" fmla="*/ 2147483646 h 355"/>
                <a:gd name="T26" fmla="*/ 2147483646 w 1171"/>
                <a:gd name="T27" fmla="*/ 2147483646 h 355"/>
                <a:gd name="T28" fmla="*/ 2147483646 w 1171"/>
                <a:gd name="T29" fmla="*/ 2147483646 h 355"/>
                <a:gd name="T30" fmla="*/ 2147483646 w 1171"/>
                <a:gd name="T31" fmla="*/ 2147483646 h 355"/>
                <a:gd name="T32" fmla="*/ 2147483646 w 1171"/>
                <a:gd name="T33" fmla="*/ 2147483646 h 355"/>
                <a:gd name="T34" fmla="*/ 2147483646 w 1171"/>
                <a:gd name="T35" fmla="*/ 2147483646 h 355"/>
                <a:gd name="T36" fmla="*/ 2147483646 w 1171"/>
                <a:gd name="T37" fmla="*/ 2147483646 h 355"/>
                <a:gd name="T38" fmla="*/ 2147483646 w 1171"/>
                <a:gd name="T39" fmla="*/ 2147483646 h 355"/>
                <a:gd name="T40" fmla="*/ 2147483646 w 1171"/>
                <a:gd name="T41" fmla="*/ 2147483646 h 355"/>
                <a:gd name="T42" fmla="*/ 2147483646 w 1171"/>
                <a:gd name="T43" fmla="*/ 2147483646 h 355"/>
                <a:gd name="T44" fmla="*/ 2147483646 w 1171"/>
                <a:gd name="T45" fmla="*/ 2147483646 h 355"/>
                <a:gd name="T46" fmla="*/ 2147483646 w 1171"/>
                <a:gd name="T47" fmla="*/ 2147483646 h 355"/>
                <a:gd name="T48" fmla="*/ 2147483646 w 1171"/>
                <a:gd name="T49" fmla="*/ 2147483646 h 355"/>
                <a:gd name="T50" fmla="*/ 2147483646 w 1171"/>
                <a:gd name="T51" fmla="*/ 2147483646 h 355"/>
                <a:gd name="T52" fmla="*/ 2147483646 w 1171"/>
                <a:gd name="T53" fmla="*/ 2147483646 h 355"/>
                <a:gd name="T54" fmla="*/ 2147483646 w 1171"/>
                <a:gd name="T55" fmla="*/ 2147483646 h 355"/>
                <a:gd name="T56" fmla="*/ 2147483646 w 1171"/>
                <a:gd name="T57" fmla="*/ 2147483646 h 355"/>
                <a:gd name="T58" fmla="*/ 2147483646 w 1171"/>
                <a:gd name="T59" fmla="*/ 2147483646 h 355"/>
                <a:gd name="T60" fmla="*/ 2147483646 w 1171"/>
                <a:gd name="T61" fmla="*/ 2147483646 h 355"/>
                <a:gd name="T62" fmla="*/ 2147483646 w 1171"/>
                <a:gd name="T63" fmla="*/ 2147483646 h 355"/>
                <a:gd name="T64" fmla="*/ 2147483646 w 1171"/>
                <a:gd name="T65" fmla="*/ 2147483646 h 355"/>
                <a:gd name="T66" fmla="*/ 2147483646 w 1171"/>
                <a:gd name="T67" fmla="*/ 2147483646 h 355"/>
                <a:gd name="T68" fmla="*/ 2147483646 w 1171"/>
                <a:gd name="T69" fmla="*/ 2147483646 h 355"/>
                <a:gd name="T70" fmla="*/ 2147483646 w 1171"/>
                <a:gd name="T71" fmla="*/ 2147483646 h 355"/>
                <a:gd name="T72" fmla="*/ 2147483646 w 1171"/>
                <a:gd name="T73" fmla="*/ 2147483646 h 355"/>
                <a:gd name="T74" fmla="*/ 2147483646 w 1171"/>
                <a:gd name="T75" fmla="*/ 2147483646 h 355"/>
                <a:gd name="T76" fmla="*/ 2147483646 w 1171"/>
                <a:gd name="T77" fmla="*/ 2147483646 h 355"/>
                <a:gd name="T78" fmla="*/ 2147483646 w 1171"/>
                <a:gd name="T79" fmla="*/ 2147483646 h 355"/>
                <a:gd name="T80" fmla="*/ 2147483646 w 1171"/>
                <a:gd name="T81" fmla="*/ 2147483646 h 355"/>
                <a:gd name="T82" fmla="*/ 2147483646 w 1171"/>
                <a:gd name="T83" fmla="*/ 2147483646 h 355"/>
                <a:gd name="T84" fmla="*/ 2147483646 w 1171"/>
                <a:gd name="T85" fmla="*/ 2147483646 h 355"/>
                <a:gd name="T86" fmla="*/ 2147483646 w 1171"/>
                <a:gd name="T87" fmla="*/ 2147483646 h 355"/>
                <a:gd name="T88" fmla="*/ 2147483646 w 1171"/>
                <a:gd name="T89" fmla="*/ 2147483646 h 355"/>
                <a:gd name="T90" fmla="*/ 2147483646 w 1171"/>
                <a:gd name="T91" fmla="*/ 2147483646 h 355"/>
                <a:gd name="T92" fmla="*/ 2147483646 w 1171"/>
                <a:gd name="T93" fmla="*/ 2147483646 h 355"/>
                <a:gd name="T94" fmla="*/ 2147483646 w 1171"/>
                <a:gd name="T95" fmla="*/ 2147483646 h 355"/>
                <a:gd name="T96" fmla="*/ 2147483646 w 1171"/>
                <a:gd name="T97" fmla="*/ 2147483646 h 355"/>
                <a:gd name="T98" fmla="*/ 2147483646 w 1171"/>
                <a:gd name="T99" fmla="*/ 2147483646 h 355"/>
                <a:gd name="T100" fmla="*/ 0 w 1171"/>
                <a:gd name="T101" fmla="*/ 2147483646 h 355"/>
                <a:gd name="T102" fmla="*/ 2147483646 w 1171"/>
                <a:gd name="T103" fmla="*/ 2147483646 h 355"/>
                <a:gd name="T104" fmla="*/ 2147483646 w 1171"/>
                <a:gd name="T105" fmla="*/ 2147483646 h 355"/>
                <a:gd name="T106" fmla="*/ 2147483646 w 1171"/>
                <a:gd name="T107" fmla="*/ 2147483646 h 355"/>
                <a:gd name="T108" fmla="*/ 2147483646 w 1171"/>
                <a:gd name="T109" fmla="*/ 2147483646 h 355"/>
                <a:gd name="T110" fmla="*/ 2147483646 w 1171"/>
                <a:gd name="T111" fmla="*/ 2147483646 h 355"/>
                <a:gd name="T112" fmla="*/ 2147483646 w 1171"/>
                <a:gd name="T113" fmla="*/ 2147483646 h 355"/>
                <a:gd name="T114" fmla="*/ 2147483646 w 1171"/>
                <a:gd name="T115" fmla="*/ 2147483646 h 355"/>
                <a:gd name="T116" fmla="*/ 2147483646 w 1171"/>
                <a:gd name="T117" fmla="*/ 2147483646 h 355"/>
                <a:gd name="T118" fmla="*/ 2147483646 w 1171"/>
                <a:gd name="T119" fmla="*/ 2147483646 h 355"/>
                <a:gd name="T120" fmla="*/ 2147483646 w 1171"/>
                <a:gd name="T121" fmla="*/ 2147483646 h 3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71"/>
                <a:gd name="T184" fmla="*/ 0 h 355"/>
                <a:gd name="T185" fmla="*/ 1171 w 1171"/>
                <a:gd name="T186" fmla="*/ 355 h 3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71" h="355">
                  <a:moveTo>
                    <a:pt x="1118" y="227"/>
                  </a:moveTo>
                  <a:lnTo>
                    <a:pt x="1118" y="223"/>
                  </a:lnTo>
                  <a:lnTo>
                    <a:pt x="1118" y="220"/>
                  </a:lnTo>
                  <a:lnTo>
                    <a:pt x="1120" y="213"/>
                  </a:lnTo>
                  <a:lnTo>
                    <a:pt x="1106" y="225"/>
                  </a:lnTo>
                  <a:lnTo>
                    <a:pt x="1104" y="223"/>
                  </a:lnTo>
                  <a:lnTo>
                    <a:pt x="1113" y="198"/>
                  </a:lnTo>
                  <a:lnTo>
                    <a:pt x="1110" y="190"/>
                  </a:lnTo>
                  <a:lnTo>
                    <a:pt x="1058" y="223"/>
                  </a:lnTo>
                  <a:lnTo>
                    <a:pt x="1056" y="218"/>
                  </a:lnTo>
                  <a:lnTo>
                    <a:pt x="1058" y="213"/>
                  </a:lnTo>
                  <a:lnTo>
                    <a:pt x="1062" y="202"/>
                  </a:lnTo>
                  <a:lnTo>
                    <a:pt x="1067" y="182"/>
                  </a:lnTo>
                  <a:lnTo>
                    <a:pt x="1060" y="184"/>
                  </a:lnTo>
                  <a:lnTo>
                    <a:pt x="1048" y="188"/>
                  </a:lnTo>
                  <a:lnTo>
                    <a:pt x="1035" y="193"/>
                  </a:lnTo>
                  <a:lnTo>
                    <a:pt x="1023" y="198"/>
                  </a:lnTo>
                  <a:lnTo>
                    <a:pt x="1010" y="202"/>
                  </a:lnTo>
                  <a:lnTo>
                    <a:pt x="1002" y="204"/>
                  </a:lnTo>
                  <a:lnTo>
                    <a:pt x="994" y="206"/>
                  </a:lnTo>
                  <a:lnTo>
                    <a:pt x="954" y="209"/>
                  </a:lnTo>
                  <a:lnTo>
                    <a:pt x="940" y="209"/>
                  </a:lnTo>
                  <a:lnTo>
                    <a:pt x="925" y="211"/>
                  </a:lnTo>
                  <a:lnTo>
                    <a:pt x="899" y="218"/>
                  </a:lnTo>
                  <a:lnTo>
                    <a:pt x="871" y="218"/>
                  </a:lnTo>
                  <a:lnTo>
                    <a:pt x="864" y="220"/>
                  </a:lnTo>
                  <a:lnTo>
                    <a:pt x="849" y="222"/>
                  </a:lnTo>
                  <a:lnTo>
                    <a:pt x="848" y="220"/>
                  </a:lnTo>
                  <a:lnTo>
                    <a:pt x="899" y="211"/>
                  </a:lnTo>
                  <a:lnTo>
                    <a:pt x="890" y="211"/>
                  </a:lnTo>
                  <a:lnTo>
                    <a:pt x="881" y="207"/>
                  </a:lnTo>
                  <a:lnTo>
                    <a:pt x="872" y="204"/>
                  </a:lnTo>
                  <a:lnTo>
                    <a:pt x="842" y="206"/>
                  </a:lnTo>
                  <a:lnTo>
                    <a:pt x="841" y="206"/>
                  </a:lnTo>
                  <a:lnTo>
                    <a:pt x="835" y="204"/>
                  </a:lnTo>
                  <a:lnTo>
                    <a:pt x="837" y="198"/>
                  </a:lnTo>
                  <a:lnTo>
                    <a:pt x="839" y="190"/>
                  </a:lnTo>
                  <a:lnTo>
                    <a:pt x="839" y="182"/>
                  </a:lnTo>
                  <a:lnTo>
                    <a:pt x="844" y="168"/>
                  </a:lnTo>
                  <a:lnTo>
                    <a:pt x="860" y="159"/>
                  </a:lnTo>
                  <a:lnTo>
                    <a:pt x="878" y="154"/>
                  </a:lnTo>
                  <a:lnTo>
                    <a:pt x="869" y="147"/>
                  </a:lnTo>
                  <a:lnTo>
                    <a:pt x="860" y="141"/>
                  </a:lnTo>
                  <a:lnTo>
                    <a:pt x="842" y="132"/>
                  </a:lnTo>
                  <a:lnTo>
                    <a:pt x="837" y="129"/>
                  </a:lnTo>
                  <a:lnTo>
                    <a:pt x="832" y="125"/>
                  </a:lnTo>
                  <a:lnTo>
                    <a:pt x="830" y="111"/>
                  </a:lnTo>
                  <a:lnTo>
                    <a:pt x="832" y="106"/>
                  </a:lnTo>
                  <a:lnTo>
                    <a:pt x="837" y="102"/>
                  </a:lnTo>
                  <a:lnTo>
                    <a:pt x="848" y="97"/>
                  </a:lnTo>
                  <a:lnTo>
                    <a:pt x="855" y="93"/>
                  </a:lnTo>
                  <a:lnTo>
                    <a:pt x="858" y="90"/>
                  </a:lnTo>
                  <a:lnTo>
                    <a:pt x="864" y="77"/>
                  </a:lnTo>
                  <a:lnTo>
                    <a:pt x="860" y="68"/>
                  </a:lnTo>
                  <a:lnTo>
                    <a:pt x="849" y="75"/>
                  </a:lnTo>
                  <a:lnTo>
                    <a:pt x="839" y="84"/>
                  </a:lnTo>
                  <a:lnTo>
                    <a:pt x="835" y="84"/>
                  </a:lnTo>
                  <a:lnTo>
                    <a:pt x="832" y="88"/>
                  </a:lnTo>
                  <a:lnTo>
                    <a:pt x="832" y="82"/>
                  </a:lnTo>
                  <a:lnTo>
                    <a:pt x="833" y="77"/>
                  </a:lnTo>
                  <a:lnTo>
                    <a:pt x="830" y="81"/>
                  </a:lnTo>
                  <a:lnTo>
                    <a:pt x="826" y="81"/>
                  </a:lnTo>
                  <a:lnTo>
                    <a:pt x="826" y="79"/>
                  </a:lnTo>
                  <a:lnTo>
                    <a:pt x="826" y="74"/>
                  </a:lnTo>
                  <a:lnTo>
                    <a:pt x="828" y="68"/>
                  </a:lnTo>
                  <a:lnTo>
                    <a:pt x="835" y="59"/>
                  </a:lnTo>
                  <a:lnTo>
                    <a:pt x="844" y="43"/>
                  </a:lnTo>
                  <a:lnTo>
                    <a:pt x="848" y="47"/>
                  </a:lnTo>
                  <a:lnTo>
                    <a:pt x="849" y="29"/>
                  </a:lnTo>
                  <a:lnTo>
                    <a:pt x="832" y="36"/>
                  </a:lnTo>
                  <a:lnTo>
                    <a:pt x="812" y="59"/>
                  </a:lnTo>
                  <a:lnTo>
                    <a:pt x="805" y="72"/>
                  </a:lnTo>
                  <a:lnTo>
                    <a:pt x="802" y="88"/>
                  </a:lnTo>
                  <a:lnTo>
                    <a:pt x="809" y="122"/>
                  </a:lnTo>
                  <a:lnTo>
                    <a:pt x="798" y="123"/>
                  </a:lnTo>
                  <a:lnTo>
                    <a:pt x="798" y="122"/>
                  </a:lnTo>
                  <a:lnTo>
                    <a:pt x="796" y="123"/>
                  </a:lnTo>
                  <a:lnTo>
                    <a:pt x="763" y="120"/>
                  </a:lnTo>
                  <a:lnTo>
                    <a:pt x="740" y="120"/>
                  </a:lnTo>
                  <a:lnTo>
                    <a:pt x="738" y="111"/>
                  </a:lnTo>
                  <a:lnTo>
                    <a:pt x="733" y="106"/>
                  </a:lnTo>
                  <a:lnTo>
                    <a:pt x="731" y="93"/>
                  </a:lnTo>
                  <a:lnTo>
                    <a:pt x="734" y="82"/>
                  </a:lnTo>
                  <a:lnTo>
                    <a:pt x="741" y="77"/>
                  </a:lnTo>
                  <a:lnTo>
                    <a:pt x="743" y="68"/>
                  </a:lnTo>
                  <a:lnTo>
                    <a:pt x="752" y="57"/>
                  </a:lnTo>
                  <a:lnTo>
                    <a:pt x="754" y="50"/>
                  </a:lnTo>
                  <a:lnTo>
                    <a:pt x="754" y="43"/>
                  </a:lnTo>
                  <a:lnTo>
                    <a:pt x="747" y="43"/>
                  </a:lnTo>
                  <a:lnTo>
                    <a:pt x="743" y="47"/>
                  </a:lnTo>
                  <a:lnTo>
                    <a:pt x="741" y="49"/>
                  </a:lnTo>
                  <a:lnTo>
                    <a:pt x="740" y="47"/>
                  </a:lnTo>
                  <a:lnTo>
                    <a:pt x="722" y="66"/>
                  </a:lnTo>
                  <a:lnTo>
                    <a:pt x="718" y="66"/>
                  </a:lnTo>
                  <a:lnTo>
                    <a:pt x="717" y="57"/>
                  </a:lnTo>
                  <a:lnTo>
                    <a:pt x="718" y="50"/>
                  </a:lnTo>
                  <a:lnTo>
                    <a:pt x="729" y="34"/>
                  </a:lnTo>
                  <a:lnTo>
                    <a:pt x="738" y="31"/>
                  </a:lnTo>
                  <a:lnTo>
                    <a:pt x="743" y="24"/>
                  </a:lnTo>
                  <a:lnTo>
                    <a:pt x="748" y="6"/>
                  </a:lnTo>
                  <a:lnTo>
                    <a:pt x="747" y="4"/>
                  </a:lnTo>
                  <a:lnTo>
                    <a:pt x="745" y="6"/>
                  </a:lnTo>
                  <a:lnTo>
                    <a:pt x="734" y="0"/>
                  </a:lnTo>
                  <a:lnTo>
                    <a:pt x="734" y="6"/>
                  </a:lnTo>
                  <a:lnTo>
                    <a:pt x="731" y="9"/>
                  </a:lnTo>
                  <a:lnTo>
                    <a:pt x="729" y="11"/>
                  </a:lnTo>
                  <a:lnTo>
                    <a:pt x="727" y="11"/>
                  </a:lnTo>
                  <a:lnTo>
                    <a:pt x="708" y="31"/>
                  </a:lnTo>
                  <a:lnTo>
                    <a:pt x="701" y="41"/>
                  </a:lnTo>
                  <a:lnTo>
                    <a:pt x="694" y="54"/>
                  </a:lnTo>
                  <a:lnTo>
                    <a:pt x="699" y="79"/>
                  </a:lnTo>
                  <a:lnTo>
                    <a:pt x="708" y="100"/>
                  </a:lnTo>
                  <a:lnTo>
                    <a:pt x="710" y="107"/>
                  </a:lnTo>
                  <a:lnTo>
                    <a:pt x="710" y="111"/>
                  </a:lnTo>
                  <a:lnTo>
                    <a:pt x="708" y="115"/>
                  </a:lnTo>
                  <a:lnTo>
                    <a:pt x="692" y="115"/>
                  </a:lnTo>
                  <a:lnTo>
                    <a:pt x="678" y="118"/>
                  </a:lnTo>
                  <a:lnTo>
                    <a:pt x="660" y="132"/>
                  </a:lnTo>
                  <a:lnTo>
                    <a:pt x="632" y="145"/>
                  </a:lnTo>
                  <a:lnTo>
                    <a:pt x="626" y="150"/>
                  </a:lnTo>
                  <a:lnTo>
                    <a:pt x="619" y="154"/>
                  </a:lnTo>
                  <a:lnTo>
                    <a:pt x="619" y="156"/>
                  </a:lnTo>
                  <a:lnTo>
                    <a:pt x="609" y="168"/>
                  </a:lnTo>
                  <a:lnTo>
                    <a:pt x="607" y="179"/>
                  </a:lnTo>
                  <a:lnTo>
                    <a:pt x="610" y="188"/>
                  </a:lnTo>
                  <a:lnTo>
                    <a:pt x="618" y="195"/>
                  </a:lnTo>
                  <a:lnTo>
                    <a:pt x="621" y="197"/>
                  </a:lnTo>
                  <a:lnTo>
                    <a:pt x="626" y="195"/>
                  </a:lnTo>
                  <a:lnTo>
                    <a:pt x="628" y="202"/>
                  </a:lnTo>
                  <a:lnTo>
                    <a:pt x="632" y="204"/>
                  </a:lnTo>
                  <a:lnTo>
                    <a:pt x="635" y="202"/>
                  </a:lnTo>
                  <a:lnTo>
                    <a:pt x="642" y="202"/>
                  </a:lnTo>
                  <a:lnTo>
                    <a:pt x="648" y="202"/>
                  </a:lnTo>
                  <a:lnTo>
                    <a:pt x="651" y="202"/>
                  </a:lnTo>
                  <a:lnTo>
                    <a:pt x="655" y="198"/>
                  </a:lnTo>
                  <a:lnTo>
                    <a:pt x="660" y="200"/>
                  </a:lnTo>
                  <a:lnTo>
                    <a:pt x="651" y="213"/>
                  </a:lnTo>
                  <a:lnTo>
                    <a:pt x="648" y="229"/>
                  </a:lnTo>
                  <a:lnTo>
                    <a:pt x="642" y="263"/>
                  </a:lnTo>
                  <a:lnTo>
                    <a:pt x="580" y="268"/>
                  </a:lnTo>
                  <a:lnTo>
                    <a:pt x="575" y="270"/>
                  </a:lnTo>
                  <a:lnTo>
                    <a:pt x="570" y="270"/>
                  </a:lnTo>
                  <a:lnTo>
                    <a:pt x="538" y="275"/>
                  </a:lnTo>
                  <a:lnTo>
                    <a:pt x="527" y="277"/>
                  </a:lnTo>
                  <a:lnTo>
                    <a:pt x="522" y="277"/>
                  </a:lnTo>
                  <a:lnTo>
                    <a:pt x="517" y="273"/>
                  </a:lnTo>
                  <a:lnTo>
                    <a:pt x="518" y="270"/>
                  </a:lnTo>
                  <a:lnTo>
                    <a:pt x="511" y="275"/>
                  </a:lnTo>
                  <a:lnTo>
                    <a:pt x="488" y="273"/>
                  </a:lnTo>
                  <a:lnTo>
                    <a:pt x="487" y="270"/>
                  </a:lnTo>
                  <a:lnTo>
                    <a:pt x="485" y="270"/>
                  </a:lnTo>
                  <a:lnTo>
                    <a:pt x="481" y="273"/>
                  </a:lnTo>
                  <a:lnTo>
                    <a:pt x="483" y="264"/>
                  </a:lnTo>
                  <a:lnTo>
                    <a:pt x="488" y="259"/>
                  </a:lnTo>
                  <a:lnTo>
                    <a:pt x="488" y="250"/>
                  </a:lnTo>
                  <a:lnTo>
                    <a:pt x="497" y="229"/>
                  </a:lnTo>
                  <a:lnTo>
                    <a:pt x="490" y="202"/>
                  </a:lnTo>
                  <a:lnTo>
                    <a:pt x="488" y="204"/>
                  </a:lnTo>
                  <a:lnTo>
                    <a:pt x="487" y="202"/>
                  </a:lnTo>
                  <a:lnTo>
                    <a:pt x="483" y="207"/>
                  </a:lnTo>
                  <a:lnTo>
                    <a:pt x="453" y="222"/>
                  </a:lnTo>
                  <a:lnTo>
                    <a:pt x="449" y="207"/>
                  </a:lnTo>
                  <a:lnTo>
                    <a:pt x="446" y="197"/>
                  </a:lnTo>
                  <a:lnTo>
                    <a:pt x="442" y="197"/>
                  </a:lnTo>
                  <a:lnTo>
                    <a:pt x="441" y="197"/>
                  </a:lnTo>
                  <a:lnTo>
                    <a:pt x="423" y="207"/>
                  </a:lnTo>
                  <a:lnTo>
                    <a:pt x="398" y="211"/>
                  </a:lnTo>
                  <a:lnTo>
                    <a:pt x="382" y="214"/>
                  </a:lnTo>
                  <a:lnTo>
                    <a:pt x="377" y="214"/>
                  </a:lnTo>
                  <a:lnTo>
                    <a:pt x="380" y="216"/>
                  </a:lnTo>
                  <a:lnTo>
                    <a:pt x="386" y="216"/>
                  </a:lnTo>
                  <a:lnTo>
                    <a:pt x="389" y="214"/>
                  </a:lnTo>
                  <a:lnTo>
                    <a:pt x="396" y="214"/>
                  </a:lnTo>
                  <a:lnTo>
                    <a:pt x="403" y="216"/>
                  </a:lnTo>
                  <a:lnTo>
                    <a:pt x="377" y="231"/>
                  </a:lnTo>
                  <a:lnTo>
                    <a:pt x="349" y="232"/>
                  </a:lnTo>
                  <a:lnTo>
                    <a:pt x="347" y="232"/>
                  </a:lnTo>
                  <a:lnTo>
                    <a:pt x="336" y="232"/>
                  </a:lnTo>
                  <a:lnTo>
                    <a:pt x="326" y="236"/>
                  </a:lnTo>
                  <a:lnTo>
                    <a:pt x="318" y="234"/>
                  </a:lnTo>
                  <a:lnTo>
                    <a:pt x="303" y="236"/>
                  </a:lnTo>
                  <a:lnTo>
                    <a:pt x="288" y="239"/>
                  </a:lnTo>
                  <a:lnTo>
                    <a:pt x="276" y="241"/>
                  </a:lnTo>
                  <a:lnTo>
                    <a:pt x="276" y="243"/>
                  </a:lnTo>
                  <a:lnTo>
                    <a:pt x="264" y="243"/>
                  </a:lnTo>
                  <a:lnTo>
                    <a:pt x="260" y="245"/>
                  </a:lnTo>
                  <a:lnTo>
                    <a:pt x="255" y="247"/>
                  </a:lnTo>
                  <a:lnTo>
                    <a:pt x="251" y="250"/>
                  </a:lnTo>
                  <a:lnTo>
                    <a:pt x="244" y="248"/>
                  </a:lnTo>
                  <a:lnTo>
                    <a:pt x="242" y="245"/>
                  </a:lnTo>
                  <a:lnTo>
                    <a:pt x="241" y="247"/>
                  </a:lnTo>
                  <a:lnTo>
                    <a:pt x="237" y="243"/>
                  </a:lnTo>
                  <a:lnTo>
                    <a:pt x="237" y="238"/>
                  </a:lnTo>
                  <a:lnTo>
                    <a:pt x="248" y="239"/>
                  </a:lnTo>
                  <a:lnTo>
                    <a:pt x="288" y="231"/>
                  </a:lnTo>
                  <a:lnTo>
                    <a:pt x="299" y="229"/>
                  </a:lnTo>
                  <a:lnTo>
                    <a:pt x="308" y="229"/>
                  </a:lnTo>
                  <a:lnTo>
                    <a:pt x="311" y="227"/>
                  </a:lnTo>
                  <a:lnTo>
                    <a:pt x="313" y="225"/>
                  </a:lnTo>
                  <a:lnTo>
                    <a:pt x="294" y="227"/>
                  </a:lnTo>
                  <a:lnTo>
                    <a:pt x="283" y="229"/>
                  </a:lnTo>
                  <a:lnTo>
                    <a:pt x="272" y="227"/>
                  </a:lnTo>
                  <a:lnTo>
                    <a:pt x="265" y="227"/>
                  </a:lnTo>
                  <a:lnTo>
                    <a:pt x="265" y="229"/>
                  </a:lnTo>
                  <a:lnTo>
                    <a:pt x="264" y="227"/>
                  </a:lnTo>
                  <a:lnTo>
                    <a:pt x="251" y="229"/>
                  </a:lnTo>
                  <a:lnTo>
                    <a:pt x="241" y="227"/>
                  </a:lnTo>
                  <a:lnTo>
                    <a:pt x="242" y="211"/>
                  </a:lnTo>
                  <a:lnTo>
                    <a:pt x="241" y="213"/>
                  </a:lnTo>
                  <a:lnTo>
                    <a:pt x="239" y="211"/>
                  </a:lnTo>
                  <a:lnTo>
                    <a:pt x="241" y="200"/>
                  </a:lnTo>
                  <a:lnTo>
                    <a:pt x="249" y="195"/>
                  </a:lnTo>
                  <a:lnTo>
                    <a:pt x="256" y="186"/>
                  </a:lnTo>
                  <a:lnTo>
                    <a:pt x="267" y="182"/>
                  </a:lnTo>
                  <a:lnTo>
                    <a:pt x="276" y="177"/>
                  </a:lnTo>
                  <a:lnTo>
                    <a:pt x="281" y="168"/>
                  </a:lnTo>
                  <a:lnTo>
                    <a:pt x="278" y="165"/>
                  </a:lnTo>
                  <a:lnTo>
                    <a:pt x="274" y="163"/>
                  </a:lnTo>
                  <a:lnTo>
                    <a:pt x="267" y="163"/>
                  </a:lnTo>
                  <a:lnTo>
                    <a:pt x="228" y="152"/>
                  </a:lnTo>
                  <a:lnTo>
                    <a:pt x="232" y="150"/>
                  </a:lnTo>
                  <a:lnTo>
                    <a:pt x="235" y="150"/>
                  </a:lnTo>
                  <a:lnTo>
                    <a:pt x="242" y="150"/>
                  </a:lnTo>
                  <a:lnTo>
                    <a:pt x="242" y="148"/>
                  </a:lnTo>
                  <a:lnTo>
                    <a:pt x="237" y="145"/>
                  </a:lnTo>
                  <a:lnTo>
                    <a:pt x="233" y="145"/>
                  </a:lnTo>
                  <a:lnTo>
                    <a:pt x="223" y="147"/>
                  </a:lnTo>
                  <a:lnTo>
                    <a:pt x="218" y="143"/>
                  </a:lnTo>
                  <a:lnTo>
                    <a:pt x="216" y="138"/>
                  </a:lnTo>
                  <a:lnTo>
                    <a:pt x="212" y="127"/>
                  </a:lnTo>
                  <a:lnTo>
                    <a:pt x="212" y="122"/>
                  </a:lnTo>
                  <a:lnTo>
                    <a:pt x="214" y="118"/>
                  </a:lnTo>
                  <a:lnTo>
                    <a:pt x="221" y="115"/>
                  </a:lnTo>
                  <a:lnTo>
                    <a:pt x="225" y="107"/>
                  </a:lnTo>
                  <a:lnTo>
                    <a:pt x="228" y="91"/>
                  </a:lnTo>
                  <a:lnTo>
                    <a:pt x="232" y="86"/>
                  </a:lnTo>
                  <a:lnTo>
                    <a:pt x="232" y="81"/>
                  </a:lnTo>
                  <a:lnTo>
                    <a:pt x="232" y="79"/>
                  </a:lnTo>
                  <a:lnTo>
                    <a:pt x="228" y="82"/>
                  </a:lnTo>
                  <a:lnTo>
                    <a:pt x="214" y="90"/>
                  </a:lnTo>
                  <a:lnTo>
                    <a:pt x="202" y="99"/>
                  </a:lnTo>
                  <a:lnTo>
                    <a:pt x="210" y="84"/>
                  </a:lnTo>
                  <a:lnTo>
                    <a:pt x="223" y="70"/>
                  </a:lnTo>
                  <a:lnTo>
                    <a:pt x="235" y="63"/>
                  </a:lnTo>
                  <a:lnTo>
                    <a:pt x="244" y="52"/>
                  </a:lnTo>
                  <a:lnTo>
                    <a:pt x="249" y="38"/>
                  </a:lnTo>
                  <a:lnTo>
                    <a:pt x="251" y="24"/>
                  </a:lnTo>
                  <a:lnTo>
                    <a:pt x="249" y="20"/>
                  </a:lnTo>
                  <a:lnTo>
                    <a:pt x="242" y="24"/>
                  </a:lnTo>
                  <a:lnTo>
                    <a:pt x="237" y="31"/>
                  </a:lnTo>
                  <a:lnTo>
                    <a:pt x="216" y="52"/>
                  </a:lnTo>
                  <a:lnTo>
                    <a:pt x="195" y="75"/>
                  </a:lnTo>
                  <a:lnTo>
                    <a:pt x="189" y="86"/>
                  </a:lnTo>
                  <a:lnTo>
                    <a:pt x="186" y="99"/>
                  </a:lnTo>
                  <a:lnTo>
                    <a:pt x="184" y="113"/>
                  </a:lnTo>
                  <a:lnTo>
                    <a:pt x="187" y="125"/>
                  </a:lnTo>
                  <a:lnTo>
                    <a:pt x="189" y="140"/>
                  </a:lnTo>
                  <a:lnTo>
                    <a:pt x="189" y="143"/>
                  </a:lnTo>
                  <a:lnTo>
                    <a:pt x="161" y="140"/>
                  </a:lnTo>
                  <a:lnTo>
                    <a:pt x="134" y="138"/>
                  </a:lnTo>
                  <a:lnTo>
                    <a:pt x="131" y="131"/>
                  </a:lnTo>
                  <a:lnTo>
                    <a:pt x="131" y="122"/>
                  </a:lnTo>
                  <a:lnTo>
                    <a:pt x="129" y="104"/>
                  </a:lnTo>
                  <a:lnTo>
                    <a:pt x="131" y="102"/>
                  </a:lnTo>
                  <a:lnTo>
                    <a:pt x="133" y="95"/>
                  </a:lnTo>
                  <a:lnTo>
                    <a:pt x="138" y="91"/>
                  </a:lnTo>
                  <a:lnTo>
                    <a:pt x="143" y="88"/>
                  </a:lnTo>
                  <a:lnTo>
                    <a:pt x="150" y="79"/>
                  </a:lnTo>
                  <a:lnTo>
                    <a:pt x="152" y="65"/>
                  </a:lnTo>
                  <a:lnTo>
                    <a:pt x="152" y="57"/>
                  </a:lnTo>
                  <a:lnTo>
                    <a:pt x="149" y="52"/>
                  </a:lnTo>
                  <a:lnTo>
                    <a:pt x="147" y="56"/>
                  </a:lnTo>
                  <a:lnTo>
                    <a:pt x="134" y="63"/>
                  </a:lnTo>
                  <a:lnTo>
                    <a:pt x="124" y="70"/>
                  </a:lnTo>
                  <a:lnTo>
                    <a:pt x="122" y="65"/>
                  </a:lnTo>
                  <a:lnTo>
                    <a:pt x="133" y="49"/>
                  </a:lnTo>
                  <a:lnTo>
                    <a:pt x="131" y="49"/>
                  </a:lnTo>
                  <a:lnTo>
                    <a:pt x="134" y="41"/>
                  </a:lnTo>
                  <a:lnTo>
                    <a:pt x="143" y="31"/>
                  </a:lnTo>
                  <a:lnTo>
                    <a:pt x="149" y="22"/>
                  </a:lnTo>
                  <a:lnTo>
                    <a:pt x="152" y="9"/>
                  </a:lnTo>
                  <a:lnTo>
                    <a:pt x="149" y="6"/>
                  </a:lnTo>
                  <a:lnTo>
                    <a:pt x="136" y="9"/>
                  </a:lnTo>
                  <a:lnTo>
                    <a:pt x="133" y="16"/>
                  </a:lnTo>
                  <a:lnTo>
                    <a:pt x="131" y="15"/>
                  </a:lnTo>
                  <a:lnTo>
                    <a:pt x="118" y="25"/>
                  </a:lnTo>
                  <a:lnTo>
                    <a:pt x="104" y="54"/>
                  </a:lnTo>
                  <a:lnTo>
                    <a:pt x="99" y="68"/>
                  </a:lnTo>
                  <a:lnTo>
                    <a:pt x="97" y="84"/>
                  </a:lnTo>
                  <a:lnTo>
                    <a:pt x="95" y="90"/>
                  </a:lnTo>
                  <a:lnTo>
                    <a:pt x="97" y="102"/>
                  </a:lnTo>
                  <a:lnTo>
                    <a:pt x="99" y="113"/>
                  </a:lnTo>
                  <a:lnTo>
                    <a:pt x="103" y="125"/>
                  </a:lnTo>
                  <a:lnTo>
                    <a:pt x="103" y="138"/>
                  </a:lnTo>
                  <a:lnTo>
                    <a:pt x="85" y="140"/>
                  </a:lnTo>
                  <a:lnTo>
                    <a:pt x="42" y="163"/>
                  </a:lnTo>
                  <a:lnTo>
                    <a:pt x="2" y="188"/>
                  </a:lnTo>
                  <a:lnTo>
                    <a:pt x="2" y="191"/>
                  </a:lnTo>
                  <a:lnTo>
                    <a:pt x="2" y="195"/>
                  </a:lnTo>
                  <a:lnTo>
                    <a:pt x="0" y="198"/>
                  </a:lnTo>
                  <a:lnTo>
                    <a:pt x="2" y="202"/>
                  </a:lnTo>
                  <a:lnTo>
                    <a:pt x="7" y="204"/>
                  </a:lnTo>
                  <a:lnTo>
                    <a:pt x="10" y="207"/>
                  </a:lnTo>
                  <a:lnTo>
                    <a:pt x="12" y="218"/>
                  </a:lnTo>
                  <a:lnTo>
                    <a:pt x="12" y="222"/>
                  </a:lnTo>
                  <a:lnTo>
                    <a:pt x="16" y="225"/>
                  </a:lnTo>
                  <a:lnTo>
                    <a:pt x="18" y="223"/>
                  </a:lnTo>
                  <a:lnTo>
                    <a:pt x="39" y="225"/>
                  </a:lnTo>
                  <a:lnTo>
                    <a:pt x="42" y="231"/>
                  </a:lnTo>
                  <a:lnTo>
                    <a:pt x="42" y="234"/>
                  </a:lnTo>
                  <a:lnTo>
                    <a:pt x="34" y="261"/>
                  </a:lnTo>
                  <a:lnTo>
                    <a:pt x="122" y="272"/>
                  </a:lnTo>
                  <a:lnTo>
                    <a:pt x="209" y="288"/>
                  </a:lnTo>
                  <a:lnTo>
                    <a:pt x="294" y="311"/>
                  </a:lnTo>
                  <a:lnTo>
                    <a:pt x="336" y="325"/>
                  </a:lnTo>
                  <a:lnTo>
                    <a:pt x="377" y="341"/>
                  </a:lnTo>
                  <a:lnTo>
                    <a:pt x="387" y="343"/>
                  </a:lnTo>
                  <a:lnTo>
                    <a:pt x="396" y="343"/>
                  </a:lnTo>
                  <a:lnTo>
                    <a:pt x="405" y="338"/>
                  </a:lnTo>
                  <a:lnTo>
                    <a:pt x="414" y="332"/>
                  </a:lnTo>
                  <a:lnTo>
                    <a:pt x="432" y="316"/>
                  </a:lnTo>
                  <a:lnTo>
                    <a:pt x="453" y="304"/>
                  </a:lnTo>
                  <a:lnTo>
                    <a:pt x="481" y="293"/>
                  </a:lnTo>
                  <a:lnTo>
                    <a:pt x="483" y="288"/>
                  </a:lnTo>
                  <a:lnTo>
                    <a:pt x="490" y="289"/>
                  </a:lnTo>
                  <a:lnTo>
                    <a:pt x="497" y="288"/>
                  </a:lnTo>
                  <a:lnTo>
                    <a:pt x="510" y="288"/>
                  </a:lnTo>
                  <a:lnTo>
                    <a:pt x="534" y="286"/>
                  </a:lnTo>
                  <a:lnTo>
                    <a:pt x="557" y="286"/>
                  </a:lnTo>
                  <a:lnTo>
                    <a:pt x="566" y="284"/>
                  </a:lnTo>
                  <a:lnTo>
                    <a:pt x="570" y="284"/>
                  </a:lnTo>
                  <a:lnTo>
                    <a:pt x="575" y="286"/>
                  </a:lnTo>
                  <a:lnTo>
                    <a:pt x="635" y="279"/>
                  </a:lnTo>
                  <a:lnTo>
                    <a:pt x="605" y="291"/>
                  </a:lnTo>
                  <a:lnTo>
                    <a:pt x="710" y="313"/>
                  </a:lnTo>
                  <a:lnTo>
                    <a:pt x="826" y="329"/>
                  </a:lnTo>
                  <a:lnTo>
                    <a:pt x="941" y="341"/>
                  </a:lnTo>
                  <a:lnTo>
                    <a:pt x="1056" y="350"/>
                  </a:lnTo>
                  <a:lnTo>
                    <a:pt x="1171" y="355"/>
                  </a:lnTo>
                  <a:lnTo>
                    <a:pt x="1168" y="341"/>
                  </a:lnTo>
                  <a:lnTo>
                    <a:pt x="1164" y="338"/>
                  </a:lnTo>
                  <a:lnTo>
                    <a:pt x="1159" y="334"/>
                  </a:lnTo>
                  <a:lnTo>
                    <a:pt x="1148" y="332"/>
                  </a:lnTo>
                  <a:lnTo>
                    <a:pt x="1141" y="329"/>
                  </a:lnTo>
                  <a:lnTo>
                    <a:pt x="1133" y="325"/>
                  </a:lnTo>
                  <a:lnTo>
                    <a:pt x="1124" y="325"/>
                  </a:lnTo>
                  <a:lnTo>
                    <a:pt x="1113" y="313"/>
                  </a:lnTo>
                  <a:lnTo>
                    <a:pt x="1106" y="298"/>
                  </a:lnTo>
                  <a:lnTo>
                    <a:pt x="1104" y="286"/>
                  </a:lnTo>
                  <a:lnTo>
                    <a:pt x="1102" y="279"/>
                  </a:lnTo>
                  <a:lnTo>
                    <a:pt x="1097" y="273"/>
                  </a:lnTo>
                  <a:lnTo>
                    <a:pt x="1101" y="261"/>
                  </a:lnTo>
                  <a:lnTo>
                    <a:pt x="1108" y="248"/>
                  </a:lnTo>
                  <a:lnTo>
                    <a:pt x="1113" y="252"/>
                  </a:lnTo>
                  <a:lnTo>
                    <a:pt x="1115" y="243"/>
                  </a:lnTo>
                  <a:lnTo>
                    <a:pt x="1127" y="239"/>
                  </a:lnTo>
                  <a:lnTo>
                    <a:pt x="1138" y="234"/>
                  </a:lnTo>
                  <a:lnTo>
                    <a:pt x="1148" y="232"/>
                  </a:lnTo>
                  <a:lnTo>
                    <a:pt x="1147" y="214"/>
                  </a:lnTo>
                  <a:lnTo>
                    <a:pt x="1118" y="2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70" name="Freeform 177"/>
            <p:cNvSpPr>
              <a:spLocks/>
            </p:cNvSpPr>
            <p:nvPr/>
          </p:nvSpPr>
          <p:spPr bwMode="auto">
            <a:xfrm>
              <a:off x="2665346" y="4181475"/>
              <a:ext cx="952567" cy="647363"/>
            </a:xfrm>
            <a:custGeom>
              <a:avLst/>
              <a:gdLst>
                <a:gd name="T0" fmla="*/ 2147483646 w 600"/>
                <a:gd name="T1" fmla="*/ 2147483646 h 408"/>
                <a:gd name="T2" fmla="*/ 2147483646 w 600"/>
                <a:gd name="T3" fmla="*/ 2147483646 h 408"/>
                <a:gd name="T4" fmla="*/ 2147483646 w 600"/>
                <a:gd name="T5" fmla="*/ 2147483646 h 408"/>
                <a:gd name="T6" fmla="*/ 2147483646 w 600"/>
                <a:gd name="T7" fmla="*/ 2147483646 h 408"/>
                <a:gd name="T8" fmla="*/ 2147483646 w 600"/>
                <a:gd name="T9" fmla="*/ 2147483646 h 408"/>
                <a:gd name="T10" fmla="*/ 2147483646 w 600"/>
                <a:gd name="T11" fmla="*/ 2147483646 h 408"/>
                <a:gd name="T12" fmla="*/ 2147483646 w 600"/>
                <a:gd name="T13" fmla="*/ 2147483646 h 408"/>
                <a:gd name="T14" fmla="*/ 2147483646 w 600"/>
                <a:gd name="T15" fmla="*/ 2147483646 h 408"/>
                <a:gd name="T16" fmla="*/ 2147483646 w 600"/>
                <a:gd name="T17" fmla="*/ 2147483646 h 408"/>
                <a:gd name="T18" fmla="*/ 2147483646 w 600"/>
                <a:gd name="T19" fmla="*/ 2147483646 h 408"/>
                <a:gd name="T20" fmla="*/ 2147483646 w 600"/>
                <a:gd name="T21" fmla="*/ 2147483646 h 408"/>
                <a:gd name="T22" fmla="*/ 2147483646 w 600"/>
                <a:gd name="T23" fmla="*/ 2147483646 h 408"/>
                <a:gd name="T24" fmla="*/ 2147483646 w 600"/>
                <a:gd name="T25" fmla="*/ 2147483646 h 408"/>
                <a:gd name="T26" fmla="*/ 2147483646 w 600"/>
                <a:gd name="T27" fmla="*/ 2147483646 h 408"/>
                <a:gd name="T28" fmla="*/ 2147483646 w 600"/>
                <a:gd name="T29" fmla="*/ 2147483646 h 408"/>
                <a:gd name="T30" fmla="*/ 2147483646 w 600"/>
                <a:gd name="T31" fmla="*/ 2147483646 h 408"/>
                <a:gd name="T32" fmla="*/ 2147483646 w 600"/>
                <a:gd name="T33" fmla="*/ 2147483646 h 408"/>
                <a:gd name="T34" fmla="*/ 2147483646 w 600"/>
                <a:gd name="T35" fmla="*/ 2147483646 h 408"/>
                <a:gd name="T36" fmla="*/ 2147483646 w 600"/>
                <a:gd name="T37" fmla="*/ 2147483646 h 408"/>
                <a:gd name="T38" fmla="*/ 2147483646 w 600"/>
                <a:gd name="T39" fmla="*/ 2147483646 h 408"/>
                <a:gd name="T40" fmla="*/ 2147483646 w 600"/>
                <a:gd name="T41" fmla="*/ 2147483646 h 408"/>
                <a:gd name="T42" fmla="*/ 2147483646 w 600"/>
                <a:gd name="T43" fmla="*/ 2147483646 h 408"/>
                <a:gd name="T44" fmla="*/ 2147483646 w 600"/>
                <a:gd name="T45" fmla="*/ 2147483646 h 408"/>
                <a:gd name="T46" fmla="*/ 2147483646 w 600"/>
                <a:gd name="T47" fmla="*/ 2147483646 h 408"/>
                <a:gd name="T48" fmla="*/ 2147483646 w 600"/>
                <a:gd name="T49" fmla="*/ 2147483646 h 408"/>
                <a:gd name="T50" fmla="*/ 2147483646 w 600"/>
                <a:gd name="T51" fmla="*/ 2147483646 h 408"/>
                <a:gd name="T52" fmla="*/ 2147483646 w 600"/>
                <a:gd name="T53" fmla="*/ 2147483646 h 408"/>
                <a:gd name="T54" fmla="*/ 2147483646 w 600"/>
                <a:gd name="T55" fmla="*/ 2147483646 h 408"/>
                <a:gd name="T56" fmla="*/ 2147483646 w 600"/>
                <a:gd name="T57" fmla="*/ 2147483646 h 408"/>
                <a:gd name="T58" fmla="*/ 2147483646 w 600"/>
                <a:gd name="T59" fmla="*/ 2147483646 h 408"/>
                <a:gd name="T60" fmla="*/ 2147483646 w 600"/>
                <a:gd name="T61" fmla="*/ 2147483646 h 408"/>
                <a:gd name="T62" fmla="*/ 2147483646 w 600"/>
                <a:gd name="T63" fmla="*/ 2147483646 h 408"/>
                <a:gd name="T64" fmla="*/ 2147483646 w 600"/>
                <a:gd name="T65" fmla="*/ 2147483646 h 408"/>
                <a:gd name="T66" fmla="*/ 2147483646 w 600"/>
                <a:gd name="T67" fmla="*/ 2147483646 h 408"/>
                <a:gd name="T68" fmla="*/ 2147483646 w 600"/>
                <a:gd name="T69" fmla="*/ 2147483646 h 408"/>
                <a:gd name="T70" fmla="*/ 2147483646 w 600"/>
                <a:gd name="T71" fmla="*/ 2147483646 h 408"/>
                <a:gd name="T72" fmla="*/ 2147483646 w 600"/>
                <a:gd name="T73" fmla="*/ 2147483646 h 408"/>
                <a:gd name="T74" fmla="*/ 2147483646 w 600"/>
                <a:gd name="T75" fmla="*/ 2147483646 h 408"/>
                <a:gd name="T76" fmla="*/ 2147483646 w 600"/>
                <a:gd name="T77" fmla="*/ 2147483646 h 408"/>
                <a:gd name="T78" fmla="*/ 2147483646 w 600"/>
                <a:gd name="T79" fmla="*/ 2147483646 h 408"/>
                <a:gd name="T80" fmla="*/ 2147483646 w 600"/>
                <a:gd name="T81" fmla="*/ 2147483646 h 408"/>
                <a:gd name="T82" fmla="*/ 2147483646 w 600"/>
                <a:gd name="T83" fmla="*/ 2147483646 h 408"/>
                <a:gd name="T84" fmla="*/ 2147483646 w 600"/>
                <a:gd name="T85" fmla="*/ 2147483646 h 408"/>
                <a:gd name="T86" fmla="*/ 2147483646 w 600"/>
                <a:gd name="T87" fmla="*/ 2147483646 h 408"/>
                <a:gd name="T88" fmla="*/ 2147483646 w 600"/>
                <a:gd name="T89" fmla="*/ 2147483646 h 408"/>
                <a:gd name="T90" fmla="*/ 2147483646 w 600"/>
                <a:gd name="T91" fmla="*/ 2147483646 h 408"/>
                <a:gd name="T92" fmla="*/ 2147483646 w 600"/>
                <a:gd name="T93" fmla="*/ 2147483646 h 408"/>
                <a:gd name="T94" fmla="*/ 2147483646 w 600"/>
                <a:gd name="T95" fmla="*/ 2147483646 h 408"/>
                <a:gd name="T96" fmla="*/ 2147483646 w 600"/>
                <a:gd name="T97" fmla="*/ 2147483646 h 408"/>
                <a:gd name="T98" fmla="*/ 2147483646 w 600"/>
                <a:gd name="T99" fmla="*/ 2147483646 h 408"/>
                <a:gd name="T100" fmla="*/ 2147483646 w 600"/>
                <a:gd name="T101" fmla="*/ 2147483646 h 408"/>
                <a:gd name="T102" fmla="*/ 2147483646 w 600"/>
                <a:gd name="T103" fmla="*/ 2147483646 h 408"/>
                <a:gd name="T104" fmla="*/ 2147483646 w 600"/>
                <a:gd name="T105" fmla="*/ 2147483646 h 408"/>
                <a:gd name="T106" fmla="*/ 2147483646 w 600"/>
                <a:gd name="T107" fmla="*/ 2147483646 h 408"/>
                <a:gd name="T108" fmla="*/ 2147483646 w 600"/>
                <a:gd name="T109" fmla="*/ 2147483646 h 408"/>
                <a:gd name="T110" fmla="*/ 2147483646 w 600"/>
                <a:gd name="T111" fmla="*/ 2147483646 h 4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00"/>
                <a:gd name="T169" fmla="*/ 0 h 408"/>
                <a:gd name="T170" fmla="*/ 600 w 600"/>
                <a:gd name="T171" fmla="*/ 408 h 40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00" h="408">
                  <a:moveTo>
                    <a:pt x="600" y="157"/>
                  </a:moveTo>
                  <a:lnTo>
                    <a:pt x="594" y="160"/>
                  </a:lnTo>
                  <a:lnTo>
                    <a:pt x="591" y="166"/>
                  </a:lnTo>
                  <a:lnTo>
                    <a:pt x="585" y="162"/>
                  </a:lnTo>
                  <a:lnTo>
                    <a:pt x="587" y="162"/>
                  </a:lnTo>
                  <a:lnTo>
                    <a:pt x="584" y="167"/>
                  </a:lnTo>
                  <a:lnTo>
                    <a:pt x="582" y="171"/>
                  </a:lnTo>
                  <a:lnTo>
                    <a:pt x="580" y="169"/>
                  </a:lnTo>
                  <a:lnTo>
                    <a:pt x="578" y="167"/>
                  </a:lnTo>
                  <a:lnTo>
                    <a:pt x="577" y="169"/>
                  </a:lnTo>
                  <a:lnTo>
                    <a:pt x="561" y="166"/>
                  </a:lnTo>
                  <a:lnTo>
                    <a:pt x="557" y="158"/>
                  </a:lnTo>
                  <a:lnTo>
                    <a:pt x="559" y="150"/>
                  </a:lnTo>
                  <a:lnTo>
                    <a:pt x="566" y="155"/>
                  </a:lnTo>
                  <a:lnTo>
                    <a:pt x="573" y="158"/>
                  </a:lnTo>
                  <a:lnTo>
                    <a:pt x="577" y="155"/>
                  </a:lnTo>
                  <a:lnTo>
                    <a:pt x="577" y="150"/>
                  </a:lnTo>
                  <a:lnTo>
                    <a:pt x="573" y="141"/>
                  </a:lnTo>
                  <a:lnTo>
                    <a:pt x="561" y="114"/>
                  </a:lnTo>
                  <a:lnTo>
                    <a:pt x="561" y="110"/>
                  </a:lnTo>
                  <a:lnTo>
                    <a:pt x="564" y="105"/>
                  </a:lnTo>
                  <a:lnTo>
                    <a:pt x="571" y="117"/>
                  </a:lnTo>
                  <a:lnTo>
                    <a:pt x="575" y="119"/>
                  </a:lnTo>
                  <a:lnTo>
                    <a:pt x="577" y="125"/>
                  </a:lnTo>
                  <a:lnTo>
                    <a:pt x="580" y="133"/>
                  </a:lnTo>
                  <a:lnTo>
                    <a:pt x="585" y="128"/>
                  </a:lnTo>
                  <a:lnTo>
                    <a:pt x="587" y="119"/>
                  </a:lnTo>
                  <a:lnTo>
                    <a:pt x="589" y="116"/>
                  </a:lnTo>
                  <a:lnTo>
                    <a:pt x="585" y="110"/>
                  </a:lnTo>
                  <a:lnTo>
                    <a:pt x="585" y="103"/>
                  </a:lnTo>
                  <a:lnTo>
                    <a:pt x="584" y="91"/>
                  </a:lnTo>
                  <a:lnTo>
                    <a:pt x="582" y="62"/>
                  </a:lnTo>
                  <a:lnTo>
                    <a:pt x="584" y="60"/>
                  </a:lnTo>
                  <a:lnTo>
                    <a:pt x="584" y="59"/>
                  </a:lnTo>
                  <a:lnTo>
                    <a:pt x="584" y="55"/>
                  </a:lnTo>
                  <a:lnTo>
                    <a:pt x="584" y="53"/>
                  </a:lnTo>
                  <a:lnTo>
                    <a:pt x="582" y="41"/>
                  </a:lnTo>
                  <a:lnTo>
                    <a:pt x="580" y="19"/>
                  </a:lnTo>
                  <a:lnTo>
                    <a:pt x="573" y="0"/>
                  </a:lnTo>
                  <a:lnTo>
                    <a:pt x="571" y="3"/>
                  </a:lnTo>
                  <a:lnTo>
                    <a:pt x="570" y="1"/>
                  </a:lnTo>
                  <a:lnTo>
                    <a:pt x="566" y="7"/>
                  </a:lnTo>
                  <a:lnTo>
                    <a:pt x="564" y="5"/>
                  </a:lnTo>
                  <a:lnTo>
                    <a:pt x="562" y="5"/>
                  </a:lnTo>
                  <a:lnTo>
                    <a:pt x="562" y="9"/>
                  </a:lnTo>
                  <a:lnTo>
                    <a:pt x="522" y="39"/>
                  </a:lnTo>
                  <a:lnTo>
                    <a:pt x="501" y="48"/>
                  </a:lnTo>
                  <a:lnTo>
                    <a:pt x="492" y="53"/>
                  </a:lnTo>
                  <a:lnTo>
                    <a:pt x="483" y="59"/>
                  </a:lnTo>
                  <a:lnTo>
                    <a:pt x="479" y="67"/>
                  </a:lnTo>
                  <a:lnTo>
                    <a:pt x="472" y="69"/>
                  </a:lnTo>
                  <a:lnTo>
                    <a:pt x="463" y="71"/>
                  </a:lnTo>
                  <a:lnTo>
                    <a:pt x="456" y="73"/>
                  </a:lnTo>
                  <a:lnTo>
                    <a:pt x="451" y="76"/>
                  </a:lnTo>
                  <a:lnTo>
                    <a:pt x="447" y="80"/>
                  </a:lnTo>
                  <a:lnTo>
                    <a:pt x="453" y="83"/>
                  </a:lnTo>
                  <a:lnTo>
                    <a:pt x="451" y="85"/>
                  </a:lnTo>
                  <a:lnTo>
                    <a:pt x="449" y="91"/>
                  </a:lnTo>
                  <a:lnTo>
                    <a:pt x="451" y="94"/>
                  </a:lnTo>
                  <a:lnTo>
                    <a:pt x="444" y="98"/>
                  </a:lnTo>
                  <a:lnTo>
                    <a:pt x="440" y="101"/>
                  </a:lnTo>
                  <a:lnTo>
                    <a:pt x="440" y="105"/>
                  </a:lnTo>
                  <a:lnTo>
                    <a:pt x="440" y="107"/>
                  </a:lnTo>
                  <a:lnTo>
                    <a:pt x="442" y="107"/>
                  </a:lnTo>
                  <a:lnTo>
                    <a:pt x="446" y="105"/>
                  </a:lnTo>
                  <a:lnTo>
                    <a:pt x="446" y="110"/>
                  </a:lnTo>
                  <a:lnTo>
                    <a:pt x="442" y="116"/>
                  </a:lnTo>
                  <a:lnTo>
                    <a:pt x="440" y="119"/>
                  </a:lnTo>
                  <a:lnTo>
                    <a:pt x="437" y="121"/>
                  </a:lnTo>
                  <a:lnTo>
                    <a:pt x="431" y="125"/>
                  </a:lnTo>
                  <a:lnTo>
                    <a:pt x="424" y="125"/>
                  </a:lnTo>
                  <a:lnTo>
                    <a:pt x="412" y="128"/>
                  </a:lnTo>
                  <a:lnTo>
                    <a:pt x="407" y="128"/>
                  </a:lnTo>
                  <a:lnTo>
                    <a:pt x="403" y="128"/>
                  </a:lnTo>
                  <a:lnTo>
                    <a:pt x="384" y="130"/>
                  </a:lnTo>
                  <a:lnTo>
                    <a:pt x="382" y="132"/>
                  </a:lnTo>
                  <a:lnTo>
                    <a:pt x="380" y="132"/>
                  </a:lnTo>
                  <a:lnTo>
                    <a:pt x="378" y="126"/>
                  </a:lnTo>
                  <a:lnTo>
                    <a:pt x="375" y="125"/>
                  </a:lnTo>
                  <a:lnTo>
                    <a:pt x="371" y="128"/>
                  </a:lnTo>
                  <a:lnTo>
                    <a:pt x="366" y="135"/>
                  </a:lnTo>
                  <a:lnTo>
                    <a:pt x="361" y="137"/>
                  </a:lnTo>
                  <a:lnTo>
                    <a:pt x="364" y="142"/>
                  </a:lnTo>
                  <a:lnTo>
                    <a:pt x="362" y="146"/>
                  </a:lnTo>
                  <a:lnTo>
                    <a:pt x="359" y="157"/>
                  </a:lnTo>
                  <a:lnTo>
                    <a:pt x="352" y="162"/>
                  </a:lnTo>
                  <a:lnTo>
                    <a:pt x="334" y="137"/>
                  </a:lnTo>
                  <a:lnTo>
                    <a:pt x="316" y="116"/>
                  </a:lnTo>
                  <a:lnTo>
                    <a:pt x="311" y="108"/>
                  </a:lnTo>
                  <a:lnTo>
                    <a:pt x="304" y="101"/>
                  </a:lnTo>
                  <a:lnTo>
                    <a:pt x="304" y="91"/>
                  </a:lnTo>
                  <a:lnTo>
                    <a:pt x="304" y="83"/>
                  </a:lnTo>
                  <a:lnTo>
                    <a:pt x="304" y="76"/>
                  </a:lnTo>
                  <a:lnTo>
                    <a:pt x="304" y="66"/>
                  </a:lnTo>
                  <a:lnTo>
                    <a:pt x="315" y="66"/>
                  </a:lnTo>
                  <a:lnTo>
                    <a:pt x="324" y="62"/>
                  </a:lnTo>
                  <a:lnTo>
                    <a:pt x="364" y="53"/>
                  </a:lnTo>
                  <a:lnTo>
                    <a:pt x="368" y="53"/>
                  </a:lnTo>
                  <a:lnTo>
                    <a:pt x="370" y="57"/>
                  </a:lnTo>
                  <a:lnTo>
                    <a:pt x="373" y="64"/>
                  </a:lnTo>
                  <a:lnTo>
                    <a:pt x="371" y="76"/>
                  </a:lnTo>
                  <a:lnTo>
                    <a:pt x="375" y="76"/>
                  </a:lnTo>
                  <a:lnTo>
                    <a:pt x="377" y="75"/>
                  </a:lnTo>
                  <a:lnTo>
                    <a:pt x="380" y="69"/>
                  </a:lnTo>
                  <a:lnTo>
                    <a:pt x="382" y="62"/>
                  </a:lnTo>
                  <a:lnTo>
                    <a:pt x="387" y="60"/>
                  </a:lnTo>
                  <a:lnTo>
                    <a:pt x="400" y="55"/>
                  </a:lnTo>
                  <a:lnTo>
                    <a:pt x="405" y="55"/>
                  </a:lnTo>
                  <a:lnTo>
                    <a:pt x="410" y="51"/>
                  </a:lnTo>
                  <a:lnTo>
                    <a:pt x="419" y="55"/>
                  </a:lnTo>
                  <a:lnTo>
                    <a:pt x="417" y="51"/>
                  </a:lnTo>
                  <a:lnTo>
                    <a:pt x="414" y="46"/>
                  </a:lnTo>
                  <a:lnTo>
                    <a:pt x="412" y="42"/>
                  </a:lnTo>
                  <a:lnTo>
                    <a:pt x="414" y="37"/>
                  </a:lnTo>
                  <a:lnTo>
                    <a:pt x="414" y="26"/>
                  </a:lnTo>
                  <a:lnTo>
                    <a:pt x="414" y="21"/>
                  </a:lnTo>
                  <a:lnTo>
                    <a:pt x="412" y="17"/>
                  </a:lnTo>
                  <a:lnTo>
                    <a:pt x="410" y="23"/>
                  </a:lnTo>
                  <a:lnTo>
                    <a:pt x="401" y="21"/>
                  </a:lnTo>
                  <a:lnTo>
                    <a:pt x="394" y="16"/>
                  </a:lnTo>
                  <a:lnTo>
                    <a:pt x="403" y="9"/>
                  </a:lnTo>
                  <a:lnTo>
                    <a:pt x="389" y="10"/>
                  </a:lnTo>
                  <a:lnTo>
                    <a:pt x="377" y="17"/>
                  </a:lnTo>
                  <a:lnTo>
                    <a:pt x="368" y="25"/>
                  </a:lnTo>
                  <a:lnTo>
                    <a:pt x="364" y="28"/>
                  </a:lnTo>
                  <a:lnTo>
                    <a:pt x="359" y="25"/>
                  </a:lnTo>
                  <a:lnTo>
                    <a:pt x="347" y="26"/>
                  </a:lnTo>
                  <a:lnTo>
                    <a:pt x="336" y="25"/>
                  </a:lnTo>
                  <a:lnTo>
                    <a:pt x="325" y="23"/>
                  </a:lnTo>
                  <a:lnTo>
                    <a:pt x="313" y="25"/>
                  </a:lnTo>
                  <a:lnTo>
                    <a:pt x="308" y="23"/>
                  </a:lnTo>
                  <a:lnTo>
                    <a:pt x="302" y="21"/>
                  </a:lnTo>
                  <a:lnTo>
                    <a:pt x="297" y="23"/>
                  </a:lnTo>
                  <a:lnTo>
                    <a:pt x="293" y="25"/>
                  </a:lnTo>
                  <a:lnTo>
                    <a:pt x="288" y="23"/>
                  </a:lnTo>
                  <a:lnTo>
                    <a:pt x="270" y="25"/>
                  </a:lnTo>
                  <a:lnTo>
                    <a:pt x="262" y="25"/>
                  </a:lnTo>
                  <a:lnTo>
                    <a:pt x="251" y="23"/>
                  </a:lnTo>
                  <a:lnTo>
                    <a:pt x="237" y="21"/>
                  </a:lnTo>
                  <a:lnTo>
                    <a:pt x="228" y="21"/>
                  </a:lnTo>
                  <a:lnTo>
                    <a:pt x="221" y="23"/>
                  </a:lnTo>
                  <a:lnTo>
                    <a:pt x="207" y="23"/>
                  </a:lnTo>
                  <a:lnTo>
                    <a:pt x="201" y="23"/>
                  </a:lnTo>
                  <a:lnTo>
                    <a:pt x="198" y="25"/>
                  </a:lnTo>
                  <a:lnTo>
                    <a:pt x="198" y="26"/>
                  </a:lnTo>
                  <a:lnTo>
                    <a:pt x="200" y="26"/>
                  </a:lnTo>
                  <a:lnTo>
                    <a:pt x="201" y="32"/>
                  </a:lnTo>
                  <a:lnTo>
                    <a:pt x="196" y="39"/>
                  </a:lnTo>
                  <a:lnTo>
                    <a:pt x="193" y="46"/>
                  </a:lnTo>
                  <a:lnTo>
                    <a:pt x="191" y="53"/>
                  </a:lnTo>
                  <a:lnTo>
                    <a:pt x="185" y="60"/>
                  </a:lnTo>
                  <a:lnTo>
                    <a:pt x="177" y="59"/>
                  </a:lnTo>
                  <a:lnTo>
                    <a:pt x="166" y="62"/>
                  </a:lnTo>
                  <a:lnTo>
                    <a:pt x="150" y="66"/>
                  </a:lnTo>
                  <a:lnTo>
                    <a:pt x="141" y="69"/>
                  </a:lnTo>
                  <a:lnTo>
                    <a:pt x="136" y="69"/>
                  </a:lnTo>
                  <a:lnTo>
                    <a:pt x="131" y="69"/>
                  </a:lnTo>
                  <a:lnTo>
                    <a:pt x="125" y="76"/>
                  </a:lnTo>
                  <a:lnTo>
                    <a:pt x="122" y="85"/>
                  </a:lnTo>
                  <a:lnTo>
                    <a:pt x="120" y="94"/>
                  </a:lnTo>
                  <a:lnTo>
                    <a:pt x="120" y="101"/>
                  </a:lnTo>
                  <a:lnTo>
                    <a:pt x="118" y="103"/>
                  </a:lnTo>
                  <a:lnTo>
                    <a:pt x="122" y="153"/>
                  </a:lnTo>
                  <a:lnTo>
                    <a:pt x="122" y="169"/>
                  </a:lnTo>
                  <a:lnTo>
                    <a:pt x="122" y="180"/>
                  </a:lnTo>
                  <a:lnTo>
                    <a:pt x="120" y="183"/>
                  </a:lnTo>
                  <a:lnTo>
                    <a:pt x="122" y="187"/>
                  </a:lnTo>
                  <a:lnTo>
                    <a:pt x="85" y="210"/>
                  </a:lnTo>
                  <a:lnTo>
                    <a:pt x="72" y="228"/>
                  </a:lnTo>
                  <a:lnTo>
                    <a:pt x="58" y="237"/>
                  </a:lnTo>
                  <a:lnTo>
                    <a:pt x="44" y="244"/>
                  </a:lnTo>
                  <a:lnTo>
                    <a:pt x="0" y="265"/>
                  </a:lnTo>
                  <a:lnTo>
                    <a:pt x="1" y="283"/>
                  </a:lnTo>
                  <a:lnTo>
                    <a:pt x="9" y="280"/>
                  </a:lnTo>
                  <a:lnTo>
                    <a:pt x="16" y="276"/>
                  </a:lnTo>
                  <a:lnTo>
                    <a:pt x="23" y="276"/>
                  </a:lnTo>
                  <a:lnTo>
                    <a:pt x="30" y="274"/>
                  </a:lnTo>
                  <a:lnTo>
                    <a:pt x="35" y="269"/>
                  </a:lnTo>
                  <a:lnTo>
                    <a:pt x="56" y="265"/>
                  </a:lnTo>
                  <a:lnTo>
                    <a:pt x="62" y="262"/>
                  </a:lnTo>
                  <a:lnTo>
                    <a:pt x="67" y="260"/>
                  </a:lnTo>
                  <a:lnTo>
                    <a:pt x="74" y="258"/>
                  </a:lnTo>
                  <a:lnTo>
                    <a:pt x="79" y="255"/>
                  </a:lnTo>
                  <a:lnTo>
                    <a:pt x="88" y="253"/>
                  </a:lnTo>
                  <a:lnTo>
                    <a:pt x="99" y="269"/>
                  </a:lnTo>
                  <a:lnTo>
                    <a:pt x="102" y="267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8" y="326"/>
                  </a:lnTo>
                  <a:lnTo>
                    <a:pt x="109" y="323"/>
                  </a:lnTo>
                  <a:lnTo>
                    <a:pt x="113" y="324"/>
                  </a:lnTo>
                  <a:lnTo>
                    <a:pt x="109" y="340"/>
                  </a:lnTo>
                  <a:lnTo>
                    <a:pt x="109" y="346"/>
                  </a:lnTo>
                  <a:lnTo>
                    <a:pt x="108" y="353"/>
                  </a:lnTo>
                  <a:lnTo>
                    <a:pt x="111" y="351"/>
                  </a:lnTo>
                  <a:lnTo>
                    <a:pt x="116" y="367"/>
                  </a:lnTo>
                  <a:lnTo>
                    <a:pt x="124" y="383"/>
                  </a:lnTo>
                  <a:lnTo>
                    <a:pt x="155" y="381"/>
                  </a:lnTo>
                  <a:lnTo>
                    <a:pt x="168" y="381"/>
                  </a:lnTo>
                  <a:lnTo>
                    <a:pt x="178" y="383"/>
                  </a:lnTo>
                  <a:lnTo>
                    <a:pt x="189" y="389"/>
                  </a:lnTo>
                  <a:lnTo>
                    <a:pt x="196" y="396"/>
                  </a:lnTo>
                  <a:lnTo>
                    <a:pt x="193" y="408"/>
                  </a:lnTo>
                  <a:lnTo>
                    <a:pt x="235" y="408"/>
                  </a:lnTo>
                  <a:lnTo>
                    <a:pt x="235" y="406"/>
                  </a:lnTo>
                  <a:lnTo>
                    <a:pt x="237" y="408"/>
                  </a:lnTo>
                  <a:lnTo>
                    <a:pt x="240" y="392"/>
                  </a:lnTo>
                  <a:lnTo>
                    <a:pt x="255" y="394"/>
                  </a:lnTo>
                  <a:lnTo>
                    <a:pt x="267" y="392"/>
                  </a:lnTo>
                  <a:lnTo>
                    <a:pt x="279" y="389"/>
                  </a:lnTo>
                  <a:lnTo>
                    <a:pt x="293" y="389"/>
                  </a:lnTo>
                  <a:lnTo>
                    <a:pt x="308" y="389"/>
                  </a:lnTo>
                  <a:lnTo>
                    <a:pt x="315" y="390"/>
                  </a:lnTo>
                  <a:lnTo>
                    <a:pt x="320" y="394"/>
                  </a:lnTo>
                  <a:lnTo>
                    <a:pt x="316" y="398"/>
                  </a:lnTo>
                  <a:lnTo>
                    <a:pt x="316" y="405"/>
                  </a:lnTo>
                  <a:lnTo>
                    <a:pt x="322" y="408"/>
                  </a:lnTo>
                  <a:lnTo>
                    <a:pt x="368" y="406"/>
                  </a:lnTo>
                  <a:lnTo>
                    <a:pt x="384" y="403"/>
                  </a:lnTo>
                  <a:lnTo>
                    <a:pt x="403" y="403"/>
                  </a:lnTo>
                  <a:lnTo>
                    <a:pt x="412" y="401"/>
                  </a:lnTo>
                  <a:lnTo>
                    <a:pt x="405" y="396"/>
                  </a:lnTo>
                  <a:lnTo>
                    <a:pt x="398" y="394"/>
                  </a:lnTo>
                  <a:lnTo>
                    <a:pt x="394" y="394"/>
                  </a:lnTo>
                  <a:lnTo>
                    <a:pt x="393" y="394"/>
                  </a:lnTo>
                  <a:lnTo>
                    <a:pt x="389" y="396"/>
                  </a:lnTo>
                  <a:lnTo>
                    <a:pt x="377" y="396"/>
                  </a:lnTo>
                  <a:lnTo>
                    <a:pt x="370" y="390"/>
                  </a:lnTo>
                  <a:lnTo>
                    <a:pt x="366" y="383"/>
                  </a:lnTo>
                  <a:lnTo>
                    <a:pt x="385" y="383"/>
                  </a:lnTo>
                  <a:lnTo>
                    <a:pt x="385" y="381"/>
                  </a:lnTo>
                  <a:lnTo>
                    <a:pt x="393" y="383"/>
                  </a:lnTo>
                  <a:lnTo>
                    <a:pt x="400" y="383"/>
                  </a:lnTo>
                  <a:lnTo>
                    <a:pt x="408" y="387"/>
                  </a:lnTo>
                  <a:lnTo>
                    <a:pt x="421" y="392"/>
                  </a:lnTo>
                  <a:lnTo>
                    <a:pt x="430" y="403"/>
                  </a:lnTo>
                  <a:lnTo>
                    <a:pt x="437" y="399"/>
                  </a:lnTo>
                  <a:lnTo>
                    <a:pt x="437" y="406"/>
                  </a:lnTo>
                  <a:lnTo>
                    <a:pt x="467" y="405"/>
                  </a:lnTo>
                  <a:lnTo>
                    <a:pt x="465" y="399"/>
                  </a:lnTo>
                  <a:lnTo>
                    <a:pt x="474" y="398"/>
                  </a:lnTo>
                  <a:lnTo>
                    <a:pt x="477" y="398"/>
                  </a:lnTo>
                  <a:lnTo>
                    <a:pt x="477" y="399"/>
                  </a:lnTo>
                  <a:lnTo>
                    <a:pt x="490" y="399"/>
                  </a:lnTo>
                  <a:lnTo>
                    <a:pt x="493" y="398"/>
                  </a:lnTo>
                  <a:lnTo>
                    <a:pt x="499" y="399"/>
                  </a:lnTo>
                  <a:lnTo>
                    <a:pt x="504" y="398"/>
                  </a:lnTo>
                  <a:lnTo>
                    <a:pt x="509" y="403"/>
                  </a:lnTo>
                  <a:lnTo>
                    <a:pt x="511" y="394"/>
                  </a:lnTo>
                  <a:lnTo>
                    <a:pt x="506" y="396"/>
                  </a:lnTo>
                  <a:lnTo>
                    <a:pt x="502" y="394"/>
                  </a:lnTo>
                  <a:lnTo>
                    <a:pt x="493" y="392"/>
                  </a:lnTo>
                  <a:lnTo>
                    <a:pt x="488" y="392"/>
                  </a:lnTo>
                  <a:lnTo>
                    <a:pt x="485" y="392"/>
                  </a:lnTo>
                  <a:lnTo>
                    <a:pt x="477" y="390"/>
                  </a:lnTo>
                  <a:lnTo>
                    <a:pt x="469" y="390"/>
                  </a:lnTo>
                  <a:lnTo>
                    <a:pt x="469" y="389"/>
                  </a:lnTo>
                  <a:lnTo>
                    <a:pt x="467" y="390"/>
                  </a:lnTo>
                  <a:lnTo>
                    <a:pt x="460" y="385"/>
                  </a:lnTo>
                  <a:lnTo>
                    <a:pt x="456" y="378"/>
                  </a:lnTo>
                  <a:lnTo>
                    <a:pt x="477" y="376"/>
                  </a:lnTo>
                  <a:lnTo>
                    <a:pt x="499" y="376"/>
                  </a:lnTo>
                  <a:lnTo>
                    <a:pt x="504" y="373"/>
                  </a:lnTo>
                  <a:lnTo>
                    <a:pt x="509" y="371"/>
                  </a:lnTo>
                  <a:lnTo>
                    <a:pt x="516" y="371"/>
                  </a:lnTo>
                  <a:lnTo>
                    <a:pt x="522" y="367"/>
                  </a:lnTo>
                  <a:lnTo>
                    <a:pt x="531" y="349"/>
                  </a:lnTo>
                  <a:lnTo>
                    <a:pt x="534" y="335"/>
                  </a:lnTo>
                  <a:lnTo>
                    <a:pt x="538" y="328"/>
                  </a:lnTo>
                  <a:lnTo>
                    <a:pt x="538" y="321"/>
                  </a:lnTo>
                  <a:lnTo>
                    <a:pt x="547" y="294"/>
                  </a:lnTo>
                  <a:lnTo>
                    <a:pt x="550" y="280"/>
                  </a:lnTo>
                  <a:lnTo>
                    <a:pt x="557" y="269"/>
                  </a:lnTo>
                  <a:lnTo>
                    <a:pt x="561" y="258"/>
                  </a:lnTo>
                  <a:lnTo>
                    <a:pt x="566" y="251"/>
                  </a:lnTo>
                  <a:lnTo>
                    <a:pt x="568" y="242"/>
                  </a:lnTo>
                  <a:lnTo>
                    <a:pt x="573" y="237"/>
                  </a:lnTo>
                  <a:lnTo>
                    <a:pt x="589" y="196"/>
                  </a:lnTo>
                  <a:lnTo>
                    <a:pt x="596" y="180"/>
                  </a:lnTo>
                  <a:lnTo>
                    <a:pt x="594" y="173"/>
                  </a:lnTo>
                  <a:lnTo>
                    <a:pt x="596" y="167"/>
                  </a:lnTo>
                  <a:lnTo>
                    <a:pt x="600" y="1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71" name="Freeform 178"/>
            <p:cNvSpPr>
              <a:spLocks/>
            </p:cNvSpPr>
            <p:nvPr/>
          </p:nvSpPr>
          <p:spPr bwMode="auto">
            <a:xfrm>
              <a:off x="713097" y="4676666"/>
              <a:ext cx="2033167" cy="314434"/>
            </a:xfrm>
            <a:custGeom>
              <a:avLst/>
              <a:gdLst>
                <a:gd name="T0" fmla="*/ 2147483646 w 1281"/>
                <a:gd name="T1" fmla="*/ 2147483646 h 198"/>
                <a:gd name="T2" fmla="*/ 2147483646 w 1281"/>
                <a:gd name="T3" fmla="*/ 2147483646 h 198"/>
                <a:gd name="T4" fmla="*/ 2147483646 w 1281"/>
                <a:gd name="T5" fmla="*/ 2147483646 h 198"/>
                <a:gd name="T6" fmla="*/ 2147483646 w 1281"/>
                <a:gd name="T7" fmla="*/ 2147483646 h 198"/>
                <a:gd name="T8" fmla="*/ 2147483646 w 1281"/>
                <a:gd name="T9" fmla="*/ 2147483646 h 198"/>
                <a:gd name="T10" fmla="*/ 2147483646 w 1281"/>
                <a:gd name="T11" fmla="*/ 2147483646 h 198"/>
                <a:gd name="T12" fmla="*/ 2147483646 w 1281"/>
                <a:gd name="T13" fmla="*/ 2147483646 h 198"/>
                <a:gd name="T14" fmla="*/ 2147483646 w 1281"/>
                <a:gd name="T15" fmla="*/ 2147483646 h 198"/>
                <a:gd name="T16" fmla="*/ 2147483646 w 1281"/>
                <a:gd name="T17" fmla="*/ 2147483646 h 198"/>
                <a:gd name="T18" fmla="*/ 2147483646 w 1281"/>
                <a:gd name="T19" fmla="*/ 2147483646 h 198"/>
                <a:gd name="T20" fmla="*/ 2147483646 w 1281"/>
                <a:gd name="T21" fmla="*/ 2147483646 h 198"/>
                <a:gd name="T22" fmla="*/ 2147483646 w 1281"/>
                <a:gd name="T23" fmla="*/ 2147483646 h 198"/>
                <a:gd name="T24" fmla="*/ 2147483646 w 1281"/>
                <a:gd name="T25" fmla="*/ 2147483646 h 198"/>
                <a:gd name="T26" fmla="*/ 2147483646 w 1281"/>
                <a:gd name="T27" fmla="*/ 0 h 198"/>
                <a:gd name="T28" fmla="*/ 2147483646 w 1281"/>
                <a:gd name="T29" fmla="*/ 2147483646 h 198"/>
                <a:gd name="T30" fmla="*/ 2147483646 w 1281"/>
                <a:gd name="T31" fmla="*/ 2147483646 h 198"/>
                <a:gd name="T32" fmla="*/ 2147483646 w 1281"/>
                <a:gd name="T33" fmla="*/ 2147483646 h 198"/>
                <a:gd name="T34" fmla="*/ 2147483646 w 1281"/>
                <a:gd name="T35" fmla="*/ 2147483646 h 198"/>
                <a:gd name="T36" fmla="*/ 0 w 1281"/>
                <a:gd name="T37" fmla="*/ 2147483646 h 198"/>
                <a:gd name="T38" fmla="*/ 2147483646 w 1281"/>
                <a:gd name="T39" fmla="*/ 2147483646 h 198"/>
                <a:gd name="T40" fmla="*/ 2147483646 w 1281"/>
                <a:gd name="T41" fmla="*/ 2147483646 h 198"/>
                <a:gd name="T42" fmla="*/ 2147483646 w 1281"/>
                <a:gd name="T43" fmla="*/ 2147483646 h 198"/>
                <a:gd name="T44" fmla="*/ 2147483646 w 1281"/>
                <a:gd name="T45" fmla="*/ 2147483646 h 198"/>
                <a:gd name="T46" fmla="*/ 2147483646 w 1281"/>
                <a:gd name="T47" fmla="*/ 2147483646 h 198"/>
                <a:gd name="T48" fmla="*/ 2147483646 w 1281"/>
                <a:gd name="T49" fmla="*/ 2147483646 h 198"/>
                <a:gd name="T50" fmla="*/ 2147483646 w 1281"/>
                <a:gd name="T51" fmla="*/ 2147483646 h 198"/>
                <a:gd name="T52" fmla="*/ 2147483646 w 1281"/>
                <a:gd name="T53" fmla="*/ 2147483646 h 198"/>
                <a:gd name="T54" fmla="*/ 2147483646 w 1281"/>
                <a:gd name="T55" fmla="*/ 2147483646 h 198"/>
                <a:gd name="T56" fmla="*/ 2147483646 w 1281"/>
                <a:gd name="T57" fmla="*/ 2147483646 h 198"/>
                <a:gd name="T58" fmla="*/ 2147483646 w 1281"/>
                <a:gd name="T59" fmla="*/ 2147483646 h 198"/>
                <a:gd name="T60" fmla="*/ 2147483646 w 1281"/>
                <a:gd name="T61" fmla="*/ 2147483646 h 198"/>
                <a:gd name="T62" fmla="*/ 2147483646 w 1281"/>
                <a:gd name="T63" fmla="*/ 2147483646 h 198"/>
                <a:gd name="T64" fmla="*/ 2147483646 w 1281"/>
                <a:gd name="T65" fmla="*/ 2147483646 h 198"/>
                <a:gd name="T66" fmla="*/ 2147483646 w 1281"/>
                <a:gd name="T67" fmla="*/ 2147483646 h 198"/>
                <a:gd name="T68" fmla="*/ 2147483646 w 1281"/>
                <a:gd name="T69" fmla="*/ 2147483646 h 198"/>
                <a:gd name="T70" fmla="*/ 2147483646 w 1281"/>
                <a:gd name="T71" fmla="*/ 2147483646 h 198"/>
                <a:gd name="T72" fmla="*/ 2147483646 w 1281"/>
                <a:gd name="T73" fmla="*/ 2147483646 h 198"/>
                <a:gd name="T74" fmla="*/ 2147483646 w 1281"/>
                <a:gd name="T75" fmla="*/ 2147483646 h 198"/>
                <a:gd name="T76" fmla="*/ 2147483646 w 1281"/>
                <a:gd name="T77" fmla="*/ 2147483646 h 198"/>
                <a:gd name="T78" fmla="*/ 2147483646 w 1281"/>
                <a:gd name="T79" fmla="*/ 2147483646 h 198"/>
                <a:gd name="T80" fmla="*/ 2147483646 w 1281"/>
                <a:gd name="T81" fmla="*/ 2147483646 h 198"/>
                <a:gd name="T82" fmla="*/ 2147483646 w 1281"/>
                <a:gd name="T83" fmla="*/ 2147483646 h 198"/>
                <a:gd name="T84" fmla="*/ 2147483646 w 1281"/>
                <a:gd name="T85" fmla="*/ 2147483646 h 198"/>
                <a:gd name="T86" fmla="*/ 2147483646 w 1281"/>
                <a:gd name="T87" fmla="*/ 2147483646 h 198"/>
                <a:gd name="T88" fmla="*/ 2147483646 w 1281"/>
                <a:gd name="T89" fmla="*/ 2147483646 h 198"/>
                <a:gd name="T90" fmla="*/ 2147483646 w 1281"/>
                <a:gd name="T91" fmla="*/ 2147483646 h 198"/>
                <a:gd name="T92" fmla="*/ 2147483646 w 1281"/>
                <a:gd name="T93" fmla="*/ 2147483646 h 198"/>
                <a:gd name="T94" fmla="*/ 2147483646 w 1281"/>
                <a:gd name="T95" fmla="*/ 2147483646 h 198"/>
                <a:gd name="T96" fmla="*/ 2147483646 w 1281"/>
                <a:gd name="T97" fmla="*/ 2147483646 h 198"/>
                <a:gd name="T98" fmla="*/ 2147483646 w 1281"/>
                <a:gd name="T99" fmla="*/ 2147483646 h 198"/>
                <a:gd name="T100" fmla="*/ 2147483646 w 1281"/>
                <a:gd name="T101" fmla="*/ 2147483646 h 198"/>
                <a:gd name="T102" fmla="*/ 2147483646 w 1281"/>
                <a:gd name="T103" fmla="*/ 2147483646 h 198"/>
                <a:gd name="T104" fmla="*/ 2147483646 w 1281"/>
                <a:gd name="T105" fmla="*/ 2147483646 h 198"/>
                <a:gd name="T106" fmla="*/ 2147483646 w 1281"/>
                <a:gd name="T107" fmla="*/ 2147483646 h 198"/>
                <a:gd name="T108" fmla="*/ 2147483646 w 1281"/>
                <a:gd name="T109" fmla="*/ 2147483646 h 198"/>
                <a:gd name="T110" fmla="*/ 2147483646 w 1281"/>
                <a:gd name="T111" fmla="*/ 2147483646 h 198"/>
                <a:gd name="T112" fmla="*/ 2147483646 w 1281"/>
                <a:gd name="T113" fmla="*/ 2147483646 h 198"/>
                <a:gd name="T114" fmla="*/ 2147483646 w 1281"/>
                <a:gd name="T115" fmla="*/ 2147483646 h 198"/>
                <a:gd name="T116" fmla="*/ 2147483646 w 1281"/>
                <a:gd name="T117" fmla="*/ 2147483646 h 198"/>
                <a:gd name="T118" fmla="*/ 2147483646 w 1281"/>
                <a:gd name="T119" fmla="*/ 2147483646 h 198"/>
                <a:gd name="T120" fmla="*/ 2147483646 w 1281"/>
                <a:gd name="T121" fmla="*/ 2147483646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81"/>
                <a:gd name="T184" fmla="*/ 0 h 198"/>
                <a:gd name="T185" fmla="*/ 1281 w 1281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81" h="198">
                  <a:moveTo>
                    <a:pt x="1258" y="102"/>
                  </a:moveTo>
                  <a:lnTo>
                    <a:pt x="1254" y="94"/>
                  </a:lnTo>
                  <a:lnTo>
                    <a:pt x="1139" y="89"/>
                  </a:lnTo>
                  <a:lnTo>
                    <a:pt x="1024" y="80"/>
                  </a:lnTo>
                  <a:lnTo>
                    <a:pt x="909" y="68"/>
                  </a:lnTo>
                  <a:lnTo>
                    <a:pt x="793" y="52"/>
                  </a:lnTo>
                  <a:lnTo>
                    <a:pt x="688" y="30"/>
                  </a:lnTo>
                  <a:lnTo>
                    <a:pt x="655" y="46"/>
                  </a:lnTo>
                  <a:lnTo>
                    <a:pt x="651" y="43"/>
                  </a:lnTo>
                  <a:lnTo>
                    <a:pt x="635" y="53"/>
                  </a:lnTo>
                  <a:lnTo>
                    <a:pt x="619" y="64"/>
                  </a:lnTo>
                  <a:lnTo>
                    <a:pt x="616" y="61"/>
                  </a:lnTo>
                  <a:lnTo>
                    <a:pt x="614" y="66"/>
                  </a:lnTo>
                  <a:lnTo>
                    <a:pt x="616" y="66"/>
                  </a:lnTo>
                  <a:lnTo>
                    <a:pt x="608" y="71"/>
                  </a:lnTo>
                  <a:lnTo>
                    <a:pt x="607" y="69"/>
                  </a:lnTo>
                  <a:lnTo>
                    <a:pt x="607" y="71"/>
                  </a:lnTo>
                  <a:lnTo>
                    <a:pt x="598" y="66"/>
                  </a:lnTo>
                  <a:lnTo>
                    <a:pt x="600" y="66"/>
                  </a:lnTo>
                  <a:lnTo>
                    <a:pt x="605" y="62"/>
                  </a:lnTo>
                  <a:lnTo>
                    <a:pt x="596" y="62"/>
                  </a:lnTo>
                  <a:lnTo>
                    <a:pt x="587" y="66"/>
                  </a:lnTo>
                  <a:lnTo>
                    <a:pt x="580" y="62"/>
                  </a:lnTo>
                  <a:lnTo>
                    <a:pt x="575" y="62"/>
                  </a:lnTo>
                  <a:lnTo>
                    <a:pt x="570" y="62"/>
                  </a:lnTo>
                  <a:lnTo>
                    <a:pt x="561" y="34"/>
                  </a:lnTo>
                  <a:lnTo>
                    <a:pt x="562" y="34"/>
                  </a:lnTo>
                  <a:lnTo>
                    <a:pt x="564" y="34"/>
                  </a:lnTo>
                  <a:lnTo>
                    <a:pt x="564" y="32"/>
                  </a:lnTo>
                  <a:lnTo>
                    <a:pt x="536" y="43"/>
                  </a:lnTo>
                  <a:lnTo>
                    <a:pt x="515" y="55"/>
                  </a:lnTo>
                  <a:lnTo>
                    <a:pt x="497" y="71"/>
                  </a:lnTo>
                  <a:lnTo>
                    <a:pt x="488" y="77"/>
                  </a:lnTo>
                  <a:lnTo>
                    <a:pt x="479" y="82"/>
                  </a:lnTo>
                  <a:lnTo>
                    <a:pt x="470" y="82"/>
                  </a:lnTo>
                  <a:lnTo>
                    <a:pt x="460" y="80"/>
                  </a:lnTo>
                  <a:lnTo>
                    <a:pt x="419" y="64"/>
                  </a:lnTo>
                  <a:lnTo>
                    <a:pt x="377" y="50"/>
                  </a:lnTo>
                  <a:lnTo>
                    <a:pt x="292" y="27"/>
                  </a:lnTo>
                  <a:lnTo>
                    <a:pt x="205" y="11"/>
                  </a:lnTo>
                  <a:lnTo>
                    <a:pt x="117" y="0"/>
                  </a:lnTo>
                  <a:lnTo>
                    <a:pt x="111" y="30"/>
                  </a:lnTo>
                  <a:lnTo>
                    <a:pt x="113" y="36"/>
                  </a:lnTo>
                  <a:lnTo>
                    <a:pt x="111" y="41"/>
                  </a:lnTo>
                  <a:lnTo>
                    <a:pt x="104" y="46"/>
                  </a:lnTo>
                  <a:lnTo>
                    <a:pt x="93" y="50"/>
                  </a:lnTo>
                  <a:lnTo>
                    <a:pt x="86" y="57"/>
                  </a:lnTo>
                  <a:lnTo>
                    <a:pt x="53" y="80"/>
                  </a:lnTo>
                  <a:lnTo>
                    <a:pt x="28" y="100"/>
                  </a:lnTo>
                  <a:lnTo>
                    <a:pt x="16" y="111"/>
                  </a:lnTo>
                  <a:lnTo>
                    <a:pt x="5" y="123"/>
                  </a:lnTo>
                  <a:lnTo>
                    <a:pt x="3" y="130"/>
                  </a:lnTo>
                  <a:lnTo>
                    <a:pt x="5" y="137"/>
                  </a:lnTo>
                  <a:lnTo>
                    <a:pt x="3" y="148"/>
                  </a:lnTo>
                  <a:lnTo>
                    <a:pt x="0" y="166"/>
                  </a:lnTo>
                  <a:lnTo>
                    <a:pt x="3" y="168"/>
                  </a:lnTo>
                  <a:lnTo>
                    <a:pt x="7" y="166"/>
                  </a:lnTo>
                  <a:lnTo>
                    <a:pt x="21" y="177"/>
                  </a:lnTo>
                  <a:lnTo>
                    <a:pt x="35" y="182"/>
                  </a:lnTo>
                  <a:lnTo>
                    <a:pt x="53" y="194"/>
                  </a:lnTo>
                  <a:lnTo>
                    <a:pt x="58" y="198"/>
                  </a:lnTo>
                  <a:lnTo>
                    <a:pt x="63" y="196"/>
                  </a:lnTo>
                  <a:lnTo>
                    <a:pt x="74" y="193"/>
                  </a:lnTo>
                  <a:lnTo>
                    <a:pt x="86" y="187"/>
                  </a:lnTo>
                  <a:lnTo>
                    <a:pt x="97" y="180"/>
                  </a:lnTo>
                  <a:lnTo>
                    <a:pt x="118" y="160"/>
                  </a:lnTo>
                  <a:lnTo>
                    <a:pt x="120" y="162"/>
                  </a:lnTo>
                  <a:lnTo>
                    <a:pt x="127" y="155"/>
                  </a:lnTo>
                  <a:lnTo>
                    <a:pt x="131" y="152"/>
                  </a:lnTo>
                  <a:lnTo>
                    <a:pt x="136" y="152"/>
                  </a:lnTo>
                  <a:lnTo>
                    <a:pt x="154" y="150"/>
                  </a:lnTo>
                  <a:lnTo>
                    <a:pt x="170" y="150"/>
                  </a:lnTo>
                  <a:lnTo>
                    <a:pt x="171" y="148"/>
                  </a:lnTo>
                  <a:lnTo>
                    <a:pt x="177" y="150"/>
                  </a:lnTo>
                  <a:lnTo>
                    <a:pt x="182" y="148"/>
                  </a:lnTo>
                  <a:lnTo>
                    <a:pt x="189" y="146"/>
                  </a:lnTo>
                  <a:lnTo>
                    <a:pt x="194" y="150"/>
                  </a:lnTo>
                  <a:lnTo>
                    <a:pt x="207" y="150"/>
                  </a:lnTo>
                  <a:lnTo>
                    <a:pt x="209" y="148"/>
                  </a:lnTo>
                  <a:lnTo>
                    <a:pt x="210" y="150"/>
                  </a:lnTo>
                  <a:lnTo>
                    <a:pt x="219" y="146"/>
                  </a:lnTo>
                  <a:lnTo>
                    <a:pt x="228" y="146"/>
                  </a:lnTo>
                  <a:lnTo>
                    <a:pt x="235" y="146"/>
                  </a:lnTo>
                  <a:lnTo>
                    <a:pt x="244" y="144"/>
                  </a:lnTo>
                  <a:lnTo>
                    <a:pt x="270" y="146"/>
                  </a:lnTo>
                  <a:lnTo>
                    <a:pt x="288" y="144"/>
                  </a:lnTo>
                  <a:lnTo>
                    <a:pt x="306" y="144"/>
                  </a:lnTo>
                  <a:lnTo>
                    <a:pt x="313" y="143"/>
                  </a:lnTo>
                  <a:lnTo>
                    <a:pt x="320" y="144"/>
                  </a:lnTo>
                  <a:lnTo>
                    <a:pt x="341" y="144"/>
                  </a:lnTo>
                  <a:lnTo>
                    <a:pt x="350" y="144"/>
                  </a:lnTo>
                  <a:lnTo>
                    <a:pt x="354" y="146"/>
                  </a:lnTo>
                  <a:lnTo>
                    <a:pt x="377" y="141"/>
                  </a:lnTo>
                  <a:lnTo>
                    <a:pt x="377" y="143"/>
                  </a:lnTo>
                  <a:lnTo>
                    <a:pt x="387" y="139"/>
                  </a:lnTo>
                  <a:lnTo>
                    <a:pt x="398" y="139"/>
                  </a:lnTo>
                  <a:lnTo>
                    <a:pt x="410" y="141"/>
                  </a:lnTo>
                  <a:lnTo>
                    <a:pt x="421" y="139"/>
                  </a:lnTo>
                  <a:lnTo>
                    <a:pt x="430" y="141"/>
                  </a:lnTo>
                  <a:lnTo>
                    <a:pt x="456" y="157"/>
                  </a:lnTo>
                  <a:lnTo>
                    <a:pt x="470" y="155"/>
                  </a:lnTo>
                  <a:lnTo>
                    <a:pt x="499" y="153"/>
                  </a:lnTo>
                  <a:lnTo>
                    <a:pt x="502" y="150"/>
                  </a:lnTo>
                  <a:lnTo>
                    <a:pt x="506" y="152"/>
                  </a:lnTo>
                  <a:lnTo>
                    <a:pt x="515" y="152"/>
                  </a:lnTo>
                  <a:lnTo>
                    <a:pt x="522" y="152"/>
                  </a:lnTo>
                  <a:lnTo>
                    <a:pt x="531" y="155"/>
                  </a:lnTo>
                  <a:lnTo>
                    <a:pt x="536" y="160"/>
                  </a:lnTo>
                  <a:lnTo>
                    <a:pt x="545" y="159"/>
                  </a:lnTo>
                  <a:lnTo>
                    <a:pt x="577" y="182"/>
                  </a:lnTo>
                  <a:lnTo>
                    <a:pt x="578" y="187"/>
                  </a:lnTo>
                  <a:lnTo>
                    <a:pt x="584" y="191"/>
                  </a:lnTo>
                  <a:lnTo>
                    <a:pt x="603" y="182"/>
                  </a:lnTo>
                  <a:lnTo>
                    <a:pt x="612" y="178"/>
                  </a:lnTo>
                  <a:lnTo>
                    <a:pt x="624" y="177"/>
                  </a:lnTo>
                  <a:lnTo>
                    <a:pt x="635" y="189"/>
                  </a:lnTo>
                  <a:lnTo>
                    <a:pt x="640" y="189"/>
                  </a:lnTo>
                  <a:lnTo>
                    <a:pt x="644" y="187"/>
                  </a:lnTo>
                  <a:lnTo>
                    <a:pt x="651" y="184"/>
                  </a:lnTo>
                  <a:lnTo>
                    <a:pt x="665" y="168"/>
                  </a:lnTo>
                  <a:lnTo>
                    <a:pt x="683" y="155"/>
                  </a:lnTo>
                  <a:lnTo>
                    <a:pt x="716" y="132"/>
                  </a:lnTo>
                  <a:lnTo>
                    <a:pt x="716" y="130"/>
                  </a:lnTo>
                  <a:lnTo>
                    <a:pt x="720" y="130"/>
                  </a:lnTo>
                  <a:lnTo>
                    <a:pt x="736" y="119"/>
                  </a:lnTo>
                  <a:lnTo>
                    <a:pt x="736" y="118"/>
                  </a:lnTo>
                  <a:lnTo>
                    <a:pt x="736" y="114"/>
                  </a:lnTo>
                  <a:lnTo>
                    <a:pt x="739" y="118"/>
                  </a:lnTo>
                  <a:lnTo>
                    <a:pt x="780" y="112"/>
                  </a:lnTo>
                  <a:lnTo>
                    <a:pt x="821" y="111"/>
                  </a:lnTo>
                  <a:lnTo>
                    <a:pt x="886" y="107"/>
                  </a:lnTo>
                  <a:lnTo>
                    <a:pt x="888" y="109"/>
                  </a:lnTo>
                  <a:lnTo>
                    <a:pt x="906" y="107"/>
                  </a:lnTo>
                  <a:lnTo>
                    <a:pt x="906" y="109"/>
                  </a:lnTo>
                  <a:lnTo>
                    <a:pt x="908" y="107"/>
                  </a:lnTo>
                  <a:lnTo>
                    <a:pt x="909" y="109"/>
                  </a:lnTo>
                  <a:lnTo>
                    <a:pt x="913" y="107"/>
                  </a:lnTo>
                  <a:lnTo>
                    <a:pt x="913" y="109"/>
                  </a:lnTo>
                  <a:lnTo>
                    <a:pt x="915" y="107"/>
                  </a:lnTo>
                  <a:lnTo>
                    <a:pt x="916" y="109"/>
                  </a:lnTo>
                  <a:lnTo>
                    <a:pt x="916" y="107"/>
                  </a:lnTo>
                  <a:lnTo>
                    <a:pt x="989" y="107"/>
                  </a:lnTo>
                  <a:lnTo>
                    <a:pt x="989" y="109"/>
                  </a:lnTo>
                  <a:lnTo>
                    <a:pt x="993" y="107"/>
                  </a:lnTo>
                  <a:lnTo>
                    <a:pt x="1017" y="105"/>
                  </a:lnTo>
                  <a:lnTo>
                    <a:pt x="1028" y="109"/>
                  </a:lnTo>
                  <a:lnTo>
                    <a:pt x="1037" y="119"/>
                  </a:lnTo>
                  <a:lnTo>
                    <a:pt x="1044" y="128"/>
                  </a:lnTo>
                  <a:lnTo>
                    <a:pt x="1053" y="137"/>
                  </a:lnTo>
                  <a:lnTo>
                    <a:pt x="1058" y="141"/>
                  </a:lnTo>
                  <a:lnTo>
                    <a:pt x="1062" y="141"/>
                  </a:lnTo>
                  <a:lnTo>
                    <a:pt x="1072" y="137"/>
                  </a:lnTo>
                  <a:lnTo>
                    <a:pt x="1079" y="139"/>
                  </a:lnTo>
                  <a:lnTo>
                    <a:pt x="1086" y="141"/>
                  </a:lnTo>
                  <a:lnTo>
                    <a:pt x="1104" y="143"/>
                  </a:lnTo>
                  <a:lnTo>
                    <a:pt x="1115" y="139"/>
                  </a:lnTo>
                  <a:lnTo>
                    <a:pt x="1127" y="141"/>
                  </a:lnTo>
                  <a:lnTo>
                    <a:pt x="1136" y="139"/>
                  </a:lnTo>
                  <a:lnTo>
                    <a:pt x="1139" y="139"/>
                  </a:lnTo>
                  <a:lnTo>
                    <a:pt x="1143" y="141"/>
                  </a:lnTo>
                  <a:lnTo>
                    <a:pt x="1152" y="148"/>
                  </a:lnTo>
                  <a:lnTo>
                    <a:pt x="1159" y="157"/>
                  </a:lnTo>
                  <a:lnTo>
                    <a:pt x="1175" y="173"/>
                  </a:lnTo>
                  <a:lnTo>
                    <a:pt x="1185" y="184"/>
                  </a:lnTo>
                  <a:lnTo>
                    <a:pt x="1191" y="187"/>
                  </a:lnTo>
                  <a:lnTo>
                    <a:pt x="1198" y="189"/>
                  </a:lnTo>
                  <a:lnTo>
                    <a:pt x="1193" y="184"/>
                  </a:lnTo>
                  <a:lnTo>
                    <a:pt x="1203" y="178"/>
                  </a:lnTo>
                  <a:lnTo>
                    <a:pt x="1212" y="171"/>
                  </a:lnTo>
                  <a:lnTo>
                    <a:pt x="1221" y="168"/>
                  </a:lnTo>
                  <a:lnTo>
                    <a:pt x="1231" y="166"/>
                  </a:lnTo>
                  <a:lnTo>
                    <a:pt x="1239" y="171"/>
                  </a:lnTo>
                  <a:lnTo>
                    <a:pt x="1240" y="175"/>
                  </a:lnTo>
                  <a:lnTo>
                    <a:pt x="1242" y="177"/>
                  </a:lnTo>
                  <a:lnTo>
                    <a:pt x="1253" y="168"/>
                  </a:lnTo>
                  <a:lnTo>
                    <a:pt x="1262" y="157"/>
                  </a:lnTo>
                  <a:lnTo>
                    <a:pt x="1272" y="152"/>
                  </a:lnTo>
                  <a:lnTo>
                    <a:pt x="1281" y="146"/>
                  </a:lnTo>
                  <a:lnTo>
                    <a:pt x="1269" y="125"/>
                  </a:lnTo>
                  <a:lnTo>
                    <a:pt x="1258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72" name="Freeform 181"/>
            <p:cNvSpPr>
              <a:spLocks/>
            </p:cNvSpPr>
            <p:nvPr/>
          </p:nvSpPr>
          <p:spPr bwMode="auto">
            <a:xfrm>
              <a:off x="3418182" y="4229397"/>
              <a:ext cx="131106" cy="155535"/>
            </a:xfrm>
            <a:custGeom>
              <a:avLst/>
              <a:gdLst>
                <a:gd name="T0" fmla="*/ 2147483646 w 83"/>
                <a:gd name="T1" fmla="*/ 2147483646 h 98"/>
                <a:gd name="T2" fmla="*/ 2147483646 w 83"/>
                <a:gd name="T3" fmla="*/ 2147483646 h 98"/>
                <a:gd name="T4" fmla="*/ 2147483646 w 83"/>
                <a:gd name="T5" fmla="*/ 2147483646 h 98"/>
                <a:gd name="T6" fmla="*/ 2147483646 w 83"/>
                <a:gd name="T7" fmla="*/ 2147483646 h 98"/>
                <a:gd name="T8" fmla="*/ 2147483646 w 83"/>
                <a:gd name="T9" fmla="*/ 2147483646 h 98"/>
                <a:gd name="T10" fmla="*/ 2147483646 w 83"/>
                <a:gd name="T11" fmla="*/ 2147483646 h 98"/>
                <a:gd name="T12" fmla="*/ 2147483646 w 83"/>
                <a:gd name="T13" fmla="*/ 2147483646 h 98"/>
                <a:gd name="T14" fmla="*/ 2147483646 w 83"/>
                <a:gd name="T15" fmla="*/ 2147483646 h 98"/>
                <a:gd name="T16" fmla="*/ 2147483646 w 83"/>
                <a:gd name="T17" fmla="*/ 2147483646 h 98"/>
                <a:gd name="T18" fmla="*/ 2147483646 w 83"/>
                <a:gd name="T19" fmla="*/ 2147483646 h 98"/>
                <a:gd name="T20" fmla="*/ 2147483646 w 83"/>
                <a:gd name="T21" fmla="*/ 2147483646 h 98"/>
                <a:gd name="T22" fmla="*/ 2147483646 w 83"/>
                <a:gd name="T23" fmla="*/ 2147483646 h 98"/>
                <a:gd name="T24" fmla="*/ 2147483646 w 83"/>
                <a:gd name="T25" fmla="*/ 2147483646 h 98"/>
                <a:gd name="T26" fmla="*/ 2147483646 w 83"/>
                <a:gd name="T27" fmla="*/ 2147483646 h 98"/>
                <a:gd name="T28" fmla="*/ 2147483646 w 83"/>
                <a:gd name="T29" fmla="*/ 2147483646 h 98"/>
                <a:gd name="T30" fmla="*/ 2147483646 w 83"/>
                <a:gd name="T31" fmla="*/ 2147483646 h 98"/>
                <a:gd name="T32" fmla="*/ 2147483646 w 83"/>
                <a:gd name="T33" fmla="*/ 2147483646 h 98"/>
                <a:gd name="T34" fmla="*/ 2147483646 w 83"/>
                <a:gd name="T35" fmla="*/ 2147483646 h 98"/>
                <a:gd name="T36" fmla="*/ 2147483646 w 83"/>
                <a:gd name="T37" fmla="*/ 2147483646 h 98"/>
                <a:gd name="T38" fmla="*/ 2147483646 w 83"/>
                <a:gd name="T39" fmla="*/ 2147483646 h 98"/>
                <a:gd name="T40" fmla="*/ 2147483646 w 83"/>
                <a:gd name="T41" fmla="*/ 2147483646 h 98"/>
                <a:gd name="T42" fmla="*/ 0 w 83"/>
                <a:gd name="T43" fmla="*/ 2147483646 h 98"/>
                <a:gd name="T44" fmla="*/ 2147483646 w 83"/>
                <a:gd name="T45" fmla="*/ 2147483646 h 98"/>
                <a:gd name="T46" fmla="*/ 2147483646 w 83"/>
                <a:gd name="T47" fmla="*/ 2147483646 h 98"/>
                <a:gd name="T48" fmla="*/ 2147483646 w 83"/>
                <a:gd name="T49" fmla="*/ 2147483646 h 98"/>
                <a:gd name="T50" fmla="*/ 2147483646 w 83"/>
                <a:gd name="T51" fmla="*/ 2147483646 h 98"/>
                <a:gd name="T52" fmla="*/ 2147483646 w 83"/>
                <a:gd name="T53" fmla="*/ 2147483646 h 98"/>
                <a:gd name="T54" fmla="*/ 2147483646 w 83"/>
                <a:gd name="T55" fmla="*/ 2147483646 h 98"/>
                <a:gd name="T56" fmla="*/ 2147483646 w 83"/>
                <a:gd name="T57" fmla="*/ 2147483646 h 98"/>
                <a:gd name="T58" fmla="*/ 2147483646 w 83"/>
                <a:gd name="T59" fmla="*/ 2147483646 h 98"/>
                <a:gd name="T60" fmla="*/ 2147483646 w 83"/>
                <a:gd name="T61" fmla="*/ 2147483646 h 98"/>
                <a:gd name="T62" fmla="*/ 2147483646 w 83"/>
                <a:gd name="T63" fmla="*/ 2147483646 h 98"/>
                <a:gd name="T64" fmla="*/ 2147483646 w 83"/>
                <a:gd name="T65" fmla="*/ 0 h 98"/>
                <a:gd name="T66" fmla="*/ 2147483646 w 83"/>
                <a:gd name="T67" fmla="*/ 2147483646 h 9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3"/>
                <a:gd name="T103" fmla="*/ 0 h 98"/>
                <a:gd name="T104" fmla="*/ 83 w 83"/>
                <a:gd name="T105" fmla="*/ 98 h 9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3" h="98">
                  <a:moveTo>
                    <a:pt x="83" y="7"/>
                  </a:moveTo>
                  <a:lnTo>
                    <a:pt x="81" y="29"/>
                  </a:lnTo>
                  <a:lnTo>
                    <a:pt x="73" y="50"/>
                  </a:lnTo>
                  <a:lnTo>
                    <a:pt x="71" y="59"/>
                  </a:lnTo>
                  <a:lnTo>
                    <a:pt x="69" y="61"/>
                  </a:lnTo>
                  <a:lnTo>
                    <a:pt x="67" y="64"/>
                  </a:lnTo>
                  <a:lnTo>
                    <a:pt x="67" y="68"/>
                  </a:lnTo>
                  <a:lnTo>
                    <a:pt x="64" y="71"/>
                  </a:lnTo>
                  <a:lnTo>
                    <a:pt x="65" y="75"/>
                  </a:lnTo>
                  <a:lnTo>
                    <a:pt x="65" y="95"/>
                  </a:lnTo>
                  <a:lnTo>
                    <a:pt x="65" y="98"/>
                  </a:lnTo>
                  <a:lnTo>
                    <a:pt x="58" y="87"/>
                  </a:lnTo>
                  <a:lnTo>
                    <a:pt x="55" y="75"/>
                  </a:lnTo>
                  <a:lnTo>
                    <a:pt x="51" y="78"/>
                  </a:lnTo>
                  <a:lnTo>
                    <a:pt x="51" y="84"/>
                  </a:lnTo>
                  <a:lnTo>
                    <a:pt x="41" y="78"/>
                  </a:lnTo>
                  <a:lnTo>
                    <a:pt x="39" y="64"/>
                  </a:lnTo>
                  <a:lnTo>
                    <a:pt x="19" y="70"/>
                  </a:lnTo>
                  <a:lnTo>
                    <a:pt x="5" y="73"/>
                  </a:lnTo>
                  <a:lnTo>
                    <a:pt x="7" y="71"/>
                  </a:lnTo>
                  <a:lnTo>
                    <a:pt x="3" y="70"/>
                  </a:lnTo>
                  <a:lnTo>
                    <a:pt x="0" y="70"/>
                  </a:lnTo>
                  <a:lnTo>
                    <a:pt x="3" y="64"/>
                  </a:lnTo>
                  <a:lnTo>
                    <a:pt x="5" y="66"/>
                  </a:lnTo>
                  <a:lnTo>
                    <a:pt x="27" y="55"/>
                  </a:lnTo>
                  <a:lnTo>
                    <a:pt x="25" y="52"/>
                  </a:lnTo>
                  <a:lnTo>
                    <a:pt x="19" y="52"/>
                  </a:lnTo>
                  <a:lnTo>
                    <a:pt x="21" y="45"/>
                  </a:lnTo>
                  <a:lnTo>
                    <a:pt x="35" y="37"/>
                  </a:lnTo>
                  <a:lnTo>
                    <a:pt x="48" y="32"/>
                  </a:lnTo>
                  <a:lnTo>
                    <a:pt x="60" y="29"/>
                  </a:lnTo>
                  <a:lnTo>
                    <a:pt x="73" y="16"/>
                  </a:lnTo>
                  <a:lnTo>
                    <a:pt x="81" y="0"/>
                  </a:lnTo>
                  <a:lnTo>
                    <a:pt x="83" y="7"/>
                  </a:lnTo>
                  <a:close/>
                </a:path>
              </a:pathLst>
            </a:custGeom>
            <a:solidFill>
              <a:srgbClr val="1FE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73" name="Freeform 182"/>
            <p:cNvSpPr>
              <a:spLocks/>
            </p:cNvSpPr>
            <p:nvPr/>
          </p:nvSpPr>
          <p:spPr bwMode="auto">
            <a:xfrm>
              <a:off x="2995160" y="4235282"/>
              <a:ext cx="112669" cy="65577"/>
            </a:xfrm>
            <a:custGeom>
              <a:avLst/>
              <a:gdLst>
                <a:gd name="T0" fmla="*/ 2147483646 w 71"/>
                <a:gd name="T1" fmla="*/ 2147483646 h 41"/>
                <a:gd name="T2" fmla="*/ 2147483646 w 71"/>
                <a:gd name="T3" fmla="*/ 2147483646 h 41"/>
                <a:gd name="T4" fmla="*/ 2147483646 w 71"/>
                <a:gd name="T5" fmla="*/ 2147483646 h 41"/>
                <a:gd name="T6" fmla="*/ 2147483646 w 71"/>
                <a:gd name="T7" fmla="*/ 2147483646 h 41"/>
                <a:gd name="T8" fmla="*/ 2147483646 w 71"/>
                <a:gd name="T9" fmla="*/ 2147483646 h 41"/>
                <a:gd name="T10" fmla="*/ 2147483646 w 71"/>
                <a:gd name="T11" fmla="*/ 2147483646 h 41"/>
                <a:gd name="T12" fmla="*/ 2147483646 w 71"/>
                <a:gd name="T13" fmla="*/ 2147483646 h 41"/>
                <a:gd name="T14" fmla="*/ 2147483646 w 71"/>
                <a:gd name="T15" fmla="*/ 2147483646 h 41"/>
                <a:gd name="T16" fmla="*/ 2147483646 w 71"/>
                <a:gd name="T17" fmla="*/ 2147483646 h 41"/>
                <a:gd name="T18" fmla="*/ 2147483646 w 71"/>
                <a:gd name="T19" fmla="*/ 2147483646 h 41"/>
                <a:gd name="T20" fmla="*/ 2147483646 w 71"/>
                <a:gd name="T21" fmla="*/ 2147483646 h 41"/>
                <a:gd name="T22" fmla="*/ 2147483646 w 71"/>
                <a:gd name="T23" fmla="*/ 2147483646 h 41"/>
                <a:gd name="T24" fmla="*/ 2147483646 w 71"/>
                <a:gd name="T25" fmla="*/ 2147483646 h 41"/>
                <a:gd name="T26" fmla="*/ 2147483646 w 71"/>
                <a:gd name="T27" fmla="*/ 2147483646 h 41"/>
                <a:gd name="T28" fmla="*/ 2147483646 w 71"/>
                <a:gd name="T29" fmla="*/ 2147483646 h 41"/>
                <a:gd name="T30" fmla="*/ 0 w 71"/>
                <a:gd name="T31" fmla="*/ 2147483646 h 41"/>
                <a:gd name="T32" fmla="*/ 2147483646 w 71"/>
                <a:gd name="T33" fmla="*/ 2147483646 h 41"/>
                <a:gd name="T34" fmla="*/ 2147483646 w 71"/>
                <a:gd name="T35" fmla="*/ 2147483646 h 41"/>
                <a:gd name="T36" fmla="*/ 2147483646 w 71"/>
                <a:gd name="T37" fmla="*/ 2147483646 h 41"/>
                <a:gd name="T38" fmla="*/ 2147483646 w 71"/>
                <a:gd name="T39" fmla="*/ 0 h 41"/>
                <a:gd name="T40" fmla="*/ 2147483646 w 71"/>
                <a:gd name="T41" fmla="*/ 2147483646 h 41"/>
                <a:gd name="T42" fmla="*/ 2147483646 w 71"/>
                <a:gd name="T43" fmla="*/ 2147483646 h 4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1"/>
                <a:gd name="T67" fmla="*/ 0 h 41"/>
                <a:gd name="T68" fmla="*/ 71 w 71"/>
                <a:gd name="T69" fmla="*/ 41 h 4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1" h="41">
                  <a:moveTo>
                    <a:pt x="38" y="14"/>
                  </a:moveTo>
                  <a:lnTo>
                    <a:pt x="41" y="16"/>
                  </a:lnTo>
                  <a:lnTo>
                    <a:pt x="43" y="21"/>
                  </a:lnTo>
                  <a:lnTo>
                    <a:pt x="47" y="25"/>
                  </a:lnTo>
                  <a:lnTo>
                    <a:pt x="50" y="23"/>
                  </a:lnTo>
                  <a:lnTo>
                    <a:pt x="70" y="28"/>
                  </a:lnTo>
                  <a:lnTo>
                    <a:pt x="71" y="35"/>
                  </a:lnTo>
                  <a:lnTo>
                    <a:pt x="71" y="41"/>
                  </a:lnTo>
                  <a:lnTo>
                    <a:pt x="50" y="37"/>
                  </a:lnTo>
                  <a:lnTo>
                    <a:pt x="48" y="39"/>
                  </a:lnTo>
                  <a:lnTo>
                    <a:pt x="45" y="35"/>
                  </a:lnTo>
                  <a:lnTo>
                    <a:pt x="43" y="37"/>
                  </a:lnTo>
                  <a:lnTo>
                    <a:pt x="43" y="35"/>
                  </a:lnTo>
                  <a:lnTo>
                    <a:pt x="38" y="35"/>
                  </a:lnTo>
                  <a:lnTo>
                    <a:pt x="18" y="33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2" y="26"/>
                  </a:lnTo>
                  <a:lnTo>
                    <a:pt x="2" y="23"/>
                  </a:lnTo>
                  <a:lnTo>
                    <a:pt x="9" y="0"/>
                  </a:lnTo>
                  <a:lnTo>
                    <a:pt x="22" y="8"/>
                  </a:lnTo>
                  <a:lnTo>
                    <a:pt x="38" y="14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74" name="Freeform 183"/>
            <p:cNvSpPr>
              <a:spLocks/>
            </p:cNvSpPr>
            <p:nvPr/>
          </p:nvSpPr>
          <p:spPr bwMode="auto">
            <a:xfrm>
              <a:off x="3081198" y="4235282"/>
              <a:ext cx="114718" cy="30266"/>
            </a:xfrm>
            <a:custGeom>
              <a:avLst/>
              <a:gdLst>
                <a:gd name="T0" fmla="*/ 2147483646 w 72"/>
                <a:gd name="T1" fmla="*/ 0 h 19"/>
                <a:gd name="T2" fmla="*/ 2147483646 w 72"/>
                <a:gd name="T3" fmla="*/ 2147483646 h 19"/>
                <a:gd name="T4" fmla="*/ 2147483646 w 72"/>
                <a:gd name="T5" fmla="*/ 2147483646 h 19"/>
                <a:gd name="T6" fmla="*/ 2147483646 w 72"/>
                <a:gd name="T7" fmla="*/ 2147483646 h 19"/>
                <a:gd name="T8" fmla="*/ 2147483646 w 72"/>
                <a:gd name="T9" fmla="*/ 2147483646 h 19"/>
                <a:gd name="T10" fmla="*/ 2147483646 w 72"/>
                <a:gd name="T11" fmla="*/ 2147483646 h 19"/>
                <a:gd name="T12" fmla="*/ 2147483646 w 72"/>
                <a:gd name="T13" fmla="*/ 2147483646 h 19"/>
                <a:gd name="T14" fmla="*/ 2147483646 w 72"/>
                <a:gd name="T15" fmla="*/ 2147483646 h 19"/>
                <a:gd name="T16" fmla="*/ 2147483646 w 72"/>
                <a:gd name="T17" fmla="*/ 2147483646 h 19"/>
                <a:gd name="T18" fmla="*/ 2147483646 w 72"/>
                <a:gd name="T19" fmla="*/ 2147483646 h 19"/>
                <a:gd name="T20" fmla="*/ 2147483646 w 72"/>
                <a:gd name="T21" fmla="*/ 2147483646 h 19"/>
                <a:gd name="T22" fmla="*/ 0 w 72"/>
                <a:gd name="T23" fmla="*/ 2147483646 h 19"/>
                <a:gd name="T24" fmla="*/ 2147483646 w 72"/>
                <a:gd name="T25" fmla="*/ 0 h 19"/>
                <a:gd name="T26" fmla="*/ 2147483646 w 72"/>
                <a:gd name="T27" fmla="*/ 0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2"/>
                <a:gd name="T43" fmla="*/ 0 h 19"/>
                <a:gd name="T44" fmla="*/ 72 w 72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2" h="19">
                  <a:moveTo>
                    <a:pt x="26" y="0"/>
                  </a:moveTo>
                  <a:lnTo>
                    <a:pt x="72" y="3"/>
                  </a:lnTo>
                  <a:lnTo>
                    <a:pt x="58" y="10"/>
                  </a:lnTo>
                  <a:lnTo>
                    <a:pt x="42" y="12"/>
                  </a:lnTo>
                  <a:lnTo>
                    <a:pt x="30" y="17"/>
                  </a:lnTo>
                  <a:lnTo>
                    <a:pt x="16" y="19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2" y="17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0" y="7"/>
                  </a:lnTo>
                  <a:lnTo>
                    <a:pt x="1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75" name="Freeform 184"/>
            <p:cNvSpPr>
              <a:spLocks/>
            </p:cNvSpPr>
            <p:nvPr/>
          </p:nvSpPr>
          <p:spPr bwMode="auto">
            <a:xfrm>
              <a:off x="2948044" y="4243689"/>
              <a:ext cx="6146" cy="16815"/>
            </a:xfrm>
            <a:custGeom>
              <a:avLst/>
              <a:gdLst>
                <a:gd name="T0" fmla="*/ 2147483646 w 4"/>
                <a:gd name="T1" fmla="*/ 2147483646 h 11"/>
                <a:gd name="T2" fmla="*/ 0 w 4"/>
                <a:gd name="T3" fmla="*/ 2147483646 h 11"/>
                <a:gd name="T4" fmla="*/ 2147483646 w 4"/>
                <a:gd name="T5" fmla="*/ 0 h 11"/>
                <a:gd name="T6" fmla="*/ 2147483646 w 4"/>
                <a:gd name="T7" fmla="*/ 2147483646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11"/>
                <a:gd name="T14" fmla="*/ 4 w 4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11">
                  <a:moveTo>
                    <a:pt x="4" y="1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76" name="Freeform 185"/>
            <p:cNvSpPr>
              <a:spLocks/>
            </p:cNvSpPr>
            <p:nvPr/>
          </p:nvSpPr>
          <p:spPr bwMode="auto">
            <a:xfrm>
              <a:off x="3268639" y="4246212"/>
              <a:ext cx="14340" cy="14292"/>
            </a:xfrm>
            <a:custGeom>
              <a:avLst/>
              <a:gdLst>
                <a:gd name="T0" fmla="*/ 2147483646 w 9"/>
                <a:gd name="T1" fmla="*/ 0 h 9"/>
                <a:gd name="T2" fmla="*/ 2147483646 w 9"/>
                <a:gd name="T3" fmla="*/ 2147483646 h 9"/>
                <a:gd name="T4" fmla="*/ 0 w 9"/>
                <a:gd name="T5" fmla="*/ 2147483646 h 9"/>
                <a:gd name="T6" fmla="*/ 0 w 9"/>
                <a:gd name="T7" fmla="*/ 2147483646 h 9"/>
                <a:gd name="T8" fmla="*/ 2147483646 w 9"/>
                <a:gd name="T9" fmla="*/ 0 h 9"/>
                <a:gd name="T10" fmla="*/ 2147483646 w 9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9" y="0"/>
                  </a:moveTo>
                  <a:lnTo>
                    <a:pt x="4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77" name="Freeform 187"/>
            <p:cNvSpPr>
              <a:spLocks/>
            </p:cNvSpPr>
            <p:nvPr/>
          </p:nvSpPr>
          <p:spPr bwMode="auto">
            <a:xfrm>
              <a:off x="3009499" y="4265548"/>
              <a:ext cx="3073" cy="3363"/>
            </a:xfrm>
            <a:custGeom>
              <a:avLst/>
              <a:gdLst>
                <a:gd name="T0" fmla="*/ 0 w 2"/>
                <a:gd name="T1" fmla="*/ 2147483646 h 2"/>
                <a:gd name="T2" fmla="*/ 0 w 2"/>
                <a:gd name="T3" fmla="*/ 0 h 2"/>
                <a:gd name="T4" fmla="*/ 2147483646 w 2"/>
                <a:gd name="T5" fmla="*/ 0 h 2"/>
                <a:gd name="T6" fmla="*/ 0 w 2"/>
                <a:gd name="T7" fmla="*/ 2147483646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78" name="Freeform 188"/>
            <p:cNvSpPr>
              <a:spLocks/>
            </p:cNvSpPr>
            <p:nvPr/>
          </p:nvSpPr>
          <p:spPr bwMode="auto">
            <a:xfrm>
              <a:off x="2180869" y="4283204"/>
              <a:ext cx="7170" cy="7566"/>
            </a:xfrm>
            <a:custGeom>
              <a:avLst/>
              <a:gdLst>
                <a:gd name="T0" fmla="*/ 0 w 4"/>
                <a:gd name="T1" fmla="*/ 2147483646 h 5"/>
                <a:gd name="T2" fmla="*/ 2147483646 w 4"/>
                <a:gd name="T3" fmla="*/ 0 h 5"/>
                <a:gd name="T4" fmla="*/ 2147483646 w 4"/>
                <a:gd name="T5" fmla="*/ 2147483646 h 5"/>
                <a:gd name="T6" fmla="*/ 0 w 4"/>
                <a:gd name="T7" fmla="*/ 2147483646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0" y="5"/>
                  </a:moveTo>
                  <a:lnTo>
                    <a:pt x="2" y="0"/>
                  </a:lnTo>
                  <a:lnTo>
                    <a:pt x="4" y="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79" name="Freeform 190"/>
            <p:cNvSpPr>
              <a:spLocks/>
            </p:cNvSpPr>
            <p:nvPr/>
          </p:nvSpPr>
          <p:spPr bwMode="auto">
            <a:xfrm>
              <a:off x="2892733" y="4294133"/>
              <a:ext cx="69650" cy="64737"/>
            </a:xfrm>
            <a:custGeom>
              <a:avLst/>
              <a:gdLst>
                <a:gd name="T0" fmla="*/ 2147483646 w 44"/>
                <a:gd name="T1" fmla="*/ 0 h 41"/>
                <a:gd name="T2" fmla="*/ 2147483646 w 44"/>
                <a:gd name="T3" fmla="*/ 2147483646 h 41"/>
                <a:gd name="T4" fmla="*/ 2147483646 w 44"/>
                <a:gd name="T5" fmla="*/ 2147483646 h 41"/>
                <a:gd name="T6" fmla="*/ 2147483646 w 44"/>
                <a:gd name="T7" fmla="*/ 2147483646 h 41"/>
                <a:gd name="T8" fmla="*/ 2147483646 w 44"/>
                <a:gd name="T9" fmla="*/ 2147483646 h 41"/>
                <a:gd name="T10" fmla="*/ 2147483646 w 44"/>
                <a:gd name="T11" fmla="*/ 2147483646 h 41"/>
                <a:gd name="T12" fmla="*/ 2147483646 w 44"/>
                <a:gd name="T13" fmla="*/ 2147483646 h 41"/>
                <a:gd name="T14" fmla="*/ 2147483646 w 44"/>
                <a:gd name="T15" fmla="*/ 2147483646 h 41"/>
                <a:gd name="T16" fmla="*/ 2147483646 w 44"/>
                <a:gd name="T17" fmla="*/ 2147483646 h 41"/>
                <a:gd name="T18" fmla="*/ 2147483646 w 44"/>
                <a:gd name="T19" fmla="*/ 2147483646 h 41"/>
                <a:gd name="T20" fmla="*/ 2147483646 w 44"/>
                <a:gd name="T21" fmla="*/ 2147483646 h 41"/>
                <a:gd name="T22" fmla="*/ 2147483646 w 44"/>
                <a:gd name="T23" fmla="*/ 2147483646 h 41"/>
                <a:gd name="T24" fmla="*/ 2147483646 w 44"/>
                <a:gd name="T25" fmla="*/ 2147483646 h 41"/>
                <a:gd name="T26" fmla="*/ 2147483646 w 44"/>
                <a:gd name="T27" fmla="*/ 2147483646 h 41"/>
                <a:gd name="T28" fmla="*/ 2147483646 w 44"/>
                <a:gd name="T29" fmla="*/ 2147483646 h 41"/>
                <a:gd name="T30" fmla="*/ 2147483646 w 44"/>
                <a:gd name="T31" fmla="*/ 2147483646 h 41"/>
                <a:gd name="T32" fmla="*/ 0 w 44"/>
                <a:gd name="T33" fmla="*/ 2147483646 h 41"/>
                <a:gd name="T34" fmla="*/ 0 w 44"/>
                <a:gd name="T35" fmla="*/ 2147483646 h 41"/>
                <a:gd name="T36" fmla="*/ 2147483646 w 44"/>
                <a:gd name="T37" fmla="*/ 2147483646 h 41"/>
                <a:gd name="T38" fmla="*/ 0 w 44"/>
                <a:gd name="T39" fmla="*/ 2147483646 h 41"/>
                <a:gd name="T40" fmla="*/ 0 w 44"/>
                <a:gd name="T41" fmla="*/ 0 h 41"/>
                <a:gd name="T42" fmla="*/ 2147483646 w 44"/>
                <a:gd name="T43" fmla="*/ 2147483646 h 41"/>
                <a:gd name="T44" fmla="*/ 2147483646 w 44"/>
                <a:gd name="T45" fmla="*/ 0 h 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4"/>
                <a:gd name="T70" fmla="*/ 0 h 41"/>
                <a:gd name="T71" fmla="*/ 44 w 44"/>
                <a:gd name="T72" fmla="*/ 41 h 4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4" h="41">
                  <a:moveTo>
                    <a:pt x="7" y="0"/>
                  </a:moveTo>
                  <a:lnTo>
                    <a:pt x="23" y="2"/>
                  </a:lnTo>
                  <a:lnTo>
                    <a:pt x="30" y="16"/>
                  </a:lnTo>
                  <a:lnTo>
                    <a:pt x="35" y="9"/>
                  </a:lnTo>
                  <a:lnTo>
                    <a:pt x="37" y="5"/>
                  </a:lnTo>
                  <a:lnTo>
                    <a:pt x="37" y="9"/>
                  </a:lnTo>
                  <a:lnTo>
                    <a:pt x="44" y="2"/>
                  </a:lnTo>
                  <a:lnTo>
                    <a:pt x="44" y="5"/>
                  </a:lnTo>
                  <a:lnTo>
                    <a:pt x="41" y="9"/>
                  </a:lnTo>
                  <a:lnTo>
                    <a:pt x="34" y="16"/>
                  </a:lnTo>
                  <a:lnTo>
                    <a:pt x="30" y="25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14" y="36"/>
                  </a:lnTo>
                  <a:lnTo>
                    <a:pt x="2" y="41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0" y="7"/>
                  </a:lnTo>
                  <a:lnTo>
                    <a:pt x="0" y="0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80" name="Freeform 191"/>
            <p:cNvSpPr>
              <a:spLocks/>
            </p:cNvSpPr>
            <p:nvPr/>
          </p:nvSpPr>
          <p:spPr bwMode="auto">
            <a:xfrm>
              <a:off x="2959311" y="4305063"/>
              <a:ext cx="98329" cy="36992"/>
            </a:xfrm>
            <a:custGeom>
              <a:avLst/>
              <a:gdLst>
                <a:gd name="T0" fmla="*/ 2147483646 w 62"/>
                <a:gd name="T1" fmla="*/ 2147483646 h 23"/>
                <a:gd name="T2" fmla="*/ 2147483646 w 62"/>
                <a:gd name="T3" fmla="*/ 2147483646 h 23"/>
                <a:gd name="T4" fmla="*/ 2147483646 w 62"/>
                <a:gd name="T5" fmla="*/ 2147483646 h 23"/>
                <a:gd name="T6" fmla="*/ 2147483646 w 62"/>
                <a:gd name="T7" fmla="*/ 2147483646 h 23"/>
                <a:gd name="T8" fmla="*/ 2147483646 w 62"/>
                <a:gd name="T9" fmla="*/ 2147483646 h 23"/>
                <a:gd name="T10" fmla="*/ 2147483646 w 62"/>
                <a:gd name="T11" fmla="*/ 2147483646 h 23"/>
                <a:gd name="T12" fmla="*/ 2147483646 w 62"/>
                <a:gd name="T13" fmla="*/ 2147483646 h 23"/>
                <a:gd name="T14" fmla="*/ 2147483646 w 62"/>
                <a:gd name="T15" fmla="*/ 2147483646 h 23"/>
                <a:gd name="T16" fmla="*/ 2147483646 w 62"/>
                <a:gd name="T17" fmla="*/ 2147483646 h 23"/>
                <a:gd name="T18" fmla="*/ 2147483646 w 62"/>
                <a:gd name="T19" fmla="*/ 2147483646 h 23"/>
                <a:gd name="T20" fmla="*/ 0 w 62"/>
                <a:gd name="T21" fmla="*/ 2147483646 h 23"/>
                <a:gd name="T22" fmla="*/ 2147483646 w 62"/>
                <a:gd name="T23" fmla="*/ 2147483646 h 23"/>
                <a:gd name="T24" fmla="*/ 2147483646 w 62"/>
                <a:gd name="T25" fmla="*/ 2147483646 h 23"/>
                <a:gd name="T26" fmla="*/ 2147483646 w 62"/>
                <a:gd name="T27" fmla="*/ 0 h 23"/>
                <a:gd name="T28" fmla="*/ 2147483646 w 62"/>
                <a:gd name="T29" fmla="*/ 0 h 23"/>
                <a:gd name="T30" fmla="*/ 2147483646 w 62"/>
                <a:gd name="T31" fmla="*/ 2147483646 h 2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2"/>
                <a:gd name="T49" fmla="*/ 0 h 23"/>
                <a:gd name="T50" fmla="*/ 62 w 62"/>
                <a:gd name="T51" fmla="*/ 23 h 2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2" h="23">
                  <a:moveTo>
                    <a:pt x="48" y="2"/>
                  </a:moveTo>
                  <a:lnTo>
                    <a:pt x="62" y="5"/>
                  </a:lnTo>
                  <a:lnTo>
                    <a:pt x="62" y="11"/>
                  </a:lnTo>
                  <a:lnTo>
                    <a:pt x="59" y="13"/>
                  </a:lnTo>
                  <a:lnTo>
                    <a:pt x="50" y="18"/>
                  </a:lnTo>
                  <a:lnTo>
                    <a:pt x="43" y="13"/>
                  </a:lnTo>
                  <a:lnTo>
                    <a:pt x="36" y="14"/>
                  </a:lnTo>
                  <a:lnTo>
                    <a:pt x="22" y="20"/>
                  </a:lnTo>
                  <a:lnTo>
                    <a:pt x="15" y="23"/>
                  </a:lnTo>
                  <a:lnTo>
                    <a:pt x="8" y="23"/>
                  </a:lnTo>
                  <a:lnTo>
                    <a:pt x="0" y="22"/>
                  </a:lnTo>
                  <a:lnTo>
                    <a:pt x="9" y="7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48" y="2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81" name="Freeform 192"/>
            <p:cNvSpPr>
              <a:spLocks/>
            </p:cNvSpPr>
            <p:nvPr/>
          </p:nvSpPr>
          <p:spPr bwMode="auto">
            <a:xfrm>
              <a:off x="2965456" y="4326081"/>
              <a:ext cx="146470" cy="101729"/>
            </a:xfrm>
            <a:custGeom>
              <a:avLst/>
              <a:gdLst>
                <a:gd name="T0" fmla="*/ 2147483646 w 92"/>
                <a:gd name="T1" fmla="*/ 2147483646 h 64"/>
                <a:gd name="T2" fmla="*/ 2147483646 w 92"/>
                <a:gd name="T3" fmla="*/ 2147483646 h 64"/>
                <a:gd name="T4" fmla="*/ 2147483646 w 92"/>
                <a:gd name="T5" fmla="*/ 2147483646 h 64"/>
                <a:gd name="T6" fmla="*/ 2147483646 w 92"/>
                <a:gd name="T7" fmla="*/ 2147483646 h 64"/>
                <a:gd name="T8" fmla="*/ 2147483646 w 92"/>
                <a:gd name="T9" fmla="*/ 2147483646 h 64"/>
                <a:gd name="T10" fmla="*/ 2147483646 w 92"/>
                <a:gd name="T11" fmla="*/ 2147483646 h 64"/>
                <a:gd name="T12" fmla="*/ 2147483646 w 92"/>
                <a:gd name="T13" fmla="*/ 2147483646 h 64"/>
                <a:gd name="T14" fmla="*/ 0 w 92"/>
                <a:gd name="T15" fmla="*/ 2147483646 h 64"/>
                <a:gd name="T16" fmla="*/ 2147483646 w 92"/>
                <a:gd name="T17" fmla="*/ 2147483646 h 64"/>
                <a:gd name="T18" fmla="*/ 2147483646 w 92"/>
                <a:gd name="T19" fmla="*/ 2147483646 h 64"/>
                <a:gd name="T20" fmla="*/ 2147483646 w 92"/>
                <a:gd name="T21" fmla="*/ 2147483646 h 64"/>
                <a:gd name="T22" fmla="*/ 2147483646 w 92"/>
                <a:gd name="T23" fmla="*/ 2147483646 h 64"/>
                <a:gd name="T24" fmla="*/ 2147483646 w 92"/>
                <a:gd name="T25" fmla="*/ 2147483646 h 64"/>
                <a:gd name="T26" fmla="*/ 2147483646 w 92"/>
                <a:gd name="T27" fmla="*/ 2147483646 h 64"/>
                <a:gd name="T28" fmla="*/ 2147483646 w 92"/>
                <a:gd name="T29" fmla="*/ 2147483646 h 64"/>
                <a:gd name="T30" fmla="*/ 2147483646 w 92"/>
                <a:gd name="T31" fmla="*/ 2147483646 h 64"/>
                <a:gd name="T32" fmla="*/ 2147483646 w 92"/>
                <a:gd name="T33" fmla="*/ 2147483646 h 64"/>
                <a:gd name="T34" fmla="*/ 2147483646 w 92"/>
                <a:gd name="T35" fmla="*/ 2147483646 h 64"/>
                <a:gd name="T36" fmla="*/ 2147483646 w 92"/>
                <a:gd name="T37" fmla="*/ 2147483646 h 64"/>
                <a:gd name="T38" fmla="*/ 2147483646 w 92"/>
                <a:gd name="T39" fmla="*/ 2147483646 h 64"/>
                <a:gd name="T40" fmla="*/ 2147483646 w 92"/>
                <a:gd name="T41" fmla="*/ 2147483646 h 64"/>
                <a:gd name="T42" fmla="*/ 2147483646 w 92"/>
                <a:gd name="T43" fmla="*/ 2147483646 h 64"/>
                <a:gd name="T44" fmla="*/ 2147483646 w 92"/>
                <a:gd name="T45" fmla="*/ 2147483646 h 64"/>
                <a:gd name="T46" fmla="*/ 2147483646 w 92"/>
                <a:gd name="T47" fmla="*/ 2147483646 h 64"/>
                <a:gd name="T48" fmla="*/ 2147483646 w 92"/>
                <a:gd name="T49" fmla="*/ 2147483646 h 64"/>
                <a:gd name="T50" fmla="*/ 2147483646 w 92"/>
                <a:gd name="T51" fmla="*/ 2147483646 h 64"/>
                <a:gd name="T52" fmla="*/ 2147483646 w 92"/>
                <a:gd name="T53" fmla="*/ 0 h 64"/>
                <a:gd name="T54" fmla="*/ 2147483646 w 92"/>
                <a:gd name="T55" fmla="*/ 0 h 64"/>
                <a:gd name="T56" fmla="*/ 2147483646 w 92"/>
                <a:gd name="T57" fmla="*/ 2147483646 h 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2"/>
                <a:gd name="T88" fmla="*/ 0 h 64"/>
                <a:gd name="T89" fmla="*/ 92 w 92"/>
                <a:gd name="T90" fmla="*/ 64 h 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2" h="64">
                  <a:moveTo>
                    <a:pt x="90" y="5"/>
                  </a:moveTo>
                  <a:lnTo>
                    <a:pt x="92" y="10"/>
                  </a:lnTo>
                  <a:lnTo>
                    <a:pt x="89" y="12"/>
                  </a:lnTo>
                  <a:lnTo>
                    <a:pt x="87" y="12"/>
                  </a:lnTo>
                  <a:lnTo>
                    <a:pt x="85" y="12"/>
                  </a:lnTo>
                  <a:lnTo>
                    <a:pt x="87" y="17"/>
                  </a:lnTo>
                  <a:lnTo>
                    <a:pt x="2" y="64"/>
                  </a:lnTo>
                  <a:lnTo>
                    <a:pt x="0" y="57"/>
                  </a:lnTo>
                  <a:lnTo>
                    <a:pt x="2" y="51"/>
                  </a:lnTo>
                  <a:lnTo>
                    <a:pt x="4" y="46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5" y="30"/>
                  </a:lnTo>
                  <a:lnTo>
                    <a:pt x="4" y="21"/>
                  </a:lnTo>
                  <a:lnTo>
                    <a:pt x="12" y="21"/>
                  </a:lnTo>
                  <a:lnTo>
                    <a:pt x="19" y="19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7" y="16"/>
                  </a:lnTo>
                  <a:lnTo>
                    <a:pt x="43" y="23"/>
                  </a:lnTo>
                  <a:lnTo>
                    <a:pt x="44" y="19"/>
                  </a:lnTo>
                  <a:lnTo>
                    <a:pt x="48" y="16"/>
                  </a:lnTo>
                  <a:lnTo>
                    <a:pt x="55" y="14"/>
                  </a:lnTo>
                  <a:lnTo>
                    <a:pt x="64" y="10"/>
                  </a:lnTo>
                  <a:lnTo>
                    <a:pt x="67" y="9"/>
                  </a:lnTo>
                  <a:lnTo>
                    <a:pt x="69" y="3"/>
                  </a:lnTo>
                  <a:lnTo>
                    <a:pt x="74" y="0"/>
                  </a:lnTo>
                  <a:lnTo>
                    <a:pt x="80" y="0"/>
                  </a:lnTo>
                  <a:lnTo>
                    <a:pt x="90" y="5"/>
                  </a:lnTo>
                  <a:close/>
                </a:path>
              </a:pathLst>
            </a:custGeom>
            <a:solidFill>
              <a:srgbClr val="D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82" name="Freeform 195"/>
            <p:cNvSpPr>
              <a:spLocks/>
            </p:cNvSpPr>
            <p:nvPr/>
          </p:nvSpPr>
          <p:spPr bwMode="auto">
            <a:xfrm>
              <a:off x="3412036" y="4358870"/>
              <a:ext cx="98329" cy="65577"/>
            </a:xfrm>
            <a:custGeom>
              <a:avLst/>
              <a:gdLst>
                <a:gd name="T0" fmla="*/ 2147483646 w 62"/>
                <a:gd name="T1" fmla="*/ 2147483646 h 41"/>
                <a:gd name="T2" fmla="*/ 2147483646 w 62"/>
                <a:gd name="T3" fmla="*/ 2147483646 h 41"/>
                <a:gd name="T4" fmla="*/ 2147483646 w 62"/>
                <a:gd name="T5" fmla="*/ 2147483646 h 41"/>
                <a:gd name="T6" fmla="*/ 2147483646 w 62"/>
                <a:gd name="T7" fmla="*/ 2147483646 h 41"/>
                <a:gd name="T8" fmla="*/ 2147483646 w 62"/>
                <a:gd name="T9" fmla="*/ 2147483646 h 41"/>
                <a:gd name="T10" fmla="*/ 2147483646 w 62"/>
                <a:gd name="T11" fmla="*/ 2147483646 h 41"/>
                <a:gd name="T12" fmla="*/ 2147483646 w 62"/>
                <a:gd name="T13" fmla="*/ 2147483646 h 41"/>
                <a:gd name="T14" fmla="*/ 2147483646 w 62"/>
                <a:gd name="T15" fmla="*/ 2147483646 h 41"/>
                <a:gd name="T16" fmla="*/ 2147483646 w 62"/>
                <a:gd name="T17" fmla="*/ 2147483646 h 41"/>
                <a:gd name="T18" fmla="*/ 2147483646 w 62"/>
                <a:gd name="T19" fmla="*/ 2147483646 h 41"/>
                <a:gd name="T20" fmla="*/ 2147483646 w 62"/>
                <a:gd name="T21" fmla="*/ 2147483646 h 41"/>
                <a:gd name="T22" fmla="*/ 2147483646 w 62"/>
                <a:gd name="T23" fmla="*/ 2147483646 h 41"/>
                <a:gd name="T24" fmla="*/ 2147483646 w 62"/>
                <a:gd name="T25" fmla="*/ 2147483646 h 41"/>
                <a:gd name="T26" fmla="*/ 2147483646 w 62"/>
                <a:gd name="T27" fmla="*/ 2147483646 h 41"/>
                <a:gd name="T28" fmla="*/ 2147483646 w 62"/>
                <a:gd name="T29" fmla="*/ 2147483646 h 41"/>
                <a:gd name="T30" fmla="*/ 2147483646 w 62"/>
                <a:gd name="T31" fmla="*/ 2147483646 h 41"/>
                <a:gd name="T32" fmla="*/ 2147483646 w 62"/>
                <a:gd name="T33" fmla="*/ 2147483646 h 41"/>
                <a:gd name="T34" fmla="*/ 2147483646 w 62"/>
                <a:gd name="T35" fmla="*/ 2147483646 h 41"/>
                <a:gd name="T36" fmla="*/ 2147483646 w 62"/>
                <a:gd name="T37" fmla="*/ 2147483646 h 41"/>
                <a:gd name="T38" fmla="*/ 0 w 62"/>
                <a:gd name="T39" fmla="*/ 2147483646 h 41"/>
                <a:gd name="T40" fmla="*/ 2147483646 w 62"/>
                <a:gd name="T41" fmla="*/ 2147483646 h 41"/>
                <a:gd name="T42" fmla="*/ 2147483646 w 62"/>
                <a:gd name="T43" fmla="*/ 0 h 41"/>
                <a:gd name="T44" fmla="*/ 2147483646 w 62"/>
                <a:gd name="T45" fmla="*/ 2147483646 h 41"/>
                <a:gd name="T46" fmla="*/ 2147483646 w 62"/>
                <a:gd name="T47" fmla="*/ 2147483646 h 41"/>
                <a:gd name="T48" fmla="*/ 2147483646 w 62"/>
                <a:gd name="T49" fmla="*/ 2147483646 h 4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2"/>
                <a:gd name="T76" fmla="*/ 0 h 41"/>
                <a:gd name="T77" fmla="*/ 62 w 62"/>
                <a:gd name="T78" fmla="*/ 41 h 4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2" h="41">
                  <a:moveTo>
                    <a:pt x="16" y="18"/>
                  </a:moveTo>
                  <a:lnTo>
                    <a:pt x="20" y="20"/>
                  </a:lnTo>
                  <a:lnTo>
                    <a:pt x="29" y="9"/>
                  </a:lnTo>
                  <a:lnTo>
                    <a:pt x="34" y="7"/>
                  </a:lnTo>
                  <a:lnTo>
                    <a:pt x="38" y="7"/>
                  </a:lnTo>
                  <a:lnTo>
                    <a:pt x="41" y="9"/>
                  </a:lnTo>
                  <a:lnTo>
                    <a:pt x="43" y="16"/>
                  </a:lnTo>
                  <a:lnTo>
                    <a:pt x="50" y="21"/>
                  </a:lnTo>
                  <a:lnTo>
                    <a:pt x="52" y="20"/>
                  </a:lnTo>
                  <a:lnTo>
                    <a:pt x="62" y="20"/>
                  </a:lnTo>
                  <a:lnTo>
                    <a:pt x="57" y="30"/>
                  </a:lnTo>
                  <a:lnTo>
                    <a:pt x="57" y="41"/>
                  </a:lnTo>
                  <a:lnTo>
                    <a:pt x="46" y="38"/>
                  </a:lnTo>
                  <a:lnTo>
                    <a:pt x="36" y="32"/>
                  </a:lnTo>
                  <a:lnTo>
                    <a:pt x="20" y="30"/>
                  </a:lnTo>
                  <a:lnTo>
                    <a:pt x="13" y="29"/>
                  </a:lnTo>
                  <a:lnTo>
                    <a:pt x="9" y="23"/>
                  </a:lnTo>
                  <a:lnTo>
                    <a:pt x="4" y="23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4" y="5"/>
                  </a:lnTo>
                  <a:lnTo>
                    <a:pt x="2" y="0"/>
                  </a:lnTo>
                  <a:lnTo>
                    <a:pt x="7" y="4"/>
                  </a:lnTo>
                  <a:lnTo>
                    <a:pt x="11" y="7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5E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83" name="Freeform 196"/>
            <p:cNvSpPr>
              <a:spLocks/>
            </p:cNvSpPr>
            <p:nvPr/>
          </p:nvSpPr>
          <p:spPr bwMode="auto">
            <a:xfrm>
              <a:off x="2885564" y="4367277"/>
              <a:ext cx="60431" cy="53807"/>
            </a:xfrm>
            <a:custGeom>
              <a:avLst/>
              <a:gdLst>
                <a:gd name="T0" fmla="*/ 2147483646 w 38"/>
                <a:gd name="T1" fmla="*/ 2147483646 h 34"/>
                <a:gd name="T2" fmla="*/ 2147483646 w 38"/>
                <a:gd name="T3" fmla="*/ 2147483646 h 34"/>
                <a:gd name="T4" fmla="*/ 2147483646 w 38"/>
                <a:gd name="T5" fmla="*/ 2147483646 h 34"/>
                <a:gd name="T6" fmla="*/ 2147483646 w 38"/>
                <a:gd name="T7" fmla="*/ 2147483646 h 34"/>
                <a:gd name="T8" fmla="*/ 0 w 38"/>
                <a:gd name="T9" fmla="*/ 2147483646 h 34"/>
                <a:gd name="T10" fmla="*/ 2147483646 w 38"/>
                <a:gd name="T11" fmla="*/ 2147483646 h 34"/>
                <a:gd name="T12" fmla="*/ 2147483646 w 38"/>
                <a:gd name="T13" fmla="*/ 2147483646 h 34"/>
                <a:gd name="T14" fmla="*/ 0 w 38"/>
                <a:gd name="T15" fmla="*/ 2147483646 h 34"/>
                <a:gd name="T16" fmla="*/ 2147483646 w 38"/>
                <a:gd name="T17" fmla="*/ 2147483646 h 34"/>
                <a:gd name="T18" fmla="*/ 2147483646 w 38"/>
                <a:gd name="T19" fmla="*/ 2147483646 h 34"/>
                <a:gd name="T20" fmla="*/ 2147483646 w 38"/>
                <a:gd name="T21" fmla="*/ 2147483646 h 34"/>
                <a:gd name="T22" fmla="*/ 2147483646 w 38"/>
                <a:gd name="T23" fmla="*/ 0 h 34"/>
                <a:gd name="T24" fmla="*/ 2147483646 w 38"/>
                <a:gd name="T25" fmla="*/ 2147483646 h 34"/>
                <a:gd name="T26" fmla="*/ 2147483646 w 38"/>
                <a:gd name="T27" fmla="*/ 2147483646 h 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8"/>
                <a:gd name="T43" fmla="*/ 0 h 34"/>
                <a:gd name="T44" fmla="*/ 38 w 38"/>
                <a:gd name="T45" fmla="*/ 34 h 3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8" h="34">
                  <a:moveTo>
                    <a:pt x="38" y="8"/>
                  </a:moveTo>
                  <a:lnTo>
                    <a:pt x="36" y="16"/>
                  </a:lnTo>
                  <a:lnTo>
                    <a:pt x="36" y="27"/>
                  </a:lnTo>
                  <a:lnTo>
                    <a:pt x="20" y="33"/>
                  </a:lnTo>
                  <a:lnTo>
                    <a:pt x="0" y="34"/>
                  </a:lnTo>
                  <a:lnTo>
                    <a:pt x="4" y="29"/>
                  </a:lnTo>
                  <a:lnTo>
                    <a:pt x="2" y="25"/>
                  </a:lnTo>
                  <a:lnTo>
                    <a:pt x="0" y="15"/>
                  </a:lnTo>
                  <a:lnTo>
                    <a:pt x="11" y="13"/>
                  </a:lnTo>
                  <a:lnTo>
                    <a:pt x="23" y="4"/>
                  </a:lnTo>
                  <a:lnTo>
                    <a:pt x="27" y="2"/>
                  </a:lnTo>
                  <a:lnTo>
                    <a:pt x="38" y="0"/>
                  </a:lnTo>
                  <a:lnTo>
                    <a:pt x="38" y="4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84" name="Freeform 197"/>
            <p:cNvSpPr>
              <a:spLocks/>
            </p:cNvSpPr>
            <p:nvPr/>
          </p:nvSpPr>
          <p:spPr bwMode="auto">
            <a:xfrm>
              <a:off x="2917316" y="4367277"/>
              <a:ext cx="262212" cy="216068"/>
            </a:xfrm>
            <a:custGeom>
              <a:avLst/>
              <a:gdLst>
                <a:gd name="T0" fmla="*/ 2147483646 w 165"/>
                <a:gd name="T1" fmla="*/ 2147483646 h 136"/>
                <a:gd name="T2" fmla="*/ 2147483646 w 165"/>
                <a:gd name="T3" fmla="*/ 2147483646 h 136"/>
                <a:gd name="T4" fmla="*/ 2147483646 w 165"/>
                <a:gd name="T5" fmla="*/ 2147483646 h 136"/>
                <a:gd name="T6" fmla="*/ 2147483646 w 165"/>
                <a:gd name="T7" fmla="*/ 2147483646 h 136"/>
                <a:gd name="T8" fmla="*/ 2147483646 w 165"/>
                <a:gd name="T9" fmla="*/ 2147483646 h 136"/>
                <a:gd name="T10" fmla="*/ 2147483646 w 165"/>
                <a:gd name="T11" fmla="*/ 2147483646 h 136"/>
                <a:gd name="T12" fmla="*/ 2147483646 w 165"/>
                <a:gd name="T13" fmla="*/ 2147483646 h 136"/>
                <a:gd name="T14" fmla="*/ 2147483646 w 165"/>
                <a:gd name="T15" fmla="*/ 2147483646 h 136"/>
                <a:gd name="T16" fmla="*/ 2147483646 w 165"/>
                <a:gd name="T17" fmla="*/ 2147483646 h 136"/>
                <a:gd name="T18" fmla="*/ 2147483646 w 165"/>
                <a:gd name="T19" fmla="*/ 2147483646 h 136"/>
                <a:gd name="T20" fmla="*/ 2147483646 w 165"/>
                <a:gd name="T21" fmla="*/ 2147483646 h 136"/>
                <a:gd name="T22" fmla="*/ 2147483646 w 165"/>
                <a:gd name="T23" fmla="*/ 2147483646 h 136"/>
                <a:gd name="T24" fmla="*/ 2147483646 w 165"/>
                <a:gd name="T25" fmla="*/ 2147483646 h 136"/>
                <a:gd name="T26" fmla="*/ 2147483646 w 165"/>
                <a:gd name="T27" fmla="*/ 2147483646 h 136"/>
                <a:gd name="T28" fmla="*/ 2147483646 w 165"/>
                <a:gd name="T29" fmla="*/ 2147483646 h 136"/>
                <a:gd name="T30" fmla="*/ 2147483646 w 165"/>
                <a:gd name="T31" fmla="*/ 2147483646 h 136"/>
                <a:gd name="T32" fmla="*/ 2147483646 w 165"/>
                <a:gd name="T33" fmla="*/ 2147483646 h 136"/>
                <a:gd name="T34" fmla="*/ 2147483646 w 165"/>
                <a:gd name="T35" fmla="*/ 2147483646 h 136"/>
                <a:gd name="T36" fmla="*/ 2147483646 w 165"/>
                <a:gd name="T37" fmla="*/ 2147483646 h 136"/>
                <a:gd name="T38" fmla="*/ 2147483646 w 165"/>
                <a:gd name="T39" fmla="*/ 2147483646 h 136"/>
                <a:gd name="T40" fmla="*/ 2147483646 w 165"/>
                <a:gd name="T41" fmla="*/ 2147483646 h 136"/>
                <a:gd name="T42" fmla="*/ 2147483646 w 165"/>
                <a:gd name="T43" fmla="*/ 2147483646 h 136"/>
                <a:gd name="T44" fmla="*/ 2147483646 w 165"/>
                <a:gd name="T45" fmla="*/ 2147483646 h 136"/>
                <a:gd name="T46" fmla="*/ 2147483646 w 165"/>
                <a:gd name="T47" fmla="*/ 2147483646 h 136"/>
                <a:gd name="T48" fmla="*/ 2147483646 w 165"/>
                <a:gd name="T49" fmla="*/ 2147483646 h 136"/>
                <a:gd name="T50" fmla="*/ 2147483646 w 165"/>
                <a:gd name="T51" fmla="*/ 2147483646 h 136"/>
                <a:gd name="T52" fmla="*/ 2147483646 w 165"/>
                <a:gd name="T53" fmla="*/ 2147483646 h 136"/>
                <a:gd name="T54" fmla="*/ 2147483646 w 165"/>
                <a:gd name="T55" fmla="*/ 2147483646 h 136"/>
                <a:gd name="T56" fmla="*/ 2147483646 w 165"/>
                <a:gd name="T57" fmla="*/ 2147483646 h 136"/>
                <a:gd name="T58" fmla="*/ 2147483646 w 165"/>
                <a:gd name="T59" fmla="*/ 2147483646 h 136"/>
                <a:gd name="T60" fmla="*/ 2147483646 w 165"/>
                <a:gd name="T61" fmla="*/ 2147483646 h 136"/>
                <a:gd name="T62" fmla="*/ 2147483646 w 165"/>
                <a:gd name="T63" fmla="*/ 2147483646 h 136"/>
                <a:gd name="T64" fmla="*/ 2147483646 w 165"/>
                <a:gd name="T65" fmla="*/ 2147483646 h 136"/>
                <a:gd name="T66" fmla="*/ 2147483646 w 165"/>
                <a:gd name="T67" fmla="*/ 2147483646 h 136"/>
                <a:gd name="T68" fmla="*/ 2147483646 w 165"/>
                <a:gd name="T69" fmla="*/ 2147483646 h 1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5"/>
                <a:gd name="T106" fmla="*/ 0 h 136"/>
                <a:gd name="T107" fmla="*/ 165 w 165"/>
                <a:gd name="T108" fmla="*/ 136 h 1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5" h="136">
                  <a:moveTo>
                    <a:pt x="126" y="0"/>
                  </a:moveTo>
                  <a:lnTo>
                    <a:pt x="138" y="18"/>
                  </a:lnTo>
                  <a:lnTo>
                    <a:pt x="149" y="36"/>
                  </a:lnTo>
                  <a:lnTo>
                    <a:pt x="157" y="56"/>
                  </a:lnTo>
                  <a:lnTo>
                    <a:pt x="165" y="77"/>
                  </a:lnTo>
                  <a:lnTo>
                    <a:pt x="163" y="77"/>
                  </a:lnTo>
                  <a:lnTo>
                    <a:pt x="154" y="79"/>
                  </a:lnTo>
                  <a:lnTo>
                    <a:pt x="147" y="82"/>
                  </a:lnTo>
                  <a:lnTo>
                    <a:pt x="103" y="95"/>
                  </a:lnTo>
                  <a:lnTo>
                    <a:pt x="99" y="99"/>
                  </a:lnTo>
                  <a:lnTo>
                    <a:pt x="97" y="100"/>
                  </a:lnTo>
                  <a:lnTo>
                    <a:pt x="99" y="102"/>
                  </a:lnTo>
                  <a:lnTo>
                    <a:pt x="99" y="104"/>
                  </a:lnTo>
                  <a:lnTo>
                    <a:pt x="94" y="106"/>
                  </a:lnTo>
                  <a:lnTo>
                    <a:pt x="87" y="106"/>
                  </a:lnTo>
                  <a:lnTo>
                    <a:pt x="74" y="106"/>
                  </a:lnTo>
                  <a:lnTo>
                    <a:pt x="62" y="107"/>
                  </a:lnTo>
                  <a:lnTo>
                    <a:pt x="57" y="111"/>
                  </a:lnTo>
                  <a:lnTo>
                    <a:pt x="53" y="116"/>
                  </a:lnTo>
                  <a:lnTo>
                    <a:pt x="44" y="120"/>
                  </a:lnTo>
                  <a:lnTo>
                    <a:pt x="35" y="122"/>
                  </a:lnTo>
                  <a:lnTo>
                    <a:pt x="2" y="136"/>
                  </a:lnTo>
                  <a:lnTo>
                    <a:pt x="0" y="132"/>
                  </a:lnTo>
                  <a:lnTo>
                    <a:pt x="11" y="120"/>
                  </a:lnTo>
                  <a:lnTo>
                    <a:pt x="16" y="115"/>
                  </a:lnTo>
                  <a:lnTo>
                    <a:pt x="23" y="113"/>
                  </a:lnTo>
                  <a:lnTo>
                    <a:pt x="46" y="106"/>
                  </a:lnTo>
                  <a:lnTo>
                    <a:pt x="48" y="106"/>
                  </a:lnTo>
                  <a:lnTo>
                    <a:pt x="49" y="104"/>
                  </a:lnTo>
                  <a:lnTo>
                    <a:pt x="65" y="100"/>
                  </a:lnTo>
                  <a:lnTo>
                    <a:pt x="73" y="99"/>
                  </a:lnTo>
                  <a:lnTo>
                    <a:pt x="80" y="95"/>
                  </a:lnTo>
                  <a:lnTo>
                    <a:pt x="87" y="93"/>
                  </a:lnTo>
                  <a:lnTo>
                    <a:pt x="90" y="91"/>
                  </a:lnTo>
                  <a:lnTo>
                    <a:pt x="96" y="88"/>
                  </a:lnTo>
                  <a:lnTo>
                    <a:pt x="101" y="86"/>
                  </a:lnTo>
                  <a:lnTo>
                    <a:pt x="111" y="75"/>
                  </a:lnTo>
                  <a:lnTo>
                    <a:pt x="119" y="74"/>
                  </a:lnTo>
                  <a:lnTo>
                    <a:pt x="122" y="70"/>
                  </a:lnTo>
                  <a:lnTo>
                    <a:pt x="115" y="54"/>
                  </a:lnTo>
                  <a:lnTo>
                    <a:pt x="85" y="74"/>
                  </a:lnTo>
                  <a:lnTo>
                    <a:pt x="73" y="79"/>
                  </a:lnTo>
                  <a:lnTo>
                    <a:pt x="62" y="88"/>
                  </a:lnTo>
                  <a:lnTo>
                    <a:pt x="51" y="93"/>
                  </a:lnTo>
                  <a:lnTo>
                    <a:pt x="44" y="95"/>
                  </a:lnTo>
                  <a:lnTo>
                    <a:pt x="35" y="93"/>
                  </a:lnTo>
                  <a:lnTo>
                    <a:pt x="18" y="99"/>
                  </a:lnTo>
                  <a:lnTo>
                    <a:pt x="2" y="107"/>
                  </a:lnTo>
                  <a:lnTo>
                    <a:pt x="0" y="107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93"/>
                  </a:lnTo>
                  <a:lnTo>
                    <a:pt x="0" y="86"/>
                  </a:lnTo>
                  <a:lnTo>
                    <a:pt x="5" y="79"/>
                  </a:lnTo>
                  <a:lnTo>
                    <a:pt x="14" y="72"/>
                  </a:lnTo>
                  <a:lnTo>
                    <a:pt x="32" y="63"/>
                  </a:lnTo>
                  <a:lnTo>
                    <a:pt x="87" y="41"/>
                  </a:lnTo>
                  <a:lnTo>
                    <a:pt x="90" y="41"/>
                  </a:lnTo>
                  <a:lnTo>
                    <a:pt x="90" y="43"/>
                  </a:lnTo>
                  <a:lnTo>
                    <a:pt x="92" y="43"/>
                  </a:lnTo>
                  <a:lnTo>
                    <a:pt x="96" y="41"/>
                  </a:lnTo>
                  <a:lnTo>
                    <a:pt x="106" y="43"/>
                  </a:lnTo>
                  <a:lnTo>
                    <a:pt x="110" y="45"/>
                  </a:lnTo>
                  <a:lnTo>
                    <a:pt x="111" y="40"/>
                  </a:lnTo>
                  <a:lnTo>
                    <a:pt x="113" y="36"/>
                  </a:lnTo>
                  <a:lnTo>
                    <a:pt x="111" y="31"/>
                  </a:lnTo>
                  <a:lnTo>
                    <a:pt x="108" y="24"/>
                  </a:lnTo>
                  <a:lnTo>
                    <a:pt x="99" y="18"/>
                  </a:lnTo>
                  <a:lnTo>
                    <a:pt x="122" y="0"/>
                  </a:lnTo>
                  <a:lnTo>
                    <a:pt x="124" y="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85" name="Freeform 199"/>
            <p:cNvSpPr>
              <a:spLocks/>
            </p:cNvSpPr>
            <p:nvPr/>
          </p:nvSpPr>
          <p:spPr bwMode="auto">
            <a:xfrm>
              <a:off x="3228692" y="4410154"/>
              <a:ext cx="262212" cy="155536"/>
            </a:xfrm>
            <a:custGeom>
              <a:avLst/>
              <a:gdLst>
                <a:gd name="T0" fmla="*/ 2147483646 w 165"/>
                <a:gd name="T1" fmla="*/ 0 h 98"/>
                <a:gd name="T2" fmla="*/ 2147483646 w 165"/>
                <a:gd name="T3" fmla="*/ 2147483646 h 98"/>
                <a:gd name="T4" fmla="*/ 2147483646 w 165"/>
                <a:gd name="T5" fmla="*/ 2147483646 h 98"/>
                <a:gd name="T6" fmla="*/ 2147483646 w 165"/>
                <a:gd name="T7" fmla="*/ 2147483646 h 98"/>
                <a:gd name="T8" fmla="*/ 2147483646 w 165"/>
                <a:gd name="T9" fmla="*/ 2147483646 h 98"/>
                <a:gd name="T10" fmla="*/ 2147483646 w 165"/>
                <a:gd name="T11" fmla="*/ 2147483646 h 98"/>
                <a:gd name="T12" fmla="*/ 2147483646 w 165"/>
                <a:gd name="T13" fmla="*/ 2147483646 h 98"/>
                <a:gd name="T14" fmla="*/ 2147483646 w 165"/>
                <a:gd name="T15" fmla="*/ 2147483646 h 98"/>
                <a:gd name="T16" fmla="*/ 2147483646 w 165"/>
                <a:gd name="T17" fmla="*/ 2147483646 h 98"/>
                <a:gd name="T18" fmla="*/ 2147483646 w 165"/>
                <a:gd name="T19" fmla="*/ 2147483646 h 98"/>
                <a:gd name="T20" fmla="*/ 2147483646 w 165"/>
                <a:gd name="T21" fmla="*/ 2147483646 h 98"/>
                <a:gd name="T22" fmla="*/ 2147483646 w 165"/>
                <a:gd name="T23" fmla="*/ 2147483646 h 98"/>
                <a:gd name="T24" fmla="*/ 2147483646 w 165"/>
                <a:gd name="T25" fmla="*/ 2147483646 h 98"/>
                <a:gd name="T26" fmla="*/ 2147483646 w 165"/>
                <a:gd name="T27" fmla="*/ 2147483646 h 98"/>
                <a:gd name="T28" fmla="*/ 2147483646 w 165"/>
                <a:gd name="T29" fmla="*/ 2147483646 h 98"/>
                <a:gd name="T30" fmla="*/ 2147483646 w 165"/>
                <a:gd name="T31" fmla="*/ 2147483646 h 98"/>
                <a:gd name="T32" fmla="*/ 2147483646 w 165"/>
                <a:gd name="T33" fmla="*/ 2147483646 h 98"/>
                <a:gd name="T34" fmla="*/ 2147483646 w 165"/>
                <a:gd name="T35" fmla="*/ 2147483646 h 98"/>
                <a:gd name="T36" fmla="*/ 2147483646 w 165"/>
                <a:gd name="T37" fmla="*/ 2147483646 h 98"/>
                <a:gd name="T38" fmla="*/ 2147483646 w 165"/>
                <a:gd name="T39" fmla="*/ 2147483646 h 98"/>
                <a:gd name="T40" fmla="*/ 2147483646 w 165"/>
                <a:gd name="T41" fmla="*/ 2147483646 h 98"/>
                <a:gd name="T42" fmla="*/ 2147483646 w 165"/>
                <a:gd name="T43" fmla="*/ 2147483646 h 98"/>
                <a:gd name="T44" fmla="*/ 2147483646 w 165"/>
                <a:gd name="T45" fmla="*/ 2147483646 h 98"/>
                <a:gd name="T46" fmla="*/ 2147483646 w 165"/>
                <a:gd name="T47" fmla="*/ 2147483646 h 98"/>
                <a:gd name="T48" fmla="*/ 2147483646 w 165"/>
                <a:gd name="T49" fmla="*/ 2147483646 h 98"/>
                <a:gd name="T50" fmla="*/ 2147483646 w 165"/>
                <a:gd name="T51" fmla="*/ 2147483646 h 98"/>
                <a:gd name="T52" fmla="*/ 2147483646 w 165"/>
                <a:gd name="T53" fmla="*/ 2147483646 h 98"/>
                <a:gd name="T54" fmla="*/ 2147483646 w 165"/>
                <a:gd name="T55" fmla="*/ 2147483646 h 98"/>
                <a:gd name="T56" fmla="*/ 2147483646 w 165"/>
                <a:gd name="T57" fmla="*/ 2147483646 h 98"/>
                <a:gd name="T58" fmla="*/ 2147483646 w 165"/>
                <a:gd name="T59" fmla="*/ 2147483646 h 98"/>
                <a:gd name="T60" fmla="*/ 2147483646 w 165"/>
                <a:gd name="T61" fmla="*/ 2147483646 h 98"/>
                <a:gd name="T62" fmla="*/ 2147483646 w 165"/>
                <a:gd name="T63" fmla="*/ 2147483646 h 98"/>
                <a:gd name="T64" fmla="*/ 2147483646 w 165"/>
                <a:gd name="T65" fmla="*/ 2147483646 h 98"/>
                <a:gd name="T66" fmla="*/ 2147483646 w 165"/>
                <a:gd name="T67" fmla="*/ 2147483646 h 98"/>
                <a:gd name="T68" fmla="*/ 0 w 165"/>
                <a:gd name="T69" fmla="*/ 2147483646 h 98"/>
                <a:gd name="T70" fmla="*/ 0 w 165"/>
                <a:gd name="T71" fmla="*/ 2147483646 h 98"/>
                <a:gd name="T72" fmla="*/ 0 w 165"/>
                <a:gd name="T73" fmla="*/ 2147483646 h 98"/>
                <a:gd name="T74" fmla="*/ 2147483646 w 165"/>
                <a:gd name="T75" fmla="*/ 2147483646 h 98"/>
                <a:gd name="T76" fmla="*/ 2147483646 w 165"/>
                <a:gd name="T77" fmla="*/ 2147483646 h 98"/>
                <a:gd name="T78" fmla="*/ 2147483646 w 165"/>
                <a:gd name="T79" fmla="*/ 2147483646 h 98"/>
                <a:gd name="T80" fmla="*/ 2147483646 w 165"/>
                <a:gd name="T81" fmla="*/ 2147483646 h 98"/>
                <a:gd name="T82" fmla="*/ 2147483646 w 165"/>
                <a:gd name="T83" fmla="*/ 2147483646 h 98"/>
                <a:gd name="T84" fmla="*/ 2147483646 w 165"/>
                <a:gd name="T85" fmla="*/ 2147483646 h 98"/>
                <a:gd name="T86" fmla="*/ 2147483646 w 165"/>
                <a:gd name="T87" fmla="*/ 2147483646 h 98"/>
                <a:gd name="T88" fmla="*/ 2147483646 w 165"/>
                <a:gd name="T89" fmla="*/ 2147483646 h 98"/>
                <a:gd name="T90" fmla="*/ 2147483646 w 165"/>
                <a:gd name="T91" fmla="*/ 2147483646 h 98"/>
                <a:gd name="T92" fmla="*/ 2147483646 w 165"/>
                <a:gd name="T93" fmla="*/ 2147483646 h 98"/>
                <a:gd name="T94" fmla="*/ 2147483646 w 165"/>
                <a:gd name="T95" fmla="*/ 2147483646 h 98"/>
                <a:gd name="T96" fmla="*/ 2147483646 w 165"/>
                <a:gd name="T97" fmla="*/ 2147483646 h 98"/>
                <a:gd name="T98" fmla="*/ 2147483646 w 165"/>
                <a:gd name="T99" fmla="*/ 2147483646 h 98"/>
                <a:gd name="T100" fmla="*/ 2147483646 w 165"/>
                <a:gd name="T101" fmla="*/ 0 h 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5"/>
                <a:gd name="T154" fmla="*/ 0 h 98"/>
                <a:gd name="T155" fmla="*/ 165 w 165"/>
                <a:gd name="T156" fmla="*/ 98 h 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5" h="98">
                  <a:moveTo>
                    <a:pt x="82" y="0"/>
                  </a:moveTo>
                  <a:lnTo>
                    <a:pt x="76" y="11"/>
                  </a:lnTo>
                  <a:lnTo>
                    <a:pt x="76" y="13"/>
                  </a:lnTo>
                  <a:lnTo>
                    <a:pt x="64" y="23"/>
                  </a:lnTo>
                  <a:lnTo>
                    <a:pt x="59" y="29"/>
                  </a:lnTo>
                  <a:lnTo>
                    <a:pt x="59" y="34"/>
                  </a:lnTo>
                  <a:lnTo>
                    <a:pt x="61" y="38"/>
                  </a:lnTo>
                  <a:lnTo>
                    <a:pt x="84" y="18"/>
                  </a:lnTo>
                  <a:lnTo>
                    <a:pt x="98" y="13"/>
                  </a:lnTo>
                  <a:lnTo>
                    <a:pt x="114" y="13"/>
                  </a:lnTo>
                  <a:lnTo>
                    <a:pt x="117" y="13"/>
                  </a:lnTo>
                  <a:lnTo>
                    <a:pt x="119" y="13"/>
                  </a:lnTo>
                  <a:lnTo>
                    <a:pt x="121" y="13"/>
                  </a:lnTo>
                  <a:lnTo>
                    <a:pt x="122" y="14"/>
                  </a:lnTo>
                  <a:lnTo>
                    <a:pt x="131" y="14"/>
                  </a:lnTo>
                  <a:lnTo>
                    <a:pt x="135" y="14"/>
                  </a:lnTo>
                  <a:lnTo>
                    <a:pt x="138" y="16"/>
                  </a:lnTo>
                  <a:lnTo>
                    <a:pt x="153" y="18"/>
                  </a:lnTo>
                  <a:lnTo>
                    <a:pt x="165" y="25"/>
                  </a:lnTo>
                  <a:lnTo>
                    <a:pt x="161" y="30"/>
                  </a:lnTo>
                  <a:lnTo>
                    <a:pt x="160" y="32"/>
                  </a:lnTo>
                  <a:lnTo>
                    <a:pt x="160" y="36"/>
                  </a:lnTo>
                  <a:lnTo>
                    <a:pt x="130" y="47"/>
                  </a:lnTo>
                  <a:lnTo>
                    <a:pt x="99" y="57"/>
                  </a:lnTo>
                  <a:lnTo>
                    <a:pt x="39" y="82"/>
                  </a:lnTo>
                  <a:lnTo>
                    <a:pt x="30" y="91"/>
                  </a:lnTo>
                  <a:lnTo>
                    <a:pt x="22" y="98"/>
                  </a:lnTo>
                  <a:lnTo>
                    <a:pt x="16" y="95"/>
                  </a:lnTo>
                  <a:lnTo>
                    <a:pt x="13" y="97"/>
                  </a:lnTo>
                  <a:lnTo>
                    <a:pt x="15" y="82"/>
                  </a:lnTo>
                  <a:lnTo>
                    <a:pt x="15" y="75"/>
                  </a:lnTo>
                  <a:lnTo>
                    <a:pt x="11" y="68"/>
                  </a:lnTo>
                  <a:lnTo>
                    <a:pt x="7" y="64"/>
                  </a:lnTo>
                  <a:lnTo>
                    <a:pt x="2" y="72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57"/>
                  </a:lnTo>
                  <a:lnTo>
                    <a:pt x="4" y="45"/>
                  </a:lnTo>
                  <a:lnTo>
                    <a:pt x="9" y="34"/>
                  </a:lnTo>
                  <a:lnTo>
                    <a:pt x="23" y="11"/>
                  </a:lnTo>
                  <a:lnTo>
                    <a:pt x="32" y="6"/>
                  </a:lnTo>
                  <a:lnTo>
                    <a:pt x="36" y="6"/>
                  </a:lnTo>
                  <a:lnTo>
                    <a:pt x="29" y="22"/>
                  </a:lnTo>
                  <a:lnTo>
                    <a:pt x="25" y="30"/>
                  </a:lnTo>
                  <a:lnTo>
                    <a:pt x="18" y="38"/>
                  </a:lnTo>
                  <a:lnTo>
                    <a:pt x="18" y="47"/>
                  </a:lnTo>
                  <a:lnTo>
                    <a:pt x="22" y="45"/>
                  </a:lnTo>
                  <a:lnTo>
                    <a:pt x="22" y="43"/>
                  </a:lnTo>
                  <a:lnTo>
                    <a:pt x="50" y="20"/>
                  </a:lnTo>
                  <a:lnTo>
                    <a:pt x="66" y="9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5E9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86" name="Freeform 202"/>
            <p:cNvSpPr>
              <a:spLocks/>
            </p:cNvSpPr>
            <p:nvPr/>
          </p:nvSpPr>
          <p:spPr bwMode="auto">
            <a:xfrm>
              <a:off x="2948044" y="4432013"/>
              <a:ext cx="9219" cy="10089"/>
            </a:xfrm>
            <a:custGeom>
              <a:avLst/>
              <a:gdLst>
                <a:gd name="T0" fmla="*/ 2147483646 w 6"/>
                <a:gd name="T1" fmla="*/ 2147483646 h 6"/>
                <a:gd name="T2" fmla="*/ 0 w 6"/>
                <a:gd name="T3" fmla="*/ 2147483646 h 6"/>
                <a:gd name="T4" fmla="*/ 2147483646 w 6"/>
                <a:gd name="T5" fmla="*/ 0 h 6"/>
                <a:gd name="T6" fmla="*/ 2147483646 w 6"/>
                <a:gd name="T7" fmla="*/ 0 h 6"/>
                <a:gd name="T8" fmla="*/ 2147483646 w 6"/>
                <a:gd name="T9" fmla="*/ 214748364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6" y="2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87" name="Freeform 203"/>
            <p:cNvSpPr>
              <a:spLocks/>
            </p:cNvSpPr>
            <p:nvPr/>
          </p:nvSpPr>
          <p:spPr bwMode="auto">
            <a:xfrm>
              <a:off x="3349556" y="4442102"/>
              <a:ext cx="25607" cy="14293"/>
            </a:xfrm>
            <a:custGeom>
              <a:avLst/>
              <a:gdLst>
                <a:gd name="T0" fmla="*/ 2147483646 w 16"/>
                <a:gd name="T1" fmla="*/ 0 h 9"/>
                <a:gd name="T2" fmla="*/ 0 w 16"/>
                <a:gd name="T3" fmla="*/ 2147483646 h 9"/>
                <a:gd name="T4" fmla="*/ 2147483646 w 16"/>
                <a:gd name="T5" fmla="*/ 2147483646 h 9"/>
                <a:gd name="T6" fmla="*/ 2147483646 w 16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9"/>
                <a:gd name="T14" fmla="*/ 16 w 16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9">
                  <a:moveTo>
                    <a:pt x="16" y="0"/>
                  </a:moveTo>
                  <a:lnTo>
                    <a:pt x="0" y="9"/>
                  </a:lnTo>
                  <a:lnTo>
                    <a:pt x="8" y="5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88" name="Freeform 204"/>
            <p:cNvSpPr>
              <a:spLocks/>
            </p:cNvSpPr>
            <p:nvPr/>
          </p:nvSpPr>
          <p:spPr bwMode="auto">
            <a:xfrm>
              <a:off x="2226961" y="4442102"/>
              <a:ext cx="2049" cy="2522"/>
            </a:xfrm>
            <a:custGeom>
              <a:avLst/>
              <a:gdLst>
                <a:gd name="T0" fmla="*/ 2147483646 w 1"/>
                <a:gd name="T1" fmla="*/ 2147483646 h 2"/>
                <a:gd name="T2" fmla="*/ 2147483646 w 1"/>
                <a:gd name="T3" fmla="*/ 2147483646 h 2"/>
                <a:gd name="T4" fmla="*/ 0 w 1"/>
                <a:gd name="T5" fmla="*/ 0 h 2"/>
                <a:gd name="T6" fmla="*/ 2147483646 w 1"/>
                <a:gd name="T7" fmla="*/ 2147483646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1" y="2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89" name="Freeform 205"/>
            <p:cNvSpPr>
              <a:spLocks/>
            </p:cNvSpPr>
            <p:nvPr/>
          </p:nvSpPr>
          <p:spPr bwMode="auto">
            <a:xfrm>
              <a:off x="2895806" y="4442102"/>
              <a:ext cx="47116" cy="25222"/>
            </a:xfrm>
            <a:custGeom>
              <a:avLst/>
              <a:gdLst>
                <a:gd name="T0" fmla="*/ 2147483646 w 30"/>
                <a:gd name="T1" fmla="*/ 2147483646 h 16"/>
                <a:gd name="T2" fmla="*/ 0 w 30"/>
                <a:gd name="T3" fmla="*/ 2147483646 h 16"/>
                <a:gd name="T4" fmla="*/ 2147483646 w 30"/>
                <a:gd name="T5" fmla="*/ 2147483646 h 16"/>
                <a:gd name="T6" fmla="*/ 2147483646 w 30"/>
                <a:gd name="T7" fmla="*/ 2147483646 h 16"/>
                <a:gd name="T8" fmla="*/ 2147483646 w 30"/>
                <a:gd name="T9" fmla="*/ 0 h 16"/>
                <a:gd name="T10" fmla="*/ 2147483646 w 30"/>
                <a:gd name="T11" fmla="*/ 2147483646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6"/>
                <a:gd name="T20" fmla="*/ 30 w 30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6">
                  <a:moveTo>
                    <a:pt x="30" y="2"/>
                  </a:moveTo>
                  <a:lnTo>
                    <a:pt x="0" y="16"/>
                  </a:lnTo>
                  <a:lnTo>
                    <a:pt x="10" y="5"/>
                  </a:lnTo>
                  <a:lnTo>
                    <a:pt x="16" y="3"/>
                  </a:lnTo>
                  <a:lnTo>
                    <a:pt x="19" y="0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90" name="Freeform 207"/>
            <p:cNvSpPr>
              <a:spLocks/>
            </p:cNvSpPr>
            <p:nvPr/>
          </p:nvSpPr>
          <p:spPr bwMode="auto">
            <a:xfrm>
              <a:off x="1841837" y="4474891"/>
              <a:ext cx="255042" cy="158898"/>
            </a:xfrm>
            <a:custGeom>
              <a:avLst/>
              <a:gdLst>
                <a:gd name="T0" fmla="*/ 2147483646 w 161"/>
                <a:gd name="T1" fmla="*/ 2147483646 h 100"/>
                <a:gd name="T2" fmla="*/ 2147483646 w 161"/>
                <a:gd name="T3" fmla="*/ 2147483646 h 100"/>
                <a:gd name="T4" fmla="*/ 2147483646 w 161"/>
                <a:gd name="T5" fmla="*/ 2147483646 h 100"/>
                <a:gd name="T6" fmla="*/ 2147483646 w 161"/>
                <a:gd name="T7" fmla="*/ 2147483646 h 100"/>
                <a:gd name="T8" fmla="*/ 2147483646 w 161"/>
                <a:gd name="T9" fmla="*/ 2147483646 h 100"/>
                <a:gd name="T10" fmla="*/ 2147483646 w 161"/>
                <a:gd name="T11" fmla="*/ 2147483646 h 100"/>
                <a:gd name="T12" fmla="*/ 2147483646 w 161"/>
                <a:gd name="T13" fmla="*/ 2147483646 h 100"/>
                <a:gd name="T14" fmla="*/ 2147483646 w 161"/>
                <a:gd name="T15" fmla="*/ 2147483646 h 100"/>
                <a:gd name="T16" fmla="*/ 2147483646 w 161"/>
                <a:gd name="T17" fmla="*/ 2147483646 h 100"/>
                <a:gd name="T18" fmla="*/ 2147483646 w 161"/>
                <a:gd name="T19" fmla="*/ 2147483646 h 100"/>
                <a:gd name="T20" fmla="*/ 2147483646 w 161"/>
                <a:gd name="T21" fmla="*/ 2147483646 h 100"/>
                <a:gd name="T22" fmla="*/ 2147483646 w 161"/>
                <a:gd name="T23" fmla="*/ 2147483646 h 100"/>
                <a:gd name="T24" fmla="*/ 2147483646 w 161"/>
                <a:gd name="T25" fmla="*/ 2147483646 h 100"/>
                <a:gd name="T26" fmla="*/ 2147483646 w 161"/>
                <a:gd name="T27" fmla="*/ 2147483646 h 100"/>
                <a:gd name="T28" fmla="*/ 2147483646 w 161"/>
                <a:gd name="T29" fmla="*/ 2147483646 h 100"/>
                <a:gd name="T30" fmla="*/ 2147483646 w 161"/>
                <a:gd name="T31" fmla="*/ 2147483646 h 100"/>
                <a:gd name="T32" fmla="*/ 2147483646 w 161"/>
                <a:gd name="T33" fmla="*/ 2147483646 h 100"/>
                <a:gd name="T34" fmla="*/ 2147483646 w 161"/>
                <a:gd name="T35" fmla="*/ 2147483646 h 100"/>
                <a:gd name="T36" fmla="*/ 2147483646 w 161"/>
                <a:gd name="T37" fmla="*/ 2147483646 h 100"/>
                <a:gd name="T38" fmla="*/ 2147483646 w 161"/>
                <a:gd name="T39" fmla="*/ 2147483646 h 100"/>
                <a:gd name="T40" fmla="*/ 2147483646 w 161"/>
                <a:gd name="T41" fmla="*/ 2147483646 h 100"/>
                <a:gd name="T42" fmla="*/ 2147483646 w 161"/>
                <a:gd name="T43" fmla="*/ 2147483646 h 100"/>
                <a:gd name="T44" fmla="*/ 2147483646 w 161"/>
                <a:gd name="T45" fmla="*/ 2147483646 h 100"/>
                <a:gd name="T46" fmla="*/ 2147483646 w 161"/>
                <a:gd name="T47" fmla="*/ 2147483646 h 100"/>
                <a:gd name="T48" fmla="*/ 2147483646 w 161"/>
                <a:gd name="T49" fmla="*/ 2147483646 h 100"/>
                <a:gd name="T50" fmla="*/ 2147483646 w 161"/>
                <a:gd name="T51" fmla="*/ 2147483646 h 100"/>
                <a:gd name="T52" fmla="*/ 2147483646 w 161"/>
                <a:gd name="T53" fmla="*/ 2147483646 h 100"/>
                <a:gd name="T54" fmla="*/ 2147483646 w 161"/>
                <a:gd name="T55" fmla="*/ 2147483646 h 100"/>
                <a:gd name="T56" fmla="*/ 2147483646 w 161"/>
                <a:gd name="T57" fmla="*/ 2147483646 h 100"/>
                <a:gd name="T58" fmla="*/ 2147483646 w 161"/>
                <a:gd name="T59" fmla="*/ 2147483646 h 100"/>
                <a:gd name="T60" fmla="*/ 2147483646 w 161"/>
                <a:gd name="T61" fmla="*/ 2147483646 h 100"/>
                <a:gd name="T62" fmla="*/ 2147483646 w 161"/>
                <a:gd name="T63" fmla="*/ 2147483646 h 100"/>
                <a:gd name="T64" fmla="*/ 2147483646 w 161"/>
                <a:gd name="T65" fmla="*/ 2147483646 h 100"/>
                <a:gd name="T66" fmla="*/ 2147483646 w 161"/>
                <a:gd name="T67" fmla="*/ 2147483646 h 100"/>
                <a:gd name="T68" fmla="*/ 0 w 161"/>
                <a:gd name="T69" fmla="*/ 2147483646 h 100"/>
                <a:gd name="T70" fmla="*/ 2147483646 w 161"/>
                <a:gd name="T71" fmla="*/ 2147483646 h 100"/>
                <a:gd name="T72" fmla="*/ 2147483646 w 161"/>
                <a:gd name="T73" fmla="*/ 2147483646 h 100"/>
                <a:gd name="T74" fmla="*/ 2147483646 w 161"/>
                <a:gd name="T75" fmla="*/ 2147483646 h 100"/>
                <a:gd name="T76" fmla="*/ 2147483646 w 161"/>
                <a:gd name="T77" fmla="*/ 2147483646 h 100"/>
                <a:gd name="T78" fmla="*/ 2147483646 w 161"/>
                <a:gd name="T79" fmla="*/ 2147483646 h 100"/>
                <a:gd name="T80" fmla="*/ 2147483646 w 161"/>
                <a:gd name="T81" fmla="*/ 2147483646 h 100"/>
                <a:gd name="T82" fmla="*/ 2147483646 w 161"/>
                <a:gd name="T83" fmla="*/ 2147483646 h 100"/>
                <a:gd name="T84" fmla="*/ 2147483646 w 161"/>
                <a:gd name="T85" fmla="*/ 2147483646 h 100"/>
                <a:gd name="T86" fmla="*/ 2147483646 w 161"/>
                <a:gd name="T87" fmla="*/ 2147483646 h 100"/>
                <a:gd name="T88" fmla="*/ 2147483646 w 161"/>
                <a:gd name="T89" fmla="*/ 2147483646 h 100"/>
                <a:gd name="T90" fmla="*/ 2147483646 w 161"/>
                <a:gd name="T91" fmla="*/ 2147483646 h 100"/>
                <a:gd name="T92" fmla="*/ 2147483646 w 161"/>
                <a:gd name="T93" fmla="*/ 0 h 100"/>
                <a:gd name="T94" fmla="*/ 2147483646 w 161"/>
                <a:gd name="T95" fmla="*/ 2147483646 h 100"/>
                <a:gd name="T96" fmla="*/ 2147483646 w 161"/>
                <a:gd name="T97" fmla="*/ 2147483646 h 100"/>
                <a:gd name="T98" fmla="*/ 2147483646 w 161"/>
                <a:gd name="T99" fmla="*/ 2147483646 h 100"/>
                <a:gd name="T100" fmla="*/ 2147483646 w 161"/>
                <a:gd name="T101" fmla="*/ 2147483646 h 100"/>
                <a:gd name="T102" fmla="*/ 2147483646 w 161"/>
                <a:gd name="T103" fmla="*/ 2147483646 h 100"/>
                <a:gd name="T104" fmla="*/ 2147483646 w 161"/>
                <a:gd name="T105" fmla="*/ 2147483646 h 100"/>
                <a:gd name="T106" fmla="*/ 2147483646 w 161"/>
                <a:gd name="T107" fmla="*/ 0 h 100"/>
                <a:gd name="T108" fmla="*/ 2147483646 w 161"/>
                <a:gd name="T109" fmla="*/ 2147483646 h 100"/>
                <a:gd name="T110" fmla="*/ 2147483646 w 161"/>
                <a:gd name="T111" fmla="*/ 2147483646 h 100"/>
                <a:gd name="T112" fmla="*/ 2147483646 w 161"/>
                <a:gd name="T113" fmla="*/ 2147483646 h 1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1"/>
                <a:gd name="T172" fmla="*/ 0 h 100"/>
                <a:gd name="T173" fmla="*/ 161 w 161"/>
                <a:gd name="T174" fmla="*/ 100 h 10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1" h="100">
                  <a:moveTo>
                    <a:pt x="161" y="9"/>
                  </a:moveTo>
                  <a:lnTo>
                    <a:pt x="161" y="13"/>
                  </a:lnTo>
                  <a:lnTo>
                    <a:pt x="156" y="14"/>
                  </a:lnTo>
                  <a:lnTo>
                    <a:pt x="145" y="14"/>
                  </a:lnTo>
                  <a:lnTo>
                    <a:pt x="135" y="20"/>
                  </a:lnTo>
                  <a:lnTo>
                    <a:pt x="131" y="14"/>
                  </a:lnTo>
                  <a:lnTo>
                    <a:pt x="128" y="16"/>
                  </a:lnTo>
                  <a:lnTo>
                    <a:pt x="124" y="16"/>
                  </a:lnTo>
                  <a:lnTo>
                    <a:pt x="120" y="20"/>
                  </a:lnTo>
                  <a:lnTo>
                    <a:pt x="120" y="25"/>
                  </a:lnTo>
                  <a:lnTo>
                    <a:pt x="120" y="31"/>
                  </a:lnTo>
                  <a:lnTo>
                    <a:pt x="119" y="34"/>
                  </a:lnTo>
                  <a:lnTo>
                    <a:pt x="115" y="36"/>
                  </a:lnTo>
                  <a:lnTo>
                    <a:pt x="119" y="39"/>
                  </a:lnTo>
                  <a:lnTo>
                    <a:pt x="120" y="39"/>
                  </a:lnTo>
                  <a:lnTo>
                    <a:pt x="119" y="59"/>
                  </a:lnTo>
                  <a:lnTo>
                    <a:pt x="117" y="73"/>
                  </a:lnTo>
                  <a:lnTo>
                    <a:pt x="115" y="80"/>
                  </a:lnTo>
                  <a:lnTo>
                    <a:pt x="108" y="82"/>
                  </a:lnTo>
                  <a:lnTo>
                    <a:pt x="82" y="88"/>
                  </a:lnTo>
                  <a:lnTo>
                    <a:pt x="80" y="86"/>
                  </a:lnTo>
                  <a:lnTo>
                    <a:pt x="62" y="93"/>
                  </a:lnTo>
                  <a:lnTo>
                    <a:pt x="44" y="100"/>
                  </a:lnTo>
                  <a:lnTo>
                    <a:pt x="44" y="97"/>
                  </a:lnTo>
                  <a:lnTo>
                    <a:pt x="44" y="91"/>
                  </a:lnTo>
                  <a:lnTo>
                    <a:pt x="44" y="80"/>
                  </a:lnTo>
                  <a:lnTo>
                    <a:pt x="46" y="72"/>
                  </a:lnTo>
                  <a:lnTo>
                    <a:pt x="51" y="56"/>
                  </a:lnTo>
                  <a:lnTo>
                    <a:pt x="51" y="50"/>
                  </a:lnTo>
                  <a:lnTo>
                    <a:pt x="48" y="48"/>
                  </a:lnTo>
                  <a:lnTo>
                    <a:pt x="43" y="47"/>
                  </a:lnTo>
                  <a:lnTo>
                    <a:pt x="39" y="43"/>
                  </a:lnTo>
                  <a:lnTo>
                    <a:pt x="4" y="48"/>
                  </a:lnTo>
                  <a:lnTo>
                    <a:pt x="0" y="39"/>
                  </a:lnTo>
                  <a:lnTo>
                    <a:pt x="13" y="31"/>
                  </a:lnTo>
                  <a:lnTo>
                    <a:pt x="20" y="29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46" y="9"/>
                  </a:lnTo>
                  <a:lnTo>
                    <a:pt x="59" y="4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8" y="6"/>
                  </a:lnTo>
                  <a:lnTo>
                    <a:pt x="82" y="6"/>
                  </a:lnTo>
                  <a:lnTo>
                    <a:pt x="82" y="2"/>
                  </a:lnTo>
                  <a:lnTo>
                    <a:pt x="87" y="0"/>
                  </a:lnTo>
                  <a:lnTo>
                    <a:pt x="90" y="2"/>
                  </a:lnTo>
                  <a:lnTo>
                    <a:pt x="94" y="4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4"/>
                  </a:lnTo>
                  <a:lnTo>
                    <a:pt x="119" y="2"/>
                  </a:lnTo>
                  <a:lnTo>
                    <a:pt x="126" y="0"/>
                  </a:lnTo>
                  <a:lnTo>
                    <a:pt x="143" y="2"/>
                  </a:lnTo>
                  <a:lnTo>
                    <a:pt x="152" y="4"/>
                  </a:lnTo>
                  <a:lnTo>
                    <a:pt x="161" y="9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91" name="Freeform 208"/>
            <p:cNvSpPr>
              <a:spLocks/>
            </p:cNvSpPr>
            <p:nvPr/>
          </p:nvSpPr>
          <p:spPr bwMode="auto">
            <a:xfrm>
              <a:off x="2864054" y="4484979"/>
              <a:ext cx="47116" cy="75666"/>
            </a:xfrm>
            <a:custGeom>
              <a:avLst/>
              <a:gdLst>
                <a:gd name="T0" fmla="*/ 2147483646 w 30"/>
                <a:gd name="T1" fmla="*/ 2147483646 h 48"/>
                <a:gd name="T2" fmla="*/ 2147483646 w 30"/>
                <a:gd name="T3" fmla="*/ 2147483646 h 48"/>
                <a:gd name="T4" fmla="*/ 2147483646 w 30"/>
                <a:gd name="T5" fmla="*/ 2147483646 h 48"/>
                <a:gd name="T6" fmla="*/ 2147483646 w 30"/>
                <a:gd name="T7" fmla="*/ 2147483646 h 48"/>
                <a:gd name="T8" fmla="*/ 2147483646 w 30"/>
                <a:gd name="T9" fmla="*/ 2147483646 h 48"/>
                <a:gd name="T10" fmla="*/ 2147483646 w 30"/>
                <a:gd name="T11" fmla="*/ 2147483646 h 48"/>
                <a:gd name="T12" fmla="*/ 2147483646 w 30"/>
                <a:gd name="T13" fmla="*/ 2147483646 h 48"/>
                <a:gd name="T14" fmla="*/ 0 w 30"/>
                <a:gd name="T15" fmla="*/ 2147483646 h 48"/>
                <a:gd name="T16" fmla="*/ 0 w 30"/>
                <a:gd name="T17" fmla="*/ 2147483646 h 48"/>
                <a:gd name="T18" fmla="*/ 2147483646 w 30"/>
                <a:gd name="T19" fmla="*/ 2147483646 h 48"/>
                <a:gd name="T20" fmla="*/ 2147483646 w 30"/>
                <a:gd name="T21" fmla="*/ 0 h 48"/>
                <a:gd name="T22" fmla="*/ 2147483646 w 30"/>
                <a:gd name="T23" fmla="*/ 2147483646 h 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48"/>
                <a:gd name="T38" fmla="*/ 30 w 30"/>
                <a:gd name="T39" fmla="*/ 48 h 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48">
                  <a:moveTo>
                    <a:pt x="18" y="8"/>
                  </a:moveTo>
                  <a:lnTo>
                    <a:pt x="22" y="21"/>
                  </a:lnTo>
                  <a:lnTo>
                    <a:pt x="23" y="28"/>
                  </a:lnTo>
                  <a:lnTo>
                    <a:pt x="27" y="33"/>
                  </a:lnTo>
                  <a:lnTo>
                    <a:pt x="30" y="35"/>
                  </a:lnTo>
                  <a:lnTo>
                    <a:pt x="18" y="41"/>
                  </a:lnTo>
                  <a:lnTo>
                    <a:pt x="7" y="48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17"/>
                  </a:lnTo>
                  <a:lnTo>
                    <a:pt x="16" y="0"/>
                  </a:lnTo>
                  <a:lnTo>
                    <a:pt x="18" y="8"/>
                  </a:lnTo>
                  <a:close/>
                </a:path>
              </a:pathLst>
            </a:custGeom>
            <a:solidFill>
              <a:srgbClr val="FF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92" name="Freeform 211"/>
            <p:cNvSpPr>
              <a:spLocks/>
            </p:cNvSpPr>
            <p:nvPr/>
          </p:nvSpPr>
          <p:spPr bwMode="auto">
            <a:xfrm>
              <a:off x="2068200" y="4497590"/>
              <a:ext cx="115742" cy="125269"/>
            </a:xfrm>
            <a:custGeom>
              <a:avLst/>
              <a:gdLst>
                <a:gd name="T0" fmla="*/ 2147483646 w 73"/>
                <a:gd name="T1" fmla="*/ 2147483646 h 79"/>
                <a:gd name="T2" fmla="*/ 2147483646 w 73"/>
                <a:gd name="T3" fmla="*/ 2147483646 h 79"/>
                <a:gd name="T4" fmla="*/ 2147483646 w 73"/>
                <a:gd name="T5" fmla="*/ 2147483646 h 79"/>
                <a:gd name="T6" fmla="*/ 2147483646 w 73"/>
                <a:gd name="T7" fmla="*/ 2147483646 h 79"/>
                <a:gd name="T8" fmla="*/ 2147483646 w 73"/>
                <a:gd name="T9" fmla="*/ 2147483646 h 79"/>
                <a:gd name="T10" fmla="*/ 2147483646 w 73"/>
                <a:gd name="T11" fmla="*/ 2147483646 h 79"/>
                <a:gd name="T12" fmla="*/ 2147483646 w 73"/>
                <a:gd name="T13" fmla="*/ 2147483646 h 79"/>
                <a:gd name="T14" fmla="*/ 2147483646 w 73"/>
                <a:gd name="T15" fmla="*/ 2147483646 h 79"/>
                <a:gd name="T16" fmla="*/ 2147483646 w 73"/>
                <a:gd name="T17" fmla="*/ 2147483646 h 79"/>
                <a:gd name="T18" fmla="*/ 0 w 73"/>
                <a:gd name="T19" fmla="*/ 2147483646 h 79"/>
                <a:gd name="T20" fmla="*/ 2147483646 w 73"/>
                <a:gd name="T21" fmla="*/ 2147483646 h 79"/>
                <a:gd name="T22" fmla="*/ 2147483646 w 73"/>
                <a:gd name="T23" fmla="*/ 2147483646 h 79"/>
                <a:gd name="T24" fmla="*/ 2147483646 w 73"/>
                <a:gd name="T25" fmla="*/ 2147483646 h 79"/>
                <a:gd name="T26" fmla="*/ 2147483646 w 73"/>
                <a:gd name="T27" fmla="*/ 2147483646 h 79"/>
                <a:gd name="T28" fmla="*/ 2147483646 w 73"/>
                <a:gd name="T29" fmla="*/ 2147483646 h 79"/>
                <a:gd name="T30" fmla="*/ 2147483646 w 73"/>
                <a:gd name="T31" fmla="*/ 2147483646 h 79"/>
                <a:gd name="T32" fmla="*/ 2147483646 w 73"/>
                <a:gd name="T33" fmla="*/ 2147483646 h 79"/>
                <a:gd name="T34" fmla="*/ 2147483646 w 73"/>
                <a:gd name="T35" fmla="*/ 0 h 79"/>
                <a:gd name="T36" fmla="*/ 2147483646 w 73"/>
                <a:gd name="T37" fmla="*/ 2147483646 h 79"/>
                <a:gd name="T38" fmla="*/ 2147483646 w 73"/>
                <a:gd name="T39" fmla="*/ 2147483646 h 79"/>
                <a:gd name="T40" fmla="*/ 2147483646 w 73"/>
                <a:gd name="T41" fmla="*/ 2147483646 h 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3"/>
                <a:gd name="T64" fmla="*/ 0 h 79"/>
                <a:gd name="T65" fmla="*/ 73 w 73"/>
                <a:gd name="T66" fmla="*/ 79 h 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3" h="79">
                  <a:moveTo>
                    <a:pt x="57" y="2"/>
                  </a:moveTo>
                  <a:lnTo>
                    <a:pt x="73" y="4"/>
                  </a:lnTo>
                  <a:lnTo>
                    <a:pt x="55" y="17"/>
                  </a:lnTo>
                  <a:lnTo>
                    <a:pt x="52" y="18"/>
                  </a:lnTo>
                  <a:lnTo>
                    <a:pt x="48" y="15"/>
                  </a:lnTo>
                  <a:lnTo>
                    <a:pt x="46" y="17"/>
                  </a:lnTo>
                  <a:lnTo>
                    <a:pt x="45" y="29"/>
                  </a:lnTo>
                  <a:lnTo>
                    <a:pt x="43" y="52"/>
                  </a:lnTo>
                  <a:lnTo>
                    <a:pt x="43" y="74"/>
                  </a:lnTo>
                  <a:lnTo>
                    <a:pt x="0" y="79"/>
                  </a:lnTo>
                  <a:lnTo>
                    <a:pt x="4" y="63"/>
                  </a:lnTo>
                  <a:lnTo>
                    <a:pt x="2" y="47"/>
                  </a:lnTo>
                  <a:lnTo>
                    <a:pt x="6" y="33"/>
                  </a:lnTo>
                  <a:lnTo>
                    <a:pt x="9" y="25"/>
                  </a:lnTo>
                  <a:lnTo>
                    <a:pt x="15" y="20"/>
                  </a:lnTo>
                  <a:lnTo>
                    <a:pt x="36" y="4"/>
                  </a:lnTo>
                  <a:lnTo>
                    <a:pt x="41" y="6"/>
                  </a:lnTo>
                  <a:lnTo>
                    <a:pt x="43" y="0"/>
                  </a:lnTo>
                  <a:lnTo>
                    <a:pt x="50" y="2"/>
                  </a:lnTo>
                  <a:lnTo>
                    <a:pt x="55" y="4"/>
                  </a:lnTo>
                  <a:lnTo>
                    <a:pt x="57" y="2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93" name="Freeform 212"/>
            <p:cNvSpPr>
              <a:spLocks/>
            </p:cNvSpPr>
            <p:nvPr/>
          </p:nvSpPr>
          <p:spPr bwMode="auto">
            <a:xfrm>
              <a:off x="2870199" y="4500953"/>
              <a:ext cx="664748" cy="266512"/>
            </a:xfrm>
            <a:custGeom>
              <a:avLst/>
              <a:gdLst>
                <a:gd name="T0" fmla="*/ 2147483646 w 419"/>
                <a:gd name="T1" fmla="*/ 2147483646 h 168"/>
                <a:gd name="T2" fmla="*/ 2147483646 w 419"/>
                <a:gd name="T3" fmla="*/ 2147483646 h 168"/>
                <a:gd name="T4" fmla="*/ 2147483646 w 419"/>
                <a:gd name="T5" fmla="*/ 2147483646 h 168"/>
                <a:gd name="T6" fmla="*/ 2147483646 w 419"/>
                <a:gd name="T7" fmla="*/ 2147483646 h 168"/>
                <a:gd name="T8" fmla="*/ 2147483646 w 419"/>
                <a:gd name="T9" fmla="*/ 2147483646 h 168"/>
                <a:gd name="T10" fmla="*/ 2147483646 w 419"/>
                <a:gd name="T11" fmla="*/ 2147483646 h 168"/>
                <a:gd name="T12" fmla="*/ 2147483646 w 419"/>
                <a:gd name="T13" fmla="*/ 2147483646 h 168"/>
                <a:gd name="T14" fmla="*/ 2147483646 w 419"/>
                <a:gd name="T15" fmla="*/ 2147483646 h 168"/>
                <a:gd name="T16" fmla="*/ 2147483646 w 419"/>
                <a:gd name="T17" fmla="*/ 2147483646 h 168"/>
                <a:gd name="T18" fmla="*/ 2147483646 w 419"/>
                <a:gd name="T19" fmla="*/ 2147483646 h 168"/>
                <a:gd name="T20" fmla="*/ 2147483646 w 419"/>
                <a:gd name="T21" fmla="*/ 2147483646 h 168"/>
                <a:gd name="T22" fmla="*/ 2147483646 w 419"/>
                <a:gd name="T23" fmla="*/ 2147483646 h 168"/>
                <a:gd name="T24" fmla="*/ 2147483646 w 419"/>
                <a:gd name="T25" fmla="*/ 2147483646 h 168"/>
                <a:gd name="T26" fmla="*/ 2147483646 w 419"/>
                <a:gd name="T27" fmla="*/ 2147483646 h 168"/>
                <a:gd name="T28" fmla="*/ 2147483646 w 419"/>
                <a:gd name="T29" fmla="*/ 2147483646 h 168"/>
                <a:gd name="T30" fmla="*/ 2147483646 w 419"/>
                <a:gd name="T31" fmla="*/ 2147483646 h 168"/>
                <a:gd name="T32" fmla="*/ 2147483646 w 419"/>
                <a:gd name="T33" fmla="*/ 2147483646 h 168"/>
                <a:gd name="T34" fmla="*/ 2147483646 w 419"/>
                <a:gd name="T35" fmla="*/ 2147483646 h 168"/>
                <a:gd name="T36" fmla="*/ 2147483646 w 419"/>
                <a:gd name="T37" fmla="*/ 2147483646 h 168"/>
                <a:gd name="T38" fmla="*/ 2147483646 w 419"/>
                <a:gd name="T39" fmla="*/ 2147483646 h 168"/>
                <a:gd name="T40" fmla="*/ 2147483646 w 419"/>
                <a:gd name="T41" fmla="*/ 2147483646 h 168"/>
                <a:gd name="T42" fmla="*/ 2147483646 w 419"/>
                <a:gd name="T43" fmla="*/ 2147483646 h 168"/>
                <a:gd name="T44" fmla="*/ 2147483646 w 419"/>
                <a:gd name="T45" fmla="*/ 2147483646 h 168"/>
                <a:gd name="T46" fmla="*/ 2147483646 w 419"/>
                <a:gd name="T47" fmla="*/ 2147483646 h 168"/>
                <a:gd name="T48" fmla="*/ 2147483646 w 419"/>
                <a:gd name="T49" fmla="*/ 2147483646 h 168"/>
                <a:gd name="T50" fmla="*/ 2147483646 w 419"/>
                <a:gd name="T51" fmla="*/ 2147483646 h 168"/>
                <a:gd name="T52" fmla="*/ 2147483646 w 419"/>
                <a:gd name="T53" fmla="*/ 2147483646 h 168"/>
                <a:gd name="T54" fmla="*/ 2147483646 w 419"/>
                <a:gd name="T55" fmla="*/ 2147483646 h 168"/>
                <a:gd name="T56" fmla="*/ 2147483646 w 419"/>
                <a:gd name="T57" fmla="*/ 2147483646 h 168"/>
                <a:gd name="T58" fmla="*/ 2147483646 w 419"/>
                <a:gd name="T59" fmla="*/ 2147483646 h 168"/>
                <a:gd name="T60" fmla="*/ 2147483646 w 419"/>
                <a:gd name="T61" fmla="*/ 2147483646 h 168"/>
                <a:gd name="T62" fmla="*/ 2147483646 w 419"/>
                <a:gd name="T63" fmla="*/ 2147483646 h 168"/>
                <a:gd name="T64" fmla="*/ 2147483646 w 419"/>
                <a:gd name="T65" fmla="*/ 2147483646 h 168"/>
                <a:gd name="T66" fmla="*/ 2147483646 w 419"/>
                <a:gd name="T67" fmla="*/ 2147483646 h 168"/>
                <a:gd name="T68" fmla="*/ 0 w 419"/>
                <a:gd name="T69" fmla="*/ 2147483646 h 168"/>
                <a:gd name="T70" fmla="*/ 2147483646 w 419"/>
                <a:gd name="T71" fmla="*/ 2147483646 h 168"/>
                <a:gd name="T72" fmla="*/ 2147483646 w 419"/>
                <a:gd name="T73" fmla="*/ 2147483646 h 168"/>
                <a:gd name="T74" fmla="*/ 2147483646 w 419"/>
                <a:gd name="T75" fmla="*/ 2147483646 h 168"/>
                <a:gd name="T76" fmla="*/ 2147483646 w 419"/>
                <a:gd name="T77" fmla="*/ 2147483646 h 168"/>
                <a:gd name="T78" fmla="*/ 2147483646 w 419"/>
                <a:gd name="T79" fmla="*/ 2147483646 h 168"/>
                <a:gd name="T80" fmla="*/ 2147483646 w 419"/>
                <a:gd name="T81" fmla="*/ 2147483646 h 168"/>
                <a:gd name="T82" fmla="*/ 2147483646 w 419"/>
                <a:gd name="T83" fmla="*/ 2147483646 h 168"/>
                <a:gd name="T84" fmla="*/ 2147483646 w 419"/>
                <a:gd name="T85" fmla="*/ 2147483646 h 168"/>
                <a:gd name="T86" fmla="*/ 2147483646 w 419"/>
                <a:gd name="T87" fmla="*/ 2147483646 h 168"/>
                <a:gd name="T88" fmla="*/ 2147483646 w 419"/>
                <a:gd name="T89" fmla="*/ 2147483646 h 168"/>
                <a:gd name="T90" fmla="*/ 2147483646 w 419"/>
                <a:gd name="T91" fmla="*/ 2147483646 h 168"/>
                <a:gd name="T92" fmla="*/ 2147483646 w 419"/>
                <a:gd name="T93" fmla="*/ 2147483646 h 168"/>
                <a:gd name="T94" fmla="*/ 2147483646 w 419"/>
                <a:gd name="T95" fmla="*/ 2147483646 h 168"/>
                <a:gd name="T96" fmla="*/ 2147483646 w 419"/>
                <a:gd name="T97" fmla="*/ 2147483646 h 168"/>
                <a:gd name="T98" fmla="*/ 2147483646 w 419"/>
                <a:gd name="T99" fmla="*/ 2147483646 h 168"/>
                <a:gd name="T100" fmla="*/ 2147483646 w 419"/>
                <a:gd name="T101" fmla="*/ 2147483646 h 168"/>
                <a:gd name="T102" fmla="*/ 2147483646 w 419"/>
                <a:gd name="T103" fmla="*/ 2147483646 h 168"/>
                <a:gd name="T104" fmla="*/ 2147483646 w 419"/>
                <a:gd name="T105" fmla="*/ 2147483646 h 168"/>
                <a:gd name="T106" fmla="*/ 2147483646 w 419"/>
                <a:gd name="T107" fmla="*/ 2147483646 h 168"/>
                <a:gd name="T108" fmla="*/ 2147483646 w 419"/>
                <a:gd name="T109" fmla="*/ 2147483646 h 168"/>
                <a:gd name="T110" fmla="*/ 2147483646 w 419"/>
                <a:gd name="T111" fmla="*/ 2147483646 h 168"/>
                <a:gd name="T112" fmla="*/ 2147483646 w 419"/>
                <a:gd name="T113" fmla="*/ 2147483646 h 168"/>
                <a:gd name="T114" fmla="*/ 2147483646 w 419"/>
                <a:gd name="T115" fmla="*/ 2147483646 h 168"/>
                <a:gd name="T116" fmla="*/ 2147483646 w 419"/>
                <a:gd name="T117" fmla="*/ 2147483646 h 168"/>
                <a:gd name="T118" fmla="*/ 2147483646 w 419"/>
                <a:gd name="T119" fmla="*/ 2147483646 h 168"/>
                <a:gd name="T120" fmla="*/ 2147483646 w 419"/>
                <a:gd name="T121" fmla="*/ 2147483646 h 168"/>
                <a:gd name="T122" fmla="*/ 2147483646 w 419"/>
                <a:gd name="T123" fmla="*/ 2147483646 h 168"/>
                <a:gd name="T124" fmla="*/ 2147483646 w 419"/>
                <a:gd name="T125" fmla="*/ 0 h 1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19"/>
                <a:gd name="T190" fmla="*/ 0 h 168"/>
                <a:gd name="T191" fmla="*/ 419 w 419"/>
                <a:gd name="T192" fmla="*/ 168 h 16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19" h="168">
                  <a:moveTo>
                    <a:pt x="418" y="0"/>
                  </a:moveTo>
                  <a:lnTo>
                    <a:pt x="414" y="20"/>
                  </a:lnTo>
                  <a:lnTo>
                    <a:pt x="380" y="93"/>
                  </a:lnTo>
                  <a:lnTo>
                    <a:pt x="382" y="95"/>
                  </a:lnTo>
                  <a:lnTo>
                    <a:pt x="393" y="81"/>
                  </a:lnTo>
                  <a:lnTo>
                    <a:pt x="402" y="64"/>
                  </a:lnTo>
                  <a:lnTo>
                    <a:pt x="416" y="32"/>
                  </a:lnTo>
                  <a:lnTo>
                    <a:pt x="419" y="38"/>
                  </a:lnTo>
                  <a:lnTo>
                    <a:pt x="418" y="43"/>
                  </a:lnTo>
                  <a:lnTo>
                    <a:pt x="414" y="57"/>
                  </a:lnTo>
                  <a:lnTo>
                    <a:pt x="412" y="64"/>
                  </a:lnTo>
                  <a:lnTo>
                    <a:pt x="409" y="72"/>
                  </a:lnTo>
                  <a:lnTo>
                    <a:pt x="407" y="79"/>
                  </a:lnTo>
                  <a:lnTo>
                    <a:pt x="407" y="81"/>
                  </a:lnTo>
                  <a:lnTo>
                    <a:pt x="403" y="91"/>
                  </a:lnTo>
                  <a:lnTo>
                    <a:pt x="396" y="98"/>
                  </a:lnTo>
                  <a:lnTo>
                    <a:pt x="396" y="102"/>
                  </a:lnTo>
                  <a:lnTo>
                    <a:pt x="395" y="104"/>
                  </a:lnTo>
                  <a:lnTo>
                    <a:pt x="393" y="106"/>
                  </a:lnTo>
                  <a:lnTo>
                    <a:pt x="393" y="109"/>
                  </a:lnTo>
                  <a:lnTo>
                    <a:pt x="389" y="113"/>
                  </a:lnTo>
                  <a:lnTo>
                    <a:pt x="389" y="116"/>
                  </a:lnTo>
                  <a:lnTo>
                    <a:pt x="379" y="143"/>
                  </a:lnTo>
                  <a:lnTo>
                    <a:pt x="366" y="154"/>
                  </a:lnTo>
                  <a:lnTo>
                    <a:pt x="366" y="157"/>
                  </a:lnTo>
                  <a:lnTo>
                    <a:pt x="361" y="159"/>
                  </a:lnTo>
                  <a:lnTo>
                    <a:pt x="354" y="159"/>
                  </a:lnTo>
                  <a:lnTo>
                    <a:pt x="340" y="159"/>
                  </a:lnTo>
                  <a:lnTo>
                    <a:pt x="327" y="159"/>
                  </a:lnTo>
                  <a:lnTo>
                    <a:pt x="324" y="159"/>
                  </a:lnTo>
                  <a:lnTo>
                    <a:pt x="320" y="161"/>
                  </a:lnTo>
                  <a:lnTo>
                    <a:pt x="317" y="161"/>
                  </a:lnTo>
                  <a:lnTo>
                    <a:pt x="313" y="159"/>
                  </a:lnTo>
                  <a:lnTo>
                    <a:pt x="292" y="163"/>
                  </a:lnTo>
                  <a:lnTo>
                    <a:pt x="281" y="163"/>
                  </a:lnTo>
                  <a:lnTo>
                    <a:pt x="269" y="163"/>
                  </a:lnTo>
                  <a:lnTo>
                    <a:pt x="256" y="161"/>
                  </a:lnTo>
                  <a:lnTo>
                    <a:pt x="239" y="159"/>
                  </a:lnTo>
                  <a:lnTo>
                    <a:pt x="237" y="159"/>
                  </a:lnTo>
                  <a:lnTo>
                    <a:pt x="235" y="159"/>
                  </a:lnTo>
                  <a:lnTo>
                    <a:pt x="233" y="159"/>
                  </a:lnTo>
                  <a:lnTo>
                    <a:pt x="221" y="157"/>
                  </a:lnTo>
                  <a:lnTo>
                    <a:pt x="191" y="159"/>
                  </a:lnTo>
                  <a:lnTo>
                    <a:pt x="189" y="161"/>
                  </a:lnTo>
                  <a:lnTo>
                    <a:pt x="187" y="161"/>
                  </a:lnTo>
                  <a:lnTo>
                    <a:pt x="182" y="161"/>
                  </a:lnTo>
                  <a:lnTo>
                    <a:pt x="157" y="164"/>
                  </a:lnTo>
                  <a:lnTo>
                    <a:pt x="141" y="164"/>
                  </a:lnTo>
                  <a:lnTo>
                    <a:pt x="136" y="164"/>
                  </a:lnTo>
                  <a:lnTo>
                    <a:pt x="122" y="164"/>
                  </a:lnTo>
                  <a:lnTo>
                    <a:pt x="113" y="164"/>
                  </a:lnTo>
                  <a:lnTo>
                    <a:pt x="101" y="163"/>
                  </a:lnTo>
                  <a:lnTo>
                    <a:pt x="88" y="163"/>
                  </a:lnTo>
                  <a:lnTo>
                    <a:pt x="83" y="164"/>
                  </a:lnTo>
                  <a:lnTo>
                    <a:pt x="79" y="163"/>
                  </a:lnTo>
                  <a:lnTo>
                    <a:pt x="58" y="164"/>
                  </a:lnTo>
                  <a:lnTo>
                    <a:pt x="41" y="168"/>
                  </a:lnTo>
                  <a:lnTo>
                    <a:pt x="28" y="164"/>
                  </a:lnTo>
                  <a:lnTo>
                    <a:pt x="14" y="166"/>
                  </a:lnTo>
                  <a:lnTo>
                    <a:pt x="12" y="168"/>
                  </a:lnTo>
                  <a:lnTo>
                    <a:pt x="7" y="168"/>
                  </a:lnTo>
                  <a:lnTo>
                    <a:pt x="5" y="163"/>
                  </a:lnTo>
                  <a:lnTo>
                    <a:pt x="7" y="161"/>
                  </a:lnTo>
                  <a:lnTo>
                    <a:pt x="3" y="152"/>
                  </a:lnTo>
                  <a:lnTo>
                    <a:pt x="2" y="143"/>
                  </a:lnTo>
                  <a:lnTo>
                    <a:pt x="2" y="125"/>
                  </a:lnTo>
                  <a:lnTo>
                    <a:pt x="0" y="123"/>
                  </a:lnTo>
                  <a:lnTo>
                    <a:pt x="3" y="132"/>
                  </a:lnTo>
                  <a:lnTo>
                    <a:pt x="5" y="143"/>
                  </a:lnTo>
                  <a:lnTo>
                    <a:pt x="10" y="152"/>
                  </a:lnTo>
                  <a:lnTo>
                    <a:pt x="16" y="152"/>
                  </a:lnTo>
                  <a:lnTo>
                    <a:pt x="23" y="150"/>
                  </a:lnTo>
                  <a:lnTo>
                    <a:pt x="23" y="139"/>
                  </a:lnTo>
                  <a:lnTo>
                    <a:pt x="21" y="131"/>
                  </a:lnTo>
                  <a:lnTo>
                    <a:pt x="28" y="138"/>
                  </a:lnTo>
                  <a:lnTo>
                    <a:pt x="35" y="141"/>
                  </a:lnTo>
                  <a:lnTo>
                    <a:pt x="39" y="138"/>
                  </a:lnTo>
                  <a:lnTo>
                    <a:pt x="49" y="138"/>
                  </a:lnTo>
                  <a:lnTo>
                    <a:pt x="60" y="138"/>
                  </a:lnTo>
                  <a:lnTo>
                    <a:pt x="71" y="138"/>
                  </a:lnTo>
                  <a:lnTo>
                    <a:pt x="79" y="134"/>
                  </a:lnTo>
                  <a:lnTo>
                    <a:pt x="81" y="136"/>
                  </a:lnTo>
                  <a:lnTo>
                    <a:pt x="95" y="132"/>
                  </a:lnTo>
                  <a:lnTo>
                    <a:pt x="108" y="132"/>
                  </a:lnTo>
                  <a:lnTo>
                    <a:pt x="120" y="131"/>
                  </a:lnTo>
                  <a:lnTo>
                    <a:pt x="122" y="131"/>
                  </a:lnTo>
                  <a:lnTo>
                    <a:pt x="126" y="129"/>
                  </a:lnTo>
                  <a:lnTo>
                    <a:pt x="141" y="129"/>
                  </a:lnTo>
                  <a:lnTo>
                    <a:pt x="143" y="127"/>
                  </a:lnTo>
                  <a:lnTo>
                    <a:pt x="150" y="125"/>
                  </a:lnTo>
                  <a:lnTo>
                    <a:pt x="175" y="123"/>
                  </a:lnTo>
                  <a:lnTo>
                    <a:pt x="200" y="113"/>
                  </a:lnTo>
                  <a:lnTo>
                    <a:pt x="205" y="111"/>
                  </a:lnTo>
                  <a:lnTo>
                    <a:pt x="210" y="107"/>
                  </a:lnTo>
                  <a:lnTo>
                    <a:pt x="216" y="104"/>
                  </a:lnTo>
                  <a:lnTo>
                    <a:pt x="221" y="98"/>
                  </a:lnTo>
                  <a:lnTo>
                    <a:pt x="228" y="97"/>
                  </a:lnTo>
                  <a:lnTo>
                    <a:pt x="239" y="88"/>
                  </a:lnTo>
                  <a:lnTo>
                    <a:pt x="244" y="86"/>
                  </a:lnTo>
                  <a:lnTo>
                    <a:pt x="248" y="82"/>
                  </a:lnTo>
                  <a:lnTo>
                    <a:pt x="251" y="79"/>
                  </a:lnTo>
                  <a:lnTo>
                    <a:pt x="255" y="77"/>
                  </a:lnTo>
                  <a:lnTo>
                    <a:pt x="269" y="63"/>
                  </a:lnTo>
                  <a:lnTo>
                    <a:pt x="276" y="63"/>
                  </a:lnTo>
                  <a:lnTo>
                    <a:pt x="281" y="57"/>
                  </a:lnTo>
                  <a:lnTo>
                    <a:pt x="285" y="52"/>
                  </a:lnTo>
                  <a:lnTo>
                    <a:pt x="292" y="52"/>
                  </a:lnTo>
                  <a:lnTo>
                    <a:pt x="313" y="36"/>
                  </a:lnTo>
                  <a:lnTo>
                    <a:pt x="327" y="32"/>
                  </a:lnTo>
                  <a:lnTo>
                    <a:pt x="336" y="29"/>
                  </a:lnTo>
                  <a:lnTo>
                    <a:pt x="345" y="27"/>
                  </a:lnTo>
                  <a:lnTo>
                    <a:pt x="347" y="23"/>
                  </a:lnTo>
                  <a:lnTo>
                    <a:pt x="350" y="23"/>
                  </a:lnTo>
                  <a:lnTo>
                    <a:pt x="356" y="20"/>
                  </a:lnTo>
                  <a:lnTo>
                    <a:pt x="364" y="18"/>
                  </a:lnTo>
                  <a:lnTo>
                    <a:pt x="375" y="13"/>
                  </a:lnTo>
                  <a:lnTo>
                    <a:pt x="379" y="11"/>
                  </a:lnTo>
                  <a:lnTo>
                    <a:pt x="384" y="13"/>
                  </a:lnTo>
                  <a:lnTo>
                    <a:pt x="389" y="13"/>
                  </a:lnTo>
                  <a:lnTo>
                    <a:pt x="395" y="9"/>
                  </a:lnTo>
                  <a:lnTo>
                    <a:pt x="402" y="9"/>
                  </a:lnTo>
                  <a:lnTo>
                    <a:pt x="407" y="6"/>
                  </a:lnTo>
                  <a:lnTo>
                    <a:pt x="418" y="0"/>
                  </a:lnTo>
                  <a:close/>
                </a:path>
              </a:pathLst>
            </a:cu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94" name="Freeform 213"/>
            <p:cNvSpPr>
              <a:spLocks/>
            </p:cNvSpPr>
            <p:nvPr/>
          </p:nvSpPr>
          <p:spPr bwMode="auto">
            <a:xfrm>
              <a:off x="2670468" y="4506838"/>
              <a:ext cx="6146" cy="3363"/>
            </a:xfrm>
            <a:custGeom>
              <a:avLst/>
              <a:gdLst>
                <a:gd name="T0" fmla="*/ 2147483646 w 4"/>
                <a:gd name="T1" fmla="*/ 2147483646 h 2"/>
                <a:gd name="T2" fmla="*/ 0 w 4"/>
                <a:gd name="T3" fmla="*/ 0 h 2"/>
                <a:gd name="T4" fmla="*/ 2147483646 w 4"/>
                <a:gd name="T5" fmla="*/ 0 h 2"/>
                <a:gd name="T6" fmla="*/ 2147483646 w 4"/>
                <a:gd name="T7" fmla="*/ 2147483646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2"/>
                <a:gd name="T14" fmla="*/ 4 w 4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2">
                  <a:moveTo>
                    <a:pt x="4" y="2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95" name="Freeform 214"/>
            <p:cNvSpPr>
              <a:spLocks/>
            </p:cNvSpPr>
            <p:nvPr/>
          </p:nvSpPr>
          <p:spPr bwMode="auto">
            <a:xfrm>
              <a:off x="2808743" y="4511883"/>
              <a:ext cx="47116" cy="48762"/>
            </a:xfrm>
            <a:custGeom>
              <a:avLst/>
              <a:gdLst>
                <a:gd name="T0" fmla="*/ 2147483646 w 30"/>
                <a:gd name="T1" fmla="*/ 2147483646 h 31"/>
                <a:gd name="T2" fmla="*/ 2147483646 w 30"/>
                <a:gd name="T3" fmla="*/ 2147483646 h 31"/>
                <a:gd name="T4" fmla="*/ 2147483646 w 30"/>
                <a:gd name="T5" fmla="*/ 2147483646 h 31"/>
                <a:gd name="T6" fmla="*/ 2147483646 w 30"/>
                <a:gd name="T7" fmla="*/ 2147483646 h 31"/>
                <a:gd name="T8" fmla="*/ 2147483646 w 30"/>
                <a:gd name="T9" fmla="*/ 2147483646 h 31"/>
                <a:gd name="T10" fmla="*/ 2147483646 w 30"/>
                <a:gd name="T11" fmla="*/ 2147483646 h 31"/>
                <a:gd name="T12" fmla="*/ 2147483646 w 30"/>
                <a:gd name="T13" fmla="*/ 2147483646 h 31"/>
                <a:gd name="T14" fmla="*/ 2147483646 w 30"/>
                <a:gd name="T15" fmla="*/ 2147483646 h 31"/>
                <a:gd name="T16" fmla="*/ 2147483646 w 30"/>
                <a:gd name="T17" fmla="*/ 2147483646 h 31"/>
                <a:gd name="T18" fmla="*/ 2147483646 w 30"/>
                <a:gd name="T19" fmla="*/ 2147483646 h 31"/>
                <a:gd name="T20" fmla="*/ 0 w 30"/>
                <a:gd name="T21" fmla="*/ 2147483646 h 31"/>
                <a:gd name="T22" fmla="*/ 2147483646 w 30"/>
                <a:gd name="T23" fmla="*/ 2147483646 h 31"/>
                <a:gd name="T24" fmla="*/ 2147483646 w 30"/>
                <a:gd name="T25" fmla="*/ 2147483646 h 31"/>
                <a:gd name="T26" fmla="*/ 2147483646 w 30"/>
                <a:gd name="T27" fmla="*/ 2147483646 h 31"/>
                <a:gd name="T28" fmla="*/ 2147483646 w 30"/>
                <a:gd name="T29" fmla="*/ 2147483646 h 31"/>
                <a:gd name="T30" fmla="*/ 2147483646 w 30"/>
                <a:gd name="T31" fmla="*/ 2147483646 h 31"/>
                <a:gd name="T32" fmla="*/ 2147483646 w 30"/>
                <a:gd name="T33" fmla="*/ 0 h 31"/>
                <a:gd name="T34" fmla="*/ 2147483646 w 30"/>
                <a:gd name="T35" fmla="*/ 2147483646 h 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31"/>
                <a:gd name="T56" fmla="*/ 30 w 30"/>
                <a:gd name="T57" fmla="*/ 31 h 3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31">
                  <a:moveTo>
                    <a:pt x="25" y="4"/>
                  </a:moveTo>
                  <a:lnTo>
                    <a:pt x="21" y="11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6" y="24"/>
                  </a:lnTo>
                  <a:lnTo>
                    <a:pt x="30" y="31"/>
                  </a:lnTo>
                  <a:lnTo>
                    <a:pt x="26" y="29"/>
                  </a:lnTo>
                  <a:lnTo>
                    <a:pt x="16" y="29"/>
                  </a:lnTo>
                  <a:lnTo>
                    <a:pt x="3" y="27"/>
                  </a:lnTo>
                  <a:lnTo>
                    <a:pt x="0" y="24"/>
                  </a:lnTo>
                  <a:lnTo>
                    <a:pt x="5" y="24"/>
                  </a:lnTo>
                  <a:lnTo>
                    <a:pt x="3" y="18"/>
                  </a:lnTo>
                  <a:lnTo>
                    <a:pt x="5" y="13"/>
                  </a:lnTo>
                  <a:lnTo>
                    <a:pt x="12" y="6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rgbClr val="F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96" name="Freeform 215"/>
            <p:cNvSpPr>
              <a:spLocks/>
            </p:cNvSpPr>
            <p:nvPr/>
          </p:nvSpPr>
          <p:spPr bwMode="auto">
            <a:xfrm>
              <a:off x="3100659" y="4511883"/>
              <a:ext cx="92184" cy="28585"/>
            </a:xfrm>
            <a:custGeom>
              <a:avLst/>
              <a:gdLst>
                <a:gd name="T0" fmla="*/ 2147483646 w 58"/>
                <a:gd name="T1" fmla="*/ 0 h 18"/>
                <a:gd name="T2" fmla="*/ 2147483646 w 58"/>
                <a:gd name="T3" fmla="*/ 2147483646 h 18"/>
                <a:gd name="T4" fmla="*/ 2147483646 w 58"/>
                <a:gd name="T5" fmla="*/ 2147483646 h 18"/>
                <a:gd name="T6" fmla="*/ 2147483646 w 58"/>
                <a:gd name="T7" fmla="*/ 2147483646 h 18"/>
                <a:gd name="T8" fmla="*/ 2147483646 w 58"/>
                <a:gd name="T9" fmla="*/ 2147483646 h 18"/>
                <a:gd name="T10" fmla="*/ 2147483646 w 58"/>
                <a:gd name="T11" fmla="*/ 2147483646 h 18"/>
                <a:gd name="T12" fmla="*/ 2147483646 w 58"/>
                <a:gd name="T13" fmla="*/ 2147483646 h 18"/>
                <a:gd name="T14" fmla="*/ 2147483646 w 58"/>
                <a:gd name="T15" fmla="*/ 2147483646 h 18"/>
                <a:gd name="T16" fmla="*/ 2147483646 w 58"/>
                <a:gd name="T17" fmla="*/ 2147483646 h 18"/>
                <a:gd name="T18" fmla="*/ 0 w 58"/>
                <a:gd name="T19" fmla="*/ 2147483646 h 18"/>
                <a:gd name="T20" fmla="*/ 2147483646 w 58"/>
                <a:gd name="T21" fmla="*/ 2147483646 h 18"/>
                <a:gd name="T22" fmla="*/ 2147483646 w 58"/>
                <a:gd name="T23" fmla="*/ 2147483646 h 18"/>
                <a:gd name="T24" fmla="*/ 2147483646 w 58"/>
                <a:gd name="T25" fmla="*/ 2147483646 h 18"/>
                <a:gd name="T26" fmla="*/ 2147483646 w 58"/>
                <a:gd name="T27" fmla="*/ 2147483646 h 18"/>
                <a:gd name="T28" fmla="*/ 2147483646 w 58"/>
                <a:gd name="T29" fmla="*/ 2147483646 h 18"/>
                <a:gd name="T30" fmla="*/ 2147483646 w 58"/>
                <a:gd name="T31" fmla="*/ 2147483646 h 18"/>
                <a:gd name="T32" fmla="*/ 2147483646 w 58"/>
                <a:gd name="T33" fmla="*/ 2147483646 h 18"/>
                <a:gd name="T34" fmla="*/ 2147483646 w 58"/>
                <a:gd name="T35" fmla="*/ 2147483646 h 18"/>
                <a:gd name="T36" fmla="*/ 2147483646 w 58"/>
                <a:gd name="T37" fmla="*/ 0 h 18"/>
                <a:gd name="T38" fmla="*/ 2147483646 w 58"/>
                <a:gd name="T39" fmla="*/ 0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8"/>
                <a:gd name="T61" fmla="*/ 0 h 18"/>
                <a:gd name="T62" fmla="*/ 58 w 58"/>
                <a:gd name="T63" fmla="*/ 18 h 1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8" h="18">
                  <a:moveTo>
                    <a:pt x="55" y="0"/>
                  </a:moveTo>
                  <a:lnTo>
                    <a:pt x="58" y="4"/>
                  </a:lnTo>
                  <a:lnTo>
                    <a:pt x="23" y="15"/>
                  </a:lnTo>
                  <a:lnTo>
                    <a:pt x="23" y="18"/>
                  </a:lnTo>
                  <a:lnTo>
                    <a:pt x="21" y="18"/>
                  </a:lnTo>
                  <a:lnTo>
                    <a:pt x="18" y="18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1" y="15"/>
                  </a:lnTo>
                  <a:lnTo>
                    <a:pt x="0" y="13"/>
                  </a:lnTo>
                  <a:lnTo>
                    <a:pt x="4" y="11"/>
                  </a:lnTo>
                  <a:lnTo>
                    <a:pt x="4" y="9"/>
                  </a:lnTo>
                  <a:lnTo>
                    <a:pt x="5" y="8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8" y="4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97" name="Freeform 216"/>
            <p:cNvSpPr>
              <a:spLocks/>
            </p:cNvSpPr>
            <p:nvPr/>
          </p:nvSpPr>
          <p:spPr bwMode="auto">
            <a:xfrm>
              <a:off x="881076" y="4515246"/>
              <a:ext cx="241727" cy="209342"/>
            </a:xfrm>
            <a:custGeom>
              <a:avLst/>
              <a:gdLst>
                <a:gd name="T0" fmla="*/ 2147483646 w 152"/>
                <a:gd name="T1" fmla="*/ 2147483646 h 132"/>
                <a:gd name="T2" fmla="*/ 2147483646 w 152"/>
                <a:gd name="T3" fmla="*/ 2147483646 h 132"/>
                <a:gd name="T4" fmla="*/ 2147483646 w 152"/>
                <a:gd name="T5" fmla="*/ 2147483646 h 132"/>
                <a:gd name="T6" fmla="*/ 2147483646 w 152"/>
                <a:gd name="T7" fmla="*/ 2147483646 h 132"/>
                <a:gd name="T8" fmla="*/ 2147483646 w 152"/>
                <a:gd name="T9" fmla="*/ 2147483646 h 132"/>
                <a:gd name="T10" fmla="*/ 2147483646 w 152"/>
                <a:gd name="T11" fmla="*/ 2147483646 h 132"/>
                <a:gd name="T12" fmla="*/ 2147483646 w 152"/>
                <a:gd name="T13" fmla="*/ 2147483646 h 132"/>
                <a:gd name="T14" fmla="*/ 2147483646 w 152"/>
                <a:gd name="T15" fmla="*/ 2147483646 h 132"/>
                <a:gd name="T16" fmla="*/ 2147483646 w 152"/>
                <a:gd name="T17" fmla="*/ 2147483646 h 132"/>
                <a:gd name="T18" fmla="*/ 2147483646 w 152"/>
                <a:gd name="T19" fmla="*/ 2147483646 h 132"/>
                <a:gd name="T20" fmla="*/ 2147483646 w 152"/>
                <a:gd name="T21" fmla="*/ 2147483646 h 132"/>
                <a:gd name="T22" fmla="*/ 2147483646 w 152"/>
                <a:gd name="T23" fmla="*/ 2147483646 h 132"/>
                <a:gd name="T24" fmla="*/ 2147483646 w 152"/>
                <a:gd name="T25" fmla="*/ 2147483646 h 132"/>
                <a:gd name="T26" fmla="*/ 2147483646 w 152"/>
                <a:gd name="T27" fmla="*/ 2147483646 h 132"/>
                <a:gd name="T28" fmla="*/ 2147483646 w 152"/>
                <a:gd name="T29" fmla="*/ 2147483646 h 132"/>
                <a:gd name="T30" fmla="*/ 2147483646 w 152"/>
                <a:gd name="T31" fmla="*/ 2147483646 h 132"/>
                <a:gd name="T32" fmla="*/ 2147483646 w 152"/>
                <a:gd name="T33" fmla="*/ 2147483646 h 132"/>
                <a:gd name="T34" fmla="*/ 2147483646 w 152"/>
                <a:gd name="T35" fmla="*/ 2147483646 h 132"/>
                <a:gd name="T36" fmla="*/ 2147483646 w 152"/>
                <a:gd name="T37" fmla="*/ 2147483646 h 132"/>
                <a:gd name="T38" fmla="*/ 2147483646 w 152"/>
                <a:gd name="T39" fmla="*/ 2147483646 h 132"/>
                <a:gd name="T40" fmla="*/ 2147483646 w 152"/>
                <a:gd name="T41" fmla="*/ 2147483646 h 132"/>
                <a:gd name="T42" fmla="*/ 2147483646 w 152"/>
                <a:gd name="T43" fmla="*/ 2147483646 h 132"/>
                <a:gd name="T44" fmla="*/ 2147483646 w 152"/>
                <a:gd name="T45" fmla="*/ 2147483646 h 132"/>
                <a:gd name="T46" fmla="*/ 2147483646 w 152"/>
                <a:gd name="T47" fmla="*/ 2147483646 h 132"/>
                <a:gd name="T48" fmla="*/ 2147483646 w 152"/>
                <a:gd name="T49" fmla="*/ 2147483646 h 132"/>
                <a:gd name="T50" fmla="*/ 2147483646 w 152"/>
                <a:gd name="T51" fmla="*/ 2147483646 h 132"/>
                <a:gd name="T52" fmla="*/ 2147483646 w 152"/>
                <a:gd name="T53" fmla="*/ 2147483646 h 132"/>
                <a:gd name="T54" fmla="*/ 2147483646 w 152"/>
                <a:gd name="T55" fmla="*/ 2147483646 h 132"/>
                <a:gd name="T56" fmla="*/ 2147483646 w 152"/>
                <a:gd name="T57" fmla="*/ 2147483646 h 132"/>
                <a:gd name="T58" fmla="*/ 2147483646 w 152"/>
                <a:gd name="T59" fmla="*/ 2147483646 h 132"/>
                <a:gd name="T60" fmla="*/ 2147483646 w 152"/>
                <a:gd name="T61" fmla="*/ 2147483646 h 132"/>
                <a:gd name="T62" fmla="*/ 2147483646 w 152"/>
                <a:gd name="T63" fmla="*/ 2147483646 h 132"/>
                <a:gd name="T64" fmla="*/ 2147483646 w 152"/>
                <a:gd name="T65" fmla="*/ 2147483646 h 132"/>
                <a:gd name="T66" fmla="*/ 2147483646 w 152"/>
                <a:gd name="T67" fmla="*/ 2147483646 h 132"/>
                <a:gd name="T68" fmla="*/ 2147483646 w 152"/>
                <a:gd name="T69" fmla="*/ 2147483646 h 132"/>
                <a:gd name="T70" fmla="*/ 2147483646 w 152"/>
                <a:gd name="T71" fmla="*/ 2147483646 h 132"/>
                <a:gd name="T72" fmla="*/ 2147483646 w 152"/>
                <a:gd name="T73" fmla="*/ 2147483646 h 132"/>
                <a:gd name="T74" fmla="*/ 2147483646 w 152"/>
                <a:gd name="T75" fmla="*/ 2147483646 h 132"/>
                <a:gd name="T76" fmla="*/ 2147483646 w 152"/>
                <a:gd name="T77" fmla="*/ 2147483646 h 132"/>
                <a:gd name="T78" fmla="*/ 0 w 152"/>
                <a:gd name="T79" fmla="*/ 2147483646 h 132"/>
                <a:gd name="T80" fmla="*/ 2147483646 w 152"/>
                <a:gd name="T81" fmla="*/ 2147483646 h 132"/>
                <a:gd name="T82" fmla="*/ 2147483646 w 152"/>
                <a:gd name="T83" fmla="*/ 2147483646 h 132"/>
                <a:gd name="T84" fmla="*/ 2147483646 w 152"/>
                <a:gd name="T85" fmla="*/ 2147483646 h 132"/>
                <a:gd name="T86" fmla="*/ 2147483646 w 152"/>
                <a:gd name="T87" fmla="*/ 2147483646 h 132"/>
                <a:gd name="T88" fmla="*/ 2147483646 w 152"/>
                <a:gd name="T89" fmla="*/ 2147483646 h 132"/>
                <a:gd name="T90" fmla="*/ 2147483646 w 152"/>
                <a:gd name="T91" fmla="*/ 2147483646 h 132"/>
                <a:gd name="T92" fmla="*/ 2147483646 w 152"/>
                <a:gd name="T93" fmla="*/ 2147483646 h 132"/>
                <a:gd name="T94" fmla="*/ 2147483646 w 152"/>
                <a:gd name="T95" fmla="*/ 2147483646 h 132"/>
                <a:gd name="T96" fmla="*/ 2147483646 w 152"/>
                <a:gd name="T97" fmla="*/ 2147483646 h 132"/>
                <a:gd name="T98" fmla="*/ 2147483646 w 152"/>
                <a:gd name="T99" fmla="*/ 0 h 132"/>
                <a:gd name="T100" fmla="*/ 2147483646 w 152"/>
                <a:gd name="T101" fmla="*/ 2147483646 h 132"/>
                <a:gd name="T102" fmla="*/ 2147483646 w 152"/>
                <a:gd name="T103" fmla="*/ 2147483646 h 1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2"/>
                <a:gd name="T157" fmla="*/ 0 h 132"/>
                <a:gd name="T158" fmla="*/ 152 w 152"/>
                <a:gd name="T159" fmla="*/ 132 h 1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2" h="132">
                  <a:moveTo>
                    <a:pt x="133" y="4"/>
                  </a:moveTo>
                  <a:lnTo>
                    <a:pt x="143" y="6"/>
                  </a:lnTo>
                  <a:lnTo>
                    <a:pt x="145" y="6"/>
                  </a:lnTo>
                  <a:lnTo>
                    <a:pt x="149" y="6"/>
                  </a:lnTo>
                  <a:lnTo>
                    <a:pt x="152" y="13"/>
                  </a:lnTo>
                  <a:lnTo>
                    <a:pt x="149" y="14"/>
                  </a:lnTo>
                  <a:lnTo>
                    <a:pt x="140" y="14"/>
                  </a:lnTo>
                  <a:lnTo>
                    <a:pt x="134" y="13"/>
                  </a:lnTo>
                  <a:lnTo>
                    <a:pt x="129" y="14"/>
                  </a:lnTo>
                  <a:lnTo>
                    <a:pt x="127" y="14"/>
                  </a:lnTo>
                  <a:lnTo>
                    <a:pt x="124" y="16"/>
                  </a:lnTo>
                  <a:lnTo>
                    <a:pt x="115" y="20"/>
                  </a:lnTo>
                  <a:lnTo>
                    <a:pt x="126" y="31"/>
                  </a:lnTo>
                  <a:lnTo>
                    <a:pt x="118" y="66"/>
                  </a:lnTo>
                  <a:lnTo>
                    <a:pt x="117" y="86"/>
                  </a:lnTo>
                  <a:lnTo>
                    <a:pt x="117" y="105"/>
                  </a:lnTo>
                  <a:lnTo>
                    <a:pt x="110" y="104"/>
                  </a:lnTo>
                  <a:lnTo>
                    <a:pt x="101" y="105"/>
                  </a:lnTo>
                  <a:lnTo>
                    <a:pt x="71" y="114"/>
                  </a:lnTo>
                  <a:lnTo>
                    <a:pt x="41" y="123"/>
                  </a:lnTo>
                  <a:lnTo>
                    <a:pt x="34" y="132"/>
                  </a:lnTo>
                  <a:lnTo>
                    <a:pt x="28" y="122"/>
                  </a:lnTo>
                  <a:lnTo>
                    <a:pt x="28" y="107"/>
                  </a:lnTo>
                  <a:lnTo>
                    <a:pt x="46" y="73"/>
                  </a:lnTo>
                  <a:lnTo>
                    <a:pt x="49" y="68"/>
                  </a:lnTo>
                  <a:lnTo>
                    <a:pt x="53" y="63"/>
                  </a:lnTo>
                  <a:lnTo>
                    <a:pt x="62" y="52"/>
                  </a:lnTo>
                  <a:lnTo>
                    <a:pt x="53" y="48"/>
                  </a:lnTo>
                  <a:lnTo>
                    <a:pt x="44" y="47"/>
                  </a:lnTo>
                  <a:lnTo>
                    <a:pt x="35" y="48"/>
                  </a:lnTo>
                  <a:lnTo>
                    <a:pt x="26" y="45"/>
                  </a:lnTo>
                  <a:lnTo>
                    <a:pt x="23" y="47"/>
                  </a:lnTo>
                  <a:lnTo>
                    <a:pt x="19" y="45"/>
                  </a:lnTo>
                  <a:lnTo>
                    <a:pt x="18" y="45"/>
                  </a:lnTo>
                  <a:lnTo>
                    <a:pt x="14" y="47"/>
                  </a:lnTo>
                  <a:lnTo>
                    <a:pt x="11" y="43"/>
                  </a:lnTo>
                  <a:lnTo>
                    <a:pt x="5" y="43"/>
                  </a:lnTo>
                  <a:lnTo>
                    <a:pt x="2" y="43"/>
                  </a:lnTo>
                  <a:lnTo>
                    <a:pt x="0" y="39"/>
                  </a:lnTo>
                  <a:lnTo>
                    <a:pt x="3" y="29"/>
                  </a:lnTo>
                  <a:lnTo>
                    <a:pt x="12" y="27"/>
                  </a:lnTo>
                  <a:lnTo>
                    <a:pt x="23" y="23"/>
                  </a:lnTo>
                  <a:lnTo>
                    <a:pt x="35" y="14"/>
                  </a:lnTo>
                  <a:lnTo>
                    <a:pt x="49" y="9"/>
                  </a:lnTo>
                  <a:lnTo>
                    <a:pt x="80" y="2"/>
                  </a:lnTo>
                  <a:lnTo>
                    <a:pt x="87" y="6"/>
                  </a:lnTo>
                  <a:lnTo>
                    <a:pt x="94" y="6"/>
                  </a:lnTo>
                  <a:lnTo>
                    <a:pt x="106" y="2"/>
                  </a:lnTo>
                  <a:lnTo>
                    <a:pt x="118" y="0"/>
                  </a:lnTo>
                  <a:lnTo>
                    <a:pt x="126" y="2"/>
                  </a:lnTo>
                  <a:lnTo>
                    <a:pt x="133" y="4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98" name="Freeform 217"/>
            <p:cNvSpPr>
              <a:spLocks/>
            </p:cNvSpPr>
            <p:nvPr/>
          </p:nvSpPr>
          <p:spPr bwMode="auto">
            <a:xfrm>
              <a:off x="1100269" y="4529538"/>
              <a:ext cx="128033" cy="161421"/>
            </a:xfrm>
            <a:custGeom>
              <a:avLst/>
              <a:gdLst>
                <a:gd name="T0" fmla="*/ 2147483646 w 81"/>
                <a:gd name="T1" fmla="*/ 2147483646 h 102"/>
                <a:gd name="T2" fmla="*/ 2147483646 w 81"/>
                <a:gd name="T3" fmla="*/ 2147483646 h 102"/>
                <a:gd name="T4" fmla="*/ 2147483646 w 81"/>
                <a:gd name="T5" fmla="*/ 2147483646 h 102"/>
                <a:gd name="T6" fmla="*/ 2147483646 w 81"/>
                <a:gd name="T7" fmla="*/ 2147483646 h 102"/>
                <a:gd name="T8" fmla="*/ 2147483646 w 81"/>
                <a:gd name="T9" fmla="*/ 2147483646 h 102"/>
                <a:gd name="T10" fmla="*/ 2147483646 w 81"/>
                <a:gd name="T11" fmla="*/ 2147483646 h 102"/>
                <a:gd name="T12" fmla="*/ 2147483646 w 81"/>
                <a:gd name="T13" fmla="*/ 2147483646 h 102"/>
                <a:gd name="T14" fmla="*/ 2147483646 w 81"/>
                <a:gd name="T15" fmla="*/ 2147483646 h 102"/>
                <a:gd name="T16" fmla="*/ 2147483646 w 81"/>
                <a:gd name="T17" fmla="*/ 2147483646 h 102"/>
                <a:gd name="T18" fmla="*/ 2147483646 w 81"/>
                <a:gd name="T19" fmla="*/ 2147483646 h 102"/>
                <a:gd name="T20" fmla="*/ 2147483646 w 81"/>
                <a:gd name="T21" fmla="*/ 2147483646 h 102"/>
                <a:gd name="T22" fmla="*/ 2147483646 w 81"/>
                <a:gd name="T23" fmla="*/ 2147483646 h 102"/>
                <a:gd name="T24" fmla="*/ 2147483646 w 81"/>
                <a:gd name="T25" fmla="*/ 2147483646 h 102"/>
                <a:gd name="T26" fmla="*/ 2147483646 w 81"/>
                <a:gd name="T27" fmla="*/ 2147483646 h 102"/>
                <a:gd name="T28" fmla="*/ 2147483646 w 81"/>
                <a:gd name="T29" fmla="*/ 2147483646 h 102"/>
                <a:gd name="T30" fmla="*/ 2147483646 w 81"/>
                <a:gd name="T31" fmla="*/ 2147483646 h 102"/>
                <a:gd name="T32" fmla="*/ 2147483646 w 81"/>
                <a:gd name="T33" fmla="*/ 2147483646 h 102"/>
                <a:gd name="T34" fmla="*/ 0 w 81"/>
                <a:gd name="T35" fmla="*/ 2147483646 h 102"/>
                <a:gd name="T36" fmla="*/ 0 w 81"/>
                <a:gd name="T37" fmla="*/ 2147483646 h 102"/>
                <a:gd name="T38" fmla="*/ 2147483646 w 81"/>
                <a:gd name="T39" fmla="*/ 2147483646 h 102"/>
                <a:gd name="T40" fmla="*/ 2147483646 w 81"/>
                <a:gd name="T41" fmla="*/ 2147483646 h 102"/>
                <a:gd name="T42" fmla="*/ 2147483646 w 81"/>
                <a:gd name="T43" fmla="*/ 2147483646 h 102"/>
                <a:gd name="T44" fmla="*/ 2147483646 w 81"/>
                <a:gd name="T45" fmla="*/ 2147483646 h 102"/>
                <a:gd name="T46" fmla="*/ 2147483646 w 81"/>
                <a:gd name="T47" fmla="*/ 2147483646 h 102"/>
                <a:gd name="T48" fmla="*/ 2147483646 w 81"/>
                <a:gd name="T49" fmla="*/ 2147483646 h 102"/>
                <a:gd name="T50" fmla="*/ 2147483646 w 81"/>
                <a:gd name="T51" fmla="*/ 0 h 102"/>
                <a:gd name="T52" fmla="*/ 2147483646 w 81"/>
                <a:gd name="T53" fmla="*/ 0 h 102"/>
                <a:gd name="T54" fmla="*/ 2147483646 w 81"/>
                <a:gd name="T55" fmla="*/ 2147483646 h 102"/>
                <a:gd name="T56" fmla="*/ 2147483646 w 81"/>
                <a:gd name="T57" fmla="*/ 2147483646 h 102"/>
                <a:gd name="T58" fmla="*/ 2147483646 w 81"/>
                <a:gd name="T59" fmla="*/ 2147483646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1"/>
                <a:gd name="T91" fmla="*/ 0 h 102"/>
                <a:gd name="T92" fmla="*/ 81 w 81"/>
                <a:gd name="T93" fmla="*/ 102 h 10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1" h="102">
                  <a:moveTo>
                    <a:pt x="58" y="2"/>
                  </a:moveTo>
                  <a:lnTo>
                    <a:pt x="72" y="9"/>
                  </a:lnTo>
                  <a:lnTo>
                    <a:pt x="78" y="9"/>
                  </a:lnTo>
                  <a:lnTo>
                    <a:pt x="80" y="9"/>
                  </a:lnTo>
                  <a:lnTo>
                    <a:pt x="81" y="13"/>
                  </a:lnTo>
                  <a:lnTo>
                    <a:pt x="57" y="18"/>
                  </a:lnTo>
                  <a:lnTo>
                    <a:pt x="49" y="18"/>
                  </a:lnTo>
                  <a:lnTo>
                    <a:pt x="51" y="22"/>
                  </a:lnTo>
                  <a:lnTo>
                    <a:pt x="55" y="23"/>
                  </a:lnTo>
                  <a:lnTo>
                    <a:pt x="53" y="34"/>
                  </a:lnTo>
                  <a:lnTo>
                    <a:pt x="53" y="36"/>
                  </a:lnTo>
                  <a:lnTo>
                    <a:pt x="49" y="59"/>
                  </a:lnTo>
                  <a:lnTo>
                    <a:pt x="49" y="77"/>
                  </a:lnTo>
                  <a:lnTo>
                    <a:pt x="53" y="91"/>
                  </a:lnTo>
                  <a:lnTo>
                    <a:pt x="28" y="98"/>
                  </a:lnTo>
                  <a:lnTo>
                    <a:pt x="2" y="102"/>
                  </a:lnTo>
                  <a:lnTo>
                    <a:pt x="0" y="89"/>
                  </a:lnTo>
                  <a:lnTo>
                    <a:pt x="0" y="84"/>
                  </a:lnTo>
                  <a:lnTo>
                    <a:pt x="2" y="79"/>
                  </a:lnTo>
                  <a:lnTo>
                    <a:pt x="2" y="77"/>
                  </a:lnTo>
                  <a:lnTo>
                    <a:pt x="7" y="46"/>
                  </a:lnTo>
                  <a:lnTo>
                    <a:pt x="7" y="29"/>
                  </a:lnTo>
                  <a:lnTo>
                    <a:pt x="14" y="18"/>
                  </a:lnTo>
                  <a:lnTo>
                    <a:pt x="25" y="11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51" y="2"/>
                  </a:lnTo>
                  <a:lnTo>
                    <a:pt x="55" y="4"/>
                  </a:lnTo>
                  <a:lnTo>
                    <a:pt x="58" y="2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799" name="Freeform 218"/>
            <p:cNvSpPr>
              <a:spLocks/>
            </p:cNvSpPr>
            <p:nvPr/>
          </p:nvSpPr>
          <p:spPr bwMode="auto">
            <a:xfrm>
              <a:off x="3348532" y="4535423"/>
              <a:ext cx="156712" cy="51284"/>
            </a:xfrm>
            <a:custGeom>
              <a:avLst/>
              <a:gdLst>
                <a:gd name="T0" fmla="*/ 2147483646 w 99"/>
                <a:gd name="T1" fmla="*/ 0 h 32"/>
                <a:gd name="T2" fmla="*/ 2147483646 w 99"/>
                <a:gd name="T3" fmla="*/ 2147483646 h 32"/>
                <a:gd name="T4" fmla="*/ 2147483646 w 99"/>
                <a:gd name="T5" fmla="*/ 2147483646 h 32"/>
                <a:gd name="T6" fmla="*/ 2147483646 w 99"/>
                <a:gd name="T7" fmla="*/ 2147483646 h 32"/>
                <a:gd name="T8" fmla="*/ 2147483646 w 99"/>
                <a:gd name="T9" fmla="*/ 2147483646 h 32"/>
                <a:gd name="T10" fmla="*/ 2147483646 w 99"/>
                <a:gd name="T11" fmla="*/ 2147483646 h 32"/>
                <a:gd name="T12" fmla="*/ 2147483646 w 99"/>
                <a:gd name="T13" fmla="*/ 2147483646 h 32"/>
                <a:gd name="T14" fmla="*/ 2147483646 w 99"/>
                <a:gd name="T15" fmla="*/ 2147483646 h 32"/>
                <a:gd name="T16" fmla="*/ 2147483646 w 99"/>
                <a:gd name="T17" fmla="*/ 2147483646 h 32"/>
                <a:gd name="T18" fmla="*/ 2147483646 w 99"/>
                <a:gd name="T19" fmla="*/ 2147483646 h 32"/>
                <a:gd name="T20" fmla="*/ 0 w 99"/>
                <a:gd name="T21" fmla="*/ 2147483646 h 32"/>
                <a:gd name="T22" fmla="*/ 2147483646 w 99"/>
                <a:gd name="T23" fmla="*/ 2147483646 h 32"/>
                <a:gd name="T24" fmla="*/ 2147483646 w 99"/>
                <a:gd name="T25" fmla="*/ 0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9"/>
                <a:gd name="T40" fmla="*/ 0 h 32"/>
                <a:gd name="T41" fmla="*/ 99 w 99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9" h="32">
                  <a:moveTo>
                    <a:pt x="99" y="0"/>
                  </a:moveTo>
                  <a:lnTo>
                    <a:pt x="97" y="5"/>
                  </a:lnTo>
                  <a:lnTo>
                    <a:pt x="92" y="9"/>
                  </a:lnTo>
                  <a:lnTo>
                    <a:pt x="81" y="12"/>
                  </a:lnTo>
                  <a:lnTo>
                    <a:pt x="69" y="14"/>
                  </a:lnTo>
                  <a:lnTo>
                    <a:pt x="56" y="16"/>
                  </a:lnTo>
                  <a:lnTo>
                    <a:pt x="47" y="21"/>
                  </a:lnTo>
                  <a:lnTo>
                    <a:pt x="39" y="26"/>
                  </a:lnTo>
                  <a:lnTo>
                    <a:pt x="30" y="28"/>
                  </a:lnTo>
                  <a:lnTo>
                    <a:pt x="10" y="30"/>
                  </a:lnTo>
                  <a:lnTo>
                    <a:pt x="0" y="32"/>
                  </a:lnTo>
                  <a:lnTo>
                    <a:pt x="65" y="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00" name="Freeform 219"/>
            <p:cNvSpPr>
              <a:spLocks/>
            </p:cNvSpPr>
            <p:nvPr/>
          </p:nvSpPr>
          <p:spPr bwMode="auto">
            <a:xfrm>
              <a:off x="3150848" y="4543831"/>
              <a:ext cx="77844" cy="32788"/>
            </a:xfrm>
            <a:custGeom>
              <a:avLst/>
              <a:gdLst>
                <a:gd name="T0" fmla="*/ 2147483646 w 49"/>
                <a:gd name="T1" fmla="*/ 0 h 21"/>
                <a:gd name="T2" fmla="*/ 2147483646 w 49"/>
                <a:gd name="T3" fmla="*/ 0 h 21"/>
                <a:gd name="T4" fmla="*/ 2147483646 w 49"/>
                <a:gd name="T5" fmla="*/ 2147483646 h 21"/>
                <a:gd name="T6" fmla="*/ 2147483646 w 49"/>
                <a:gd name="T7" fmla="*/ 2147483646 h 21"/>
                <a:gd name="T8" fmla="*/ 2147483646 w 49"/>
                <a:gd name="T9" fmla="*/ 2147483646 h 21"/>
                <a:gd name="T10" fmla="*/ 2147483646 w 49"/>
                <a:gd name="T11" fmla="*/ 2147483646 h 21"/>
                <a:gd name="T12" fmla="*/ 2147483646 w 49"/>
                <a:gd name="T13" fmla="*/ 2147483646 h 21"/>
                <a:gd name="T14" fmla="*/ 2147483646 w 49"/>
                <a:gd name="T15" fmla="*/ 2147483646 h 21"/>
                <a:gd name="T16" fmla="*/ 2147483646 w 49"/>
                <a:gd name="T17" fmla="*/ 2147483646 h 21"/>
                <a:gd name="T18" fmla="*/ 2147483646 w 49"/>
                <a:gd name="T19" fmla="*/ 2147483646 h 21"/>
                <a:gd name="T20" fmla="*/ 2147483646 w 49"/>
                <a:gd name="T21" fmla="*/ 2147483646 h 21"/>
                <a:gd name="T22" fmla="*/ 2147483646 w 49"/>
                <a:gd name="T23" fmla="*/ 2147483646 h 21"/>
                <a:gd name="T24" fmla="*/ 2147483646 w 49"/>
                <a:gd name="T25" fmla="*/ 2147483646 h 21"/>
                <a:gd name="T26" fmla="*/ 2147483646 w 49"/>
                <a:gd name="T27" fmla="*/ 2147483646 h 21"/>
                <a:gd name="T28" fmla="*/ 2147483646 w 49"/>
                <a:gd name="T29" fmla="*/ 2147483646 h 21"/>
                <a:gd name="T30" fmla="*/ 2147483646 w 49"/>
                <a:gd name="T31" fmla="*/ 2147483646 h 21"/>
                <a:gd name="T32" fmla="*/ 0 w 49"/>
                <a:gd name="T33" fmla="*/ 2147483646 h 21"/>
                <a:gd name="T34" fmla="*/ 2147483646 w 49"/>
                <a:gd name="T35" fmla="*/ 2147483646 h 21"/>
                <a:gd name="T36" fmla="*/ 0 w 49"/>
                <a:gd name="T37" fmla="*/ 2147483646 h 21"/>
                <a:gd name="T38" fmla="*/ 2147483646 w 49"/>
                <a:gd name="T39" fmla="*/ 2147483646 h 21"/>
                <a:gd name="T40" fmla="*/ 2147483646 w 49"/>
                <a:gd name="T41" fmla="*/ 2147483646 h 21"/>
                <a:gd name="T42" fmla="*/ 2147483646 w 49"/>
                <a:gd name="T43" fmla="*/ 2147483646 h 21"/>
                <a:gd name="T44" fmla="*/ 2147483646 w 49"/>
                <a:gd name="T45" fmla="*/ 0 h 2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9"/>
                <a:gd name="T70" fmla="*/ 0 h 21"/>
                <a:gd name="T71" fmla="*/ 49 w 49"/>
                <a:gd name="T72" fmla="*/ 21 h 2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9" h="21">
                  <a:moveTo>
                    <a:pt x="32" y="0"/>
                  </a:moveTo>
                  <a:lnTo>
                    <a:pt x="33" y="0"/>
                  </a:lnTo>
                  <a:lnTo>
                    <a:pt x="33" y="4"/>
                  </a:lnTo>
                  <a:lnTo>
                    <a:pt x="37" y="4"/>
                  </a:lnTo>
                  <a:lnTo>
                    <a:pt x="42" y="7"/>
                  </a:lnTo>
                  <a:lnTo>
                    <a:pt x="39" y="9"/>
                  </a:lnTo>
                  <a:lnTo>
                    <a:pt x="35" y="11"/>
                  </a:lnTo>
                  <a:lnTo>
                    <a:pt x="42" y="16"/>
                  </a:lnTo>
                  <a:lnTo>
                    <a:pt x="46" y="20"/>
                  </a:lnTo>
                  <a:lnTo>
                    <a:pt x="49" y="18"/>
                  </a:lnTo>
                  <a:lnTo>
                    <a:pt x="49" y="21"/>
                  </a:lnTo>
                  <a:lnTo>
                    <a:pt x="39" y="20"/>
                  </a:lnTo>
                  <a:lnTo>
                    <a:pt x="30" y="16"/>
                  </a:lnTo>
                  <a:lnTo>
                    <a:pt x="21" y="18"/>
                  </a:lnTo>
                  <a:lnTo>
                    <a:pt x="10" y="20"/>
                  </a:lnTo>
                  <a:lnTo>
                    <a:pt x="2" y="20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0" y="13"/>
                  </a:lnTo>
                  <a:lnTo>
                    <a:pt x="2" y="7"/>
                  </a:lnTo>
                  <a:lnTo>
                    <a:pt x="12" y="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4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01" name="Freeform 223"/>
            <p:cNvSpPr>
              <a:spLocks/>
            </p:cNvSpPr>
            <p:nvPr/>
          </p:nvSpPr>
          <p:spPr bwMode="auto">
            <a:xfrm>
              <a:off x="2936777" y="4554760"/>
              <a:ext cx="97305" cy="64737"/>
            </a:xfrm>
            <a:custGeom>
              <a:avLst/>
              <a:gdLst>
                <a:gd name="T0" fmla="*/ 2147483646 w 61"/>
                <a:gd name="T1" fmla="*/ 0 h 41"/>
                <a:gd name="T2" fmla="*/ 2147483646 w 61"/>
                <a:gd name="T3" fmla="*/ 2147483646 h 41"/>
                <a:gd name="T4" fmla="*/ 2147483646 w 61"/>
                <a:gd name="T5" fmla="*/ 2147483646 h 41"/>
                <a:gd name="T6" fmla="*/ 2147483646 w 61"/>
                <a:gd name="T7" fmla="*/ 2147483646 h 41"/>
                <a:gd name="T8" fmla="*/ 2147483646 w 61"/>
                <a:gd name="T9" fmla="*/ 2147483646 h 41"/>
                <a:gd name="T10" fmla="*/ 2147483646 w 61"/>
                <a:gd name="T11" fmla="*/ 2147483646 h 41"/>
                <a:gd name="T12" fmla="*/ 2147483646 w 61"/>
                <a:gd name="T13" fmla="*/ 2147483646 h 41"/>
                <a:gd name="T14" fmla="*/ 2147483646 w 61"/>
                <a:gd name="T15" fmla="*/ 2147483646 h 41"/>
                <a:gd name="T16" fmla="*/ 2147483646 w 61"/>
                <a:gd name="T17" fmla="*/ 2147483646 h 41"/>
                <a:gd name="T18" fmla="*/ 2147483646 w 61"/>
                <a:gd name="T19" fmla="*/ 2147483646 h 41"/>
                <a:gd name="T20" fmla="*/ 2147483646 w 61"/>
                <a:gd name="T21" fmla="*/ 2147483646 h 41"/>
                <a:gd name="T22" fmla="*/ 2147483646 w 61"/>
                <a:gd name="T23" fmla="*/ 2147483646 h 41"/>
                <a:gd name="T24" fmla="*/ 2147483646 w 61"/>
                <a:gd name="T25" fmla="*/ 2147483646 h 41"/>
                <a:gd name="T26" fmla="*/ 0 w 61"/>
                <a:gd name="T27" fmla="*/ 2147483646 h 41"/>
                <a:gd name="T28" fmla="*/ 2147483646 w 61"/>
                <a:gd name="T29" fmla="*/ 2147483646 h 41"/>
                <a:gd name="T30" fmla="*/ 2147483646 w 61"/>
                <a:gd name="T31" fmla="*/ 2147483646 h 41"/>
                <a:gd name="T32" fmla="*/ 2147483646 w 61"/>
                <a:gd name="T33" fmla="*/ 2147483646 h 41"/>
                <a:gd name="T34" fmla="*/ 2147483646 w 61"/>
                <a:gd name="T35" fmla="*/ 2147483646 h 41"/>
                <a:gd name="T36" fmla="*/ 2147483646 w 61"/>
                <a:gd name="T37" fmla="*/ 2147483646 h 41"/>
                <a:gd name="T38" fmla="*/ 2147483646 w 61"/>
                <a:gd name="T39" fmla="*/ 2147483646 h 41"/>
                <a:gd name="T40" fmla="*/ 2147483646 w 61"/>
                <a:gd name="T41" fmla="*/ 2147483646 h 41"/>
                <a:gd name="T42" fmla="*/ 2147483646 w 61"/>
                <a:gd name="T43" fmla="*/ 2147483646 h 41"/>
                <a:gd name="T44" fmla="*/ 2147483646 w 61"/>
                <a:gd name="T45" fmla="*/ 2147483646 h 41"/>
                <a:gd name="T46" fmla="*/ 2147483646 w 61"/>
                <a:gd name="T47" fmla="*/ 0 h 4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1"/>
                <a:gd name="T73" fmla="*/ 0 h 41"/>
                <a:gd name="T74" fmla="*/ 61 w 61"/>
                <a:gd name="T75" fmla="*/ 41 h 4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1" h="41">
                  <a:moveTo>
                    <a:pt x="61" y="0"/>
                  </a:moveTo>
                  <a:lnTo>
                    <a:pt x="53" y="4"/>
                  </a:lnTo>
                  <a:lnTo>
                    <a:pt x="46" y="11"/>
                  </a:lnTo>
                  <a:lnTo>
                    <a:pt x="43" y="14"/>
                  </a:lnTo>
                  <a:lnTo>
                    <a:pt x="37" y="16"/>
                  </a:lnTo>
                  <a:lnTo>
                    <a:pt x="30" y="22"/>
                  </a:lnTo>
                  <a:lnTo>
                    <a:pt x="27" y="29"/>
                  </a:lnTo>
                  <a:lnTo>
                    <a:pt x="23" y="34"/>
                  </a:lnTo>
                  <a:lnTo>
                    <a:pt x="20" y="36"/>
                  </a:lnTo>
                  <a:lnTo>
                    <a:pt x="14" y="36"/>
                  </a:lnTo>
                  <a:lnTo>
                    <a:pt x="11" y="39"/>
                  </a:lnTo>
                  <a:lnTo>
                    <a:pt x="6" y="41"/>
                  </a:lnTo>
                  <a:lnTo>
                    <a:pt x="2" y="39"/>
                  </a:lnTo>
                  <a:lnTo>
                    <a:pt x="0" y="39"/>
                  </a:lnTo>
                  <a:lnTo>
                    <a:pt x="2" y="38"/>
                  </a:lnTo>
                  <a:lnTo>
                    <a:pt x="6" y="39"/>
                  </a:lnTo>
                  <a:lnTo>
                    <a:pt x="4" y="30"/>
                  </a:lnTo>
                  <a:lnTo>
                    <a:pt x="11" y="23"/>
                  </a:lnTo>
                  <a:lnTo>
                    <a:pt x="14" y="20"/>
                  </a:lnTo>
                  <a:lnTo>
                    <a:pt x="16" y="16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22" y="1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1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02" name="Freeform 224"/>
            <p:cNvSpPr>
              <a:spLocks/>
            </p:cNvSpPr>
            <p:nvPr/>
          </p:nvSpPr>
          <p:spPr bwMode="auto">
            <a:xfrm>
              <a:off x="3005402" y="4554760"/>
              <a:ext cx="148519" cy="121906"/>
            </a:xfrm>
            <a:custGeom>
              <a:avLst/>
              <a:gdLst>
                <a:gd name="T0" fmla="*/ 2147483646 w 94"/>
                <a:gd name="T1" fmla="*/ 2147483646 h 77"/>
                <a:gd name="T2" fmla="*/ 2147483646 w 94"/>
                <a:gd name="T3" fmla="*/ 2147483646 h 77"/>
                <a:gd name="T4" fmla="*/ 2147483646 w 94"/>
                <a:gd name="T5" fmla="*/ 2147483646 h 77"/>
                <a:gd name="T6" fmla="*/ 2147483646 w 94"/>
                <a:gd name="T7" fmla="*/ 2147483646 h 77"/>
                <a:gd name="T8" fmla="*/ 2147483646 w 94"/>
                <a:gd name="T9" fmla="*/ 2147483646 h 77"/>
                <a:gd name="T10" fmla="*/ 2147483646 w 94"/>
                <a:gd name="T11" fmla="*/ 2147483646 h 77"/>
                <a:gd name="T12" fmla="*/ 2147483646 w 94"/>
                <a:gd name="T13" fmla="*/ 2147483646 h 77"/>
                <a:gd name="T14" fmla="*/ 2147483646 w 94"/>
                <a:gd name="T15" fmla="*/ 2147483646 h 77"/>
                <a:gd name="T16" fmla="*/ 2147483646 w 94"/>
                <a:gd name="T17" fmla="*/ 2147483646 h 77"/>
                <a:gd name="T18" fmla="*/ 2147483646 w 94"/>
                <a:gd name="T19" fmla="*/ 2147483646 h 77"/>
                <a:gd name="T20" fmla="*/ 2147483646 w 94"/>
                <a:gd name="T21" fmla="*/ 2147483646 h 77"/>
                <a:gd name="T22" fmla="*/ 2147483646 w 94"/>
                <a:gd name="T23" fmla="*/ 2147483646 h 77"/>
                <a:gd name="T24" fmla="*/ 2147483646 w 94"/>
                <a:gd name="T25" fmla="*/ 2147483646 h 77"/>
                <a:gd name="T26" fmla="*/ 2147483646 w 94"/>
                <a:gd name="T27" fmla="*/ 2147483646 h 77"/>
                <a:gd name="T28" fmla="*/ 2147483646 w 94"/>
                <a:gd name="T29" fmla="*/ 2147483646 h 77"/>
                <a:gd name="T30" fmla="*/ 2147483646 w 94"/>
                <a:gd name="T31" fmla="*/ 2147483646 h 77"/>
                <a:gd name="T32" fmla="*/ 2147483646 w 94"/>
                <a:gd name="T33" fmla="*/ 2147483646 h 77"/>
                <a:gd name="T34" fmla="*/ 2147483646 w 94"/>
                <a:gd name="T35" fmla="*/ 2147483646 h 77"/>
                <a:gd name="T36" fmla="*/ 0 w 94"/>
                <a:gd name="T37" fmla="*/ 2147483646 h 77"/>
                <a:gd name="T38" fmla="*/ 2147483646 w 94"/>
                <a:gd name="T39" fmla="*/ 2147483646 h 77"/>
                <a:gd name="T40" fmla="*/ 2147483646 w 94"/>
                <a:gd name="T41" fmla="*/ 2147483646 h 77"/>
                <a:gd name="T42" fmla="*/ 2147483646 w 94"/>
                <a:gd name="T43" fmla="*/ 2147483646 h 77"/>
                <a:gd name="T44" fmla="*/ 2147483646 w 94"/>
                <a:gd name="T45" fmla="*/ 2147483646 h 77"/>
                <a:gd name="T46" fmla="*/ 2147483646 w 94"/>
                <a:gd name="T47" fmla="*/ 2147483646 h 77"/>
                <a:gd name="T48" fmla="*/ 2147483646 w 94"/>
                <a:gd name="T49" fmla="*/ 2147483646 h 77"/>
                <a:gd name="T50" fmla="*/ 2147483646 w 94"/>
                <a:gd name="T51" fmla="*/ 2147483646 h 77"/>
                <a:gd name="T52" fmla="*/ 2147483646 w 94"/>
                <a:gd name="T53" fmla="*/ 2147483646 h 77"/>
                <a:gd name="T54" fmla="*/ 2147483646 w 94"/>
                <a:gd name="T55" fmla="*/ 2147483646 h 77"/>
                <a:gd name="T56" fmla="*/ 2147483646 w 94"/>
                <a:gd name="T57" fmla="*/ 2147483646 h 77"/>
                <a:gd name="T58" fmla="*/ 2147483646 w 94"/>
                <a:gd name="T59" fmla="*/ 2147483646 h 77"/>
                <a:gd name="T60" fmla="*/ 2147483646 w 94"/>
                <a:gd name="T61" fmla="*/ 2147483646 h 77"/>
                <a:gd name="T62" fmla="*/ 2147483646 w 94"/>
                <a:gd name="T63" fmla="*/ 2147483646 h 77"/>
                <a:gd name="T64" fmla="*/ 2147483646 w 94"/>
                <a:gd name="T65" fmla="*/ 2147483646 h 77"/>
                <a:gd name="T66" fmla="*/ 2147483646 w 94"/>
                <a:gd name="T67" fmla="*/ 2147483646 h 77"/>
                <a:gd name="T68" fmla="*/ 2147483646 w 94"/>
                <a:gd name="T69" fmla="*/ 2147483646 h 77"/>
                <a:gd name="T70" fmla="*/ 2147483646 w 94"/>
                <a:gd name="T71" fmla="*/ 0 h 77"/>
                <a:gd name="T72" fmla="*/ 2147483646 w 94"/>
                <a:gd name="T73" fmla="*/ 0 h 77"/>
                <a:gd name="T74" fmla="*/ 2147483646 w 94"/>
                <a:gd name="T75" fmla="*/ 0 h 77"/>
                <a:gd name="T76" fmla="*/ 2147483646 w 94"/>
                <a:gd name="T77" fmla="*/ 2147483646 h 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4"/>
                <a:gd name="T118" fmla="*/ 0 h 77"/>
                <a:gd name="T119" fmla="*/ 94 w 94"/>
                <a:gd name="T120" fmla="*/ 77 h 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4" h="77">
                  <a:moveTo>
                    <a:pt x="67" y="2"/>
                  </a:moveTo>
                  <a:lnTo>
                    <a:pt x="74" y="6"/>
                  </a:lnTo>
                  <a:lnTo>
                    <a:pt x="72" y="6"/>
                  </a:lnTo>
                  <a:lnTo>
                    <a:pt x="76" y="13"/>
                  </a:lnTo>
                  <a:lnTo>
                    <a:pt x="79" y="22"/>
                  </a:lnTo>
                  <a:lnTo>
                    <a:pt x="87" y="41"/>
                  </a:lnTo>
                  <a:lnTo>
                    <a:pt x="87" y="50"/>
                  </a:lnTo>
                  <a:lnTo>
                    <a:pt x="88" y="57"/>
                  </a:lnTo>
                  <a:lnTo>
                    <a:pt x="94" y="57"/>
                  </a:lnTo>
                  <a:lnTo>
                    <a:pt x="94" y="61"/>
                  </a:lnTo>
                  <a:lnTo>
                    <a:pt x="28" y="77"/>
                  </a:lnTo>
                  <a:lnTo>
                    <a:pt x="25" y="77"/>
                  </a:lnTo>
                  <a:lnTo>
                    <a:pt x="21" y="77"/>
                  </a:lnTo>
                  <a:lnTo>
                    <a:pt x="21" y="73"/>
                  </a:lnTo>
                  <a:lnTo>
                    <a:pt x="16" y="61"/>
                  </a:lnTo>
                  <a:lnTo>
                    <a:pt x="9" y="48"/>
                  </a:lnTo>
                  <a:lnTo>
                    <a:pt x="5" y="54"/>
                  </a:lnTo>
                  <a:lnTo>
                    <a:pt x="2" y="52"/>
                  </a:lnTo>
                  <a:lnTo>
                    <a:pt x="0" y="47"/>
                  </a:lnTo>
                  <a:lnTo>
                    <a:pt x="2" y="41"/>
                  </a:lnTo>
                  <a:lnTo>
                    <a:pt x="3" y="36"/>
                  </a:lnTo>
                  <a:lnTo>
                    <a:pt x="12" y="29"/>
                  </a:lnTo>
                  <a:lnTo>
                    <a:pt x="23" y="25"/>
                  </a:lnTo>
                  <a:lnTo>
                    <a:pt x="28" y="25"/>
                  </a:lnTo>
                  <a:lnTo>
                    <a:pt x="32" y="20"/>
                  </a:lnTo>
                  <a:lnTo>
                    <a:pt x="35" y="20"/>
                  </a:lnTo>
                  <a:lnTo>
                    <a:pt x="44" y="18"/>
                  </a:lnTo>
                  <a:lnTo>
                    <a:pt x="48" y="14"/>
                  </a:lnTo>
                  <a:lnTo>
                    <a:pt x="48" y="9"/>
                  </a:lnTo>
                  <a:lnTo>
                    <a:pt x="44" y="7"/>
                  </a:lnTo>
                  <a:lnTo>
                    <a:pt x="42" y="7"/>
                  </a:lnTo>
                  <a:lnTo>
                    <a:pt x="35" y="7"/>
                  </a:lnTo>
                  <a:lnTo>
                    <a:pt x="26" y="13"/>
                  </a:lnTo>
                  <a:lnTo>
                    <a:pt x="32" y="6"/>
                  </a:lnTo>
                  <a:lnTo>
                    <a:pt x="39" y="2"/>
                  </a:lnTo>
                  <a:lnTo>
                    <a:pt x="64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7" y="2"/>
                  </a:lnTo>
                  <a:close/>
                </a:path>
              </a:pathLst>
            </a:custGeom>
            <a:solidFill>
              <a:srgbClr val="FF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03" name="Freeform 226"/>
            <p:cNvSpPr>
              <a:spLocks/>
            </p:cNvSpPr>
            <p:nvPr/>
          </p:nvSpPr>
          <p:spPr bwMode="auto">
            <a:xfrm>
              <a:off x="2864054" y="4586708"/>
              <a:ext cx="64529" cy="112658"/>
            </a:xfrm>
            <a:custGeom>
              <a:avLst/>
              <a:gdLst>
                <a:gd name="T0" fmla="*/ 2147483646 w 41"/>
                <a:gd name="T1" fmla="*/ 2147483646 h 71"/>
                <a:gd name="T2" fmla="*/ 2147483646 w 41"/>
                <a:gd name="T3" fmla="*/ 2147483646 h 71"/>
                <a:gd name="T4" fmla="*/ 2147483646 w 41"/>
                <a:gd name="T5" fmla="*/ 2147483646 h 71"/>
                <a:gd name="T6" fmla="*/ 2147483646 w 41"/>
                <a:gd name="T7" fmla="*/ 2147483646 h 71"/>
                <a:gd name="T8" fmla="*/ 2147483646 w 41"/>
                <a:gd name="T9" fmla="*/ 2147483646 h 71"/>
                <a:gd name="T10" fmla="*/ 2147483646 w 41"/>
                <a:gd name="T11" fmla="*/ 2147483646 h 71"/>
                <a:gd name="T12" fmla="*/ 2147483646 w 41"/>
                <a:gd name="T13" fmla="*/ 2147483646 h 71"/>
                <a:gd name="T14" fmla="*/ 2147483646 w 41"/>
                <a:gd name="T15" fmla="*/ 2147483646 h 71"/>
                <a:gd name="T16" fmla="*/ 2147483646 w 41"/>
                <a:gd name="T17" fmla="*/ 2147483646 h 71"/>
                <a:gd name="T18" fmla="*/ 2147483646 w 41"/>
                <a:gd name="T19" fmla="*/ 2147483646 h 71"/>
                <a:gd name="T20" fmla="*/ 2147483646 w 41"/>
                <a:gd name="T21" fmla="*/ 2147483646 h 71"/>
                <a:gd name="T22" fmla="*/ 2147483646 w 41"/>
                <a:gd name="T23" fmla="*/ 2147483646 h 71"/>
                <a:gd name="T24" fmla="*/ 2147483646 w 41"/>
                <a:gd name="T25" fmla="*/ 2147483646 h 71"/>
                <a:gd name="T26" fmla="*/ 2147483646 w 41"/>
                <a:gd name="T27" fmla="*/ 2147483646 h 71"/>
                <a:gd name="T28" fmla="*/ 2147483646 w 41"/>
                <a:gd name="T29" fmla="*/ 2147483646 h 71"/>
                <a:gd name="T30" fmla="*/ 2147483646 w 41"/>
                <a:gd name="T31" fmla="*/ 2147483646 h 71"/>
                <a:gd name="T32" fmla="*/ 2147483646 w 41"/>
                <a:gd name="T33" fmla="*/ 2147483646 h 71"/>
                <a:gd name="T34" fmla="*/ 0 w 41"/>
                <a:gd name="T35" fmla="*/ 2147483646 h 71"/>
                <a:gd name="T36" fmla="*/ 0 w 41"/>
                <a:gd name="T37" fmla="*/ 2147483646 h 71"/>
                <a:gd name="T38" fmla="*/ 2147483646 w 41"/>
                <a:gd name="T39" fmla="*/ 0 h 71"/>
                <a:gd name="T40" fmla="*/ 2147483646 w 41"/>
                <a:gd name="T41" fmla="*/ 2147483646 h 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1"/>
                <a:gd name="T64" fmla="*/ 0 h 71"/>
                <a:gd name="T65" fmla="*/ 41 w 41"/>
                <a:gd name="T66" fmla="*/ 71 h 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1" h="71">
                  <a:moveTo>
                    <a:pt x="6" y="2"/>
                  </a:moveTo>
                  <a:lnTo>
                    <a:pt x="7" y="2"/>
                  </a:lnTo>
                  <a:lnTo>
                    <a:pt x="11" y="5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11" y="12"/>
                  </a:lnTo>
                  <a:lnTo>
                    <a:pt x="9" y="14"/>
                  </a:lnTo>
                  <a:lnTo>
                    <a:pt x="14" y="28"/>
                  </a:lnTo>
                  <a:lnTo>
                    <a:pt x="22" y="43"/>
                  </a:lnTo>
                  <a:lnTo>
                    <a:pt x="41" y="68"/>
                  </a:lnTo>
                  <a:lnTo>
                    <a:pt x="34" y="69"/>
                  </a:lnTo>
                  <a:lnTo>
                    <a:pt x="25" y="71"/>
                  </a:lnTo>
                  <a:lnTo>
                    <a:pt x="22" y="66"/>
                  </a:lnTo>
                  <a:lnTo>
                    <a:pt x="18" y="62"/>
                  </a:lnTo>
                  <a:lnTo>
                    <a:pt x="16" y="64"/>
                  </a:lnTo>
                  <a:lnTo>
                    <a:pt x="14" y="64"/>
                  </a:lnTo>
                  <a:lnTo>
                    <a:pt x="6" y="43"/>
                  </a:lnTo>
                  <a:lnTo>
                    <a:pt x="0" y="19"/>
                  </a:lnTo>
                  <a:lnTo>
                    <a:pt x="0" y="7"/>
                  </a:lnTo>
                  <a:lnTo>
                    <a:pt x="2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04" name="Freeform 227"/>
            <p:cNvSpPr>
              <a:spLocks/>
            </p:cNvSpPr>
            <p:nvPr/>
          </p:nvSpPr>
          <p:spPr bwMode="auto">
            <a:xfrm>
              <a:off x="2276126" y="4594275"/>
              <a:ext cx="13316" cy="3363"/>
            </a:xfrm>
            <a:custGeom>
              <a:avLst/>
              <a:gdLst>
                <a:gd name="T0" fmla="*/ 0 w 8"/>
                <a:gd name="T1" fmla="*/ 2147483646 h 2"/>
                <a:gd name="T2" fmla="*/ 2147483646 w 8"/>
                <a:gd name="T3" fmla="*/ 0 h 2"/>
                <a:gd name="T4" fmla="*/ 2147483646 w 8"/>
                <a:gd name="T5" fmla="*/ 0 h 2"/>
                <a:gd name="T6" fmla="*/ 0 w 8"/>
                <a:gd name="T7" fmla="*/ 2147483646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2"/>
                <a:gd name="T14" fmla="*/ 8 w 8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2">
                  <a:moveTo>
                    <a:pt x="0" y="2"/>
                  </a:moveTo>
                  <a:lnTo>
                    <a:pt x="2" y="0"/>
                  </a:lnTo>
                  <a:lnTo>
                    <a:pt x="8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05" name="Freeform 228"/>
            <p:cNvSpPr>
              <a:spLocks/>
            </p:cNvSpPr>
            <p:nvPr/>
          </p:nvSpPr>
          <p:spPr bwMode="auto">
            <a:xfrm>
              <a:off x="3167236" y="4608567"/>
              <a:ext cx="20485" cy="28585"/>
            </a:xfrm>
            <a:custGeom>
              <a:avLst/>
              <a:gdLst>
                <a:gd name="T0" fmla="*/ 2147483646 w 13"/>
                <a:gd name="T1" fmla="*/ 0 h 18"/>
                <a:gd name="T2" fmla="*/ 2147483646 w 13"/>
                <a:gd name="T3" fmla="*/ 2147483646 h 18"/>
                <a:gd name="T4" fmla="*/ 2147483646 w 13"/>
                <a:gd name="T5" fmla="*/ 2147483646 h 18"/>
                <a:gd name="T6" fmla="*/ 0 w 13"/>
                <a:gd name="T7" fmla="*/ 2147483646 h 18"/>
                <a:gd name="T8" fmla="*/ 0 w 13"/>
                <a:gd name="T9" fmla="*/ 2147483646 h 18"/>
                <a:gd name="T10" fmla="*/ 2147483646 w 13"/>
                <a:gd name="T11" fmla="*/ 2147483646 h 18"/>
                <a:gd name="T12" fmla="*/ 2147483646 w 13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18"/>
                <a:gd name="T23" fmla="*/ 13 w 13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18">
                  <a:moveTo>
                    <a:pt x="13" y="0"/>
                  </a:moveTo>
                  <a:lnTo>
                    <a:pt x="9" y="11"/>
                  </a:lnTo>
                  <a:lnTo>
                    <a:pt x="2" y="18"/>
                  </a:lnTo>
                  <a:lnTo>
                    <a:pt x="0" y="9"/>
                  </a:lnTo>
                  <a:lnTo>
                    <a:pt x="0" y="5"/>
                  </a:lnTo>
                  <a:lnTo>
                    <a:pt x="4" y="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06" name="Freeform 229"/>
            <p:cNvSpPr>
              <a:spLocks/>
            </p:cNvSpPr>
            <p:nvPr/>
          </p:nvSpPr>
          <p:spPr bwMode="auto">
            <a:xfrm>
              <a:off x="2081515" y="4611930"/>
              <a:ext cx="532618" cy="322001"/>
            </a:xfrm>
            <a:custGeom>
              <a:avLst/>
              <a:gdLst>
                <a:gd name="T0" fmla="*/ 2147483646 w 336"/>
                <a:gd name="T1" fmla="*/ 2147483646 h 203"/>
                <a:gd name="T2" fmla="*/ 2147483646 w 336"/>
                <a:gd name="T3" fmla="*/ 2147483646 h 203"/>
                <a:gd name="T4" fmla="*/ 2147483646 w 336"/>
                <a:gd name="T5" fmla="*/ 2147483646 h 203"/>
                <a:gd name="T6" fmla="*/ 2147483646 w 336"/>
                <a:gd name="T7" fmla="*/ 2147483646 h 203"/>
                <a:gd name="T8" fmla="*/ 2147483646 w 336"/>
                <a:gd name="T9" fmla="*/ 2147483646 h 203"/>
                <a:gd name="T10" fmla="*/ 2147483646 w 336"/>
                <a:gd name="T11" fmla="*/ 2147483646 h 203"/>
                <a:gd name="T12" fmla="*/ 2147483646 w 336"/>
                <a:gd name="T13" fmla="*/ 2147483646 h 203"/>
                <a:gd name="T14" fmla="*/ 2147483646 w 336"/>
                <a:gd name="T15" fmla="*/ 2147483646 h 203"/>
                <a:gd name="T16" fmla="*/ 2147483646 w 336"/>
                <a:gd name="T17" fmla="*/ 2147483646 h 203"/>
                <a:gd name="T18" fmla="*/ 2147483646 w 336"/>
                <a:gd name="T19" fmla="*/ 2147483646 h 203"/>
                <a:gd name="T20" fmla="*/ 2147483646 w 336"/>
                <a:gd name="T21" fmla="*/ 2147483646 h 203"/>
                <a:gd name="T22" fmla="*/ 2147483646 w 336"/>
                <a:gd name="T23" fmla="*/ 2147483646 h 203"/>
                <a:gd name="T24" fmla="*/ 2147483646 w 336"/>
                <a:gd name="T25" fmla="*/ 2147483646 h 203"/>
                <a:gd name="T26" fmla="*/ 2147483646 w 336"/>
                <a:gd name="T27" fmla="*/ 2147483646 h 203"/>
                <a:gd name="T28" fmla="*/ 2147483646 w 336"/>
                <a:gd name="T29" fmla="*/ 2147483646 h 203"/>
                <a:gd name="T30" fmla="*/ 2147483646 w 336"/>
                <a:gd name="T31" fmla="*/ 2147483646 h 203"/>
                <a:gd name="T32" fmla="*/ 2147483646 w 336"/>
                <a:gd name="T33" fmla="*/ 2147483646 h 203"/>
                <a:gd name="T34" fmla="*/ 2147483646 w 336"/>
                <a:gd name="T35" fmla="*/ 2147483646 h 203"/>
                <a:gd name="T36" fmla="*/ 2147483646 w 336"/>
                <a:gd name="T37" fmla="*/ 2147483646 h 203"/>
                <a:gd name="T38" fmla="*/ 2147483646 w 336"/>
                <a:gd name="T39" fmla="*/ 2147483646 h 203"/>
                <a:gd name="T40" fmla="*/ 2147483646 w 336"/>
                <a:gd name="T41" fmla="*/ 2147483646 h 203"/>
                <a:gd name="T42" fmla="*/ 2147483646 w 336"/>
                <a:gd name="T43" fmla="*/ 2147483646 h 203"/>
                <a:gd name="T44" fmla="*/ 2147483646 w 336"/>
                <a:gd name="T45" fmla="*/ 2147483646 h 203"/>
                <a:gd name="T46" fmla="*/ 2147483646 w 336"/>
                <a:gd name="T47" fmla="*/ 2147483646 h 203"/>
                <a:gd name="T48" fmla="*/ 2147483646 w 336"/>
                <a:gd name="T49" fmla="*/ 2147483646 h 203"/>
                <a:gd name="T50" fmla="*/ 2147483646 w 336"/>
                <a:gd name="T51" fmla="*/ 2147483646 h 203"/>
                <a:gd name="T52" fmla="*/ 2147483646 w 336"/>
                <a:gd name="T53" fmla="*/ 2147483646 h 203"/>
                <a:gd name="T54" fmla="*/ 2147483646 w 336"/>
                <a:gd name="T55" fmla="*/ 2147483646 h 203"/>
                <a:gd name="T56" fmla="*/ 2147483646 w 336"/>
                <a:gd name="T57" fmla="*/ 2147483646 h 203"/>
                <a:gd name="T58" fmla="*/ 2147483646 w 336"/>
                <a:gd name="T59" fmla="*/ 2147483646 h 203"/>
                <a:gd name="T60" fmla="*/ 2147483646 w 336"/>
                <a:gd name="T61" fmla="*/ 2147483646 h 203"/>
                <a:gd name="T62" fmla="*/ 2147483646 w 336"/>
                <a:gd name="T63" fmla="*/ 2147483646 h 203"/>
                <a:gd name="T64" fmla="*/ 2147483646 w 336"/>
                <a:gd name="T65" fmla="*/ 2147483646 h 203"/>
                <a:gd name="T66" fmla="*/ 2147483646 w 336"/>
                <a:gd name="T67" fmla="*/ 2147483646 h 203"/>
                <a:gd name="T68" fmla="*/ 2147483646 w 336"/>
                <a:gd name="T69" fmla="*/ 2147483646 h 203"/>
                <a:gd name="T70" fmla="*/ 2147483646 w 336"/>
                <a:gd name="T71" fmla="*/ 2147483646 h 203"/>
                <a:gd name="T72" fmla="*/ 2147483646 w 336"/>
                <a:gd name="T73" fmla="*/ 0 h 20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6"/>
                <a:gd name="T112" fmla="*/ 0 h 203"/>
                <a:gd name="T113" fmla="*/ 336 w 336"/>
                <a:gd name="T114" fmla="*/ 203 h 20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6" h="203">
                  <a:moveTo>
                    <a:pt x="254" y="0"/>
                  </a:moveTo>
                  <a:lnTo>
                    <a:pt x="253" y="3"/>
                  </a:lnTo>
                  <a:lnTo>
                    <a:pt x="240" y="28"/>
                  </a:lnTo>
                  <a:lnTo>
                    <a:pt x="231" y="53"/>
                  </a:lnTo>
                  <a:lnTo>
                    <a:pt x="226" y="57"/>
                  </a:lnTo>
                  <a:lnTo>
                    <a:pt x="228" y="62"/>
                  </a:lnTo>
                  <a:lnTo>
                    <a:pt x="230" y="73"/>
                  </a:lnTo>
                  <a:lnTo>
                    <a:pt x="231" y="75"/>
                  </a:lnTo>
                  <a:lnTo>
                    <a:pt x="230" y="77"/>
                  </a:lnTo>
                  <a:lnTo>
                    <a:pt x="235" y="102"/>
                  </a:lnTo>
                  <a:lnTo>
                    <a:pt x="238" y="114"/>
                  </a:lnTo>
                  <a:lnTo>
                    <a:pt x="246" y="125"/>
                  </a:lnTo>
                  <a:lnTo>
                    <a:pt x="249" y="130"/>
                  </a:lnTo>
                  <a:lnTo>
                    <a:pt x="253" y="134"/>
                  </a:lnTo>
                  <a:lnTo>
                    <a:pt x="265" y="139"/>
                  </a:lnTo>
                  <a:lnTo>
                    <a:pt x="281" y="143"/>
                  </a:lnTo>
                  <a:lnTo>
                    <a:pt x="297" y="144"/>
                  </a:lnTo>
                  <a:lnTo>
                    <a:pt x="300" y="141"/>
                  </a:lnTo>
                  <a:lnTo>
                    <a:pt x="316" y="164"/>
                  </a:lnTo>
                  <a:lnTo>
                    <a:pt x="336" y="187"/>
                  </a:lnTo>
                  <a:lnTo>
                    <a:pt x="334" y="193"/>
                  </a:lnTo>
                  <a:lnTo>
                    <a:pt x="331" y="196"/>
                  </a:lnTo>
                  <a:lnTo>
                    <a:pt x="323" y="203"/>
                  </a:lnTo>
                  <a:lnTo>
                    <a:pt x="309" y="189"/>
                  </a:lnTo>
                  <a:lnTo>
                    <a:pt x="302" y="182"/>
                  </a:lnTo>
                  <a:lnTo>
                    <a:pt x="299" y="173"/>
                  </a:lnTo>
                  <a:lnTo>
                    <a:pt x="283" y="164"/>
                  </a:lnTo>
                  <a:lnTo>
                    <a:pt x="254" y="159"/>
                  </a:lnTo>
                  <a:lnTo>
                    <a:pt x="238" y="159"/>
                  </a:lnTo>
                  <a:lnTo>
                    <a:pt x="224" y="162"/>
                  </a:lnTo>
                  <a:lnTo>
                    <a:pt x="221" y="160"/>
                  </a:lnTo>
                  <a:lnTo>
                    <a:pt x="217" y="159"/>
                  </a:lnTo>
                  <a:lnTo>
                    <a:pt x="212" y="153"/>
                  </a:lnTo>
                  <a:lnTo>
                    <a:pt x="168" y="119"/>
                  </a:lnTo>
                  <a:lnTo>
                    <a:pt x="152" y="112"/>
                  </a:lnTo>
                  <a:lnTo>
                    <a:pt x="150" y="114"/>
                  </a:lnTo>
                  <a:lnTo>
                    <a:pt x="150" y="118"/>
                  </a:lnTo>
                  <a:lnTo>
                    <a:pt x="152" y="121"/>
                  </a:lnTo>
                  <a:lnTo>
                    <a:pt x="154" y="128"/>
                  </a:lnTo>
                  <a:lnTo>
                    <a:pt x="146" y="130"/>
                  </a:lnTo>
                  <a:lnTo>
                    <a:pt x="139" y="128"/>
                  </a:lnTo>
                  <a:lnTo>
                    <a:pt x="139" y="130"/>
                  </a:lnTo>
                  <a:lnTo>
                    <a:pt x="79" y="127"/>
                  </a:lnTo>
                  <a:lnTo>
                    <a:pt x="79" y="128"/>
                  </a:lnTo>
                  <a:lnTo>
                    <a:pt x="0" y="128"/>
                  </a:lnTo>
                  <a:lnTo>
                    <a:pt x="3" y="73"/>
                  </a:lnTo>
                  <a:lnTo>
                    <a:pt x="3" y="71"/>
                  </a:lnTo>
                  <a:lnTo>
                    <a:pt x="5" y="61"/>
                  </a:lnTo>
                  <a:lnTo>
                    <a:pt x="8" y="39"/>
                  </a:lnTo>
                  <a:lnTo>
                    <a:pt x="12" y="30"/>
                  </a:lnTo>
                  <a:lnTo>
                    <a:pt x="15" y="32"/>
                  </a:lnTo>
                  <a:lnTo>
                    <a:pt x="19" y="32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8" y="27"/>
                  </a:lnTo>
                  <a:lnTo>
                    <a:pt x="31" y="27"/>
                  </a:lnTo>
                  <a:lnTo>
                    <a:pt x="35" y="28"/>
                  </a:lnTo>
                  <a:lnTo>
                    <a:pt x="40" y="27"/>
                  </a:lnTo>
                  <a:lnTo>
                    <a:pt x="62" y="25"/>
                  </a:lnTo>
                  <a:lnTo>
                    <a:pt x="65" y="25"/>
                  </a:lnTo>
                  <a:lnTo>
                    <a:pt x="69" y="25"/>
                  </a:lnTo>
                  <a:lnTo>
                    <a:pt x="70" y="23"/>
                  </a:lnTo>
                  <a:lnTo>
                    <a:pt x="74" y="25"/>
                  </a:lnTo>
                  <a:lnTo>
                    <a:pt x="83" y="21"/>
                  </a:lnTo>
                  <a:lnTo>
                    <a:pt x="102" y="19"/>
                  </a:lnTo>
                  <a:lnTo>
                    <a:pt x="109" y="19"/>
                  </a:lnTo>
                  <a:lnTo>
                    <a:pt x="116" y="16"/>
                  </a:lnTo>
                  <a:lnTo>
                    <a:pt x="184" y="7"/>
                  </a:lnTo>
                  <a:lnTo>
                    <a:pt x="200" y="7"/>
                  </a:lnTo>
                  <a:lnTo>
                    <a:pt x="230" y="5"/>
                  </a:lnTo>
                  <a:lnTo>
                    <a:pt x="231" y="7"/>
                  </a:lnTo>
                  <a:lnTo>
                    <a:pt x="238" y="9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07" name="Freeform 230"/>
            <p:cNvSpPr>
              <a:spLocks/>
            </p:cNvSpPr>
            <p:nvPr/>
          </p:nvSpPr>
          <p:spPr bwMode="auto">
            <a:xfrm>
              <a:off x="1097197" y="4616134"/>
              <a:ext cx="572564" cy="335452"/>
            </a:xfrm>
            <a:custGeom>
              <a:avLst/>
              <a:gdLst>
                <a:gd name="T0" fmla="*/ 2147483646 w 361"/>
                <a:gd name="T1" fmla="*/ 2147483646 h 211"/>
                <a:gd name="T2" fmla="*/ 2147483646 w 361"/>
                <a:gd name="T3" fmla="*/ 2147483646 h 211"/>
                <a:gd name="T4" fmla="*/ 2147483646 w 361"/>
                <a:gd name="T5" fmla="*/ 2147483646 h 211"/>
                <a:gd name="T6" fmla="*/ 2147483646 w 361"/>
                <a:gd name="T7" fmla="*/ 2147483646 h 211"/>
                <a:gd name="T8" fmla="*/ 2147483646 w 361"/>
                <a:gd name="T9" fmla="*/ 2147483646 h 211"/>
                <a:gd name="T10" fmla="*/ 2147483646 w 361"/>
                <a:gd name="T11" fmla="*/ 2147483646 h 211"/>
                <a:gd name="T12" fmla="*/ 2147483646 w 361"/>
                <a:gd name="T13" fmla="*/ 2147483646 h 211"/>
                <a:gd name="T14" fmla="*/ 2147483646 w 361"/>
                <a:gd name="T15" fmla="*/ 2147483646 h 211"/>
                <a:gd name="T16" fmla="*/ 2147483646 w 361"/>
                <a:gd name="T17" fmla="*/ 2147483646 h 211"/>
                <a:gd name="T18" fmla="*/ 2147483646 w 361"/>
                <a:gd name="T19" fmla="*/ 2147483646 h 211"/>
                <a:gd name="T20" fmla="*/ 2147483646 w 361"/>
                <a:gd name="T21" fmla="*/ 2147483646 h 211"/>
                <a:gd name="T22" fmla="*/ 2147483646 w 361"/>
                <a:gd name="T23" fmla="*/ 2147483646 h 211"/>
                <a:gd name="T24" fmla="*/ 2147483646 w 361"/>
                <a:gd name="T25" fmla="*/ 2147483646 h 211"/>
                <a:gd name="T26" fmla="*/ 2147483646 w 361"/>
                <a:gd name="T27" fmla="*/ 2147483646 h 211"/>
                <a:gd name="T28" fmla="*/ 2147483646 w 361"/>
                <a:gd name="T29" fmla="*/ 2147483646 h 211"/>
                <a:gd name="T30" fmla="*/ 2147483646 w 361"/>
                <a:gd name="T31" fmla="*/ 2147483646 h 211"/>
                <a:gd name="T32" fmla="*/ 2147483646 w 361"/>
                <a:gd name="T33" fmla="*/ 2147483646 h 211"/>
                <a:gd name="T34" fmla="*/ 2147483646 w 361"/>
                <a:gd name="T35" fmla="*/ 2147483646 h 211"/>
                <a:gd name="T36" fmla="*/ 2147483646 w 361"/>
                <a:gd name="T37" fmla="*/ 2147483646 h 211"/>
                <a:gd name="T38" fmla="*/ 2147483646 w 361"/>
                <a:gd name="T39" fmla="*/ 2147483646 h 211"/>
                <a:gd name="T40" fmla="*/ 2147483646 w 361"/>
                <a:gd name="T41" fmla="*/ 2147483646 h 211"/>
                <a:gd name="T42" fmla="*/ 2147483646 w 361"/>
                <a:gd name="T43" fmla="*/ 2147483646 h 211"/>
                <a:gd name="T44" fmla="*/ 2147483646 w 361"/>
                <a:gd name="T45" fmla="*/ 2147483646 h 211"/>
                <a:gd name="T46" fmla="*/ 2147483646 w 361"/>
                <a:gd name="T47" fmla="*/ 2147483646 h 211"/>
                <a:gd name="T48" fmla="*/ 2147483646 w 361"/>
                <a:gd name="T49" fmla="*/ 2147483646 h 211"/>
                <a:gd name="T50" fmla="*/ 2147483646 w 361"/>
                <a:gd name="T51" fmla="*/ 2147483646 h 211"/>
                <a:gd name="T52" fmla="*/ 2147483646 w 361"/>
                <a:gd name="T53" fmla="*/ 2147483646 h 211"/>
                <a:gd name="T54" fmla="*/ 2147483646 w 361"/>
                <a:gd name="T55" fmla="*/ 2147483646 h 211"/>
                <a:gd name="T56" fmla="*/ 2147483646 w 361"/>
                <a:gd name="T57" fmla="*/ 2147483646 h 211"/>
                <a:gd name="T58" fmla="*/ 2147483646 w 361"/>
                <a:gd name="T59" fmla="*/ 2147483646 h 211"/>
                <a:gd name="T60" fmla="*/ 2147483646 w 361"/>
                <a:gd name="T61" fmla="*/ 2147483646 h 211"/>
                <a:gd name="T62" fmla="*/ 2147483646 w 361"/>
                <a:gd name="T63" fmla="*/ 2147483646 h 211"/>
                <a:gd name="T64" fmla="*/ 2147483646 w 361"/>
                <a:gd name="T65" fmla="*/ 2147483646 h 211"/>
                <a:gd name="T66" fmla="*/ 2147483646 w 361"/>
                <a:gd name="T67" fmla="*/ 2147483646 h 211"/>
                <a:gd name="T68" fmla="*/ 2147483646 w 361"/>
                <a:gd name="T69" fmla="*/ 2147483646 h 211"/>
                <a:gd name="T70" fmla="*/ 2147483646 w 361"/>
                <a:gd name="T71" fmla="*/ 2147483646 h 211"/>
                <a:gd name="T72" fmla="*/ 2147483646 w 361"/>
                <a:gd name="T73" fmla="*/ 2147483646 h 211"/>
                <a:gd name="T74" fmla="*/ 2147483646 w 361"/>
                <a:gd name="T75" fmla="*/ 2147483646 h 211"/>
                <a:gd name="T76" fmla="*/ 2147483646 w 361"/>
                <a:gd name="T77" fmla="*/ 2147483646 h 211"/>
                <a:gd name="T78" fmla="*/ 2147483646 w 361"/>
                <a:gd name="T79" fmla="*/ 2147483646 h 211"/>
                <a:gd name="T80" fmla="*/ 2147483646 w 361"/>
                <a:gd name="T81" fmla="*/ 2147483646 h 211"/>
                <a:gd name="T82" fmla="*/ 2147483646 w 361"/>
                <a:gd name="T83" fmla="*/ 2147483646 h 211"/>
                <a:gd name="T84" fmla="*/ 2147483646 w 361"/>
                <a:gd name="T85" fmla="*/ 2147483646 h 211"/>
                <a:gd name="T86" fmla="*/ 2147483646 w 361"/>
                <a:gd name="T87" fmla="*/ 2147483646 h 211"/>
                <a:gd name="T88" fmla="*/ 2147483646 w 361"/>
                <a:gd name="T89" fmla="*/ 2147483646 h 211"/>
                <a:gd name="T90" fmla="*/ 2147483646 w 361"/>
                <a:gd name="T91" fmla="*/ 2147483646 h 211"/>
                <a:gd name="T92" fmla="*/ 2147483646 w 361"/>
                <a:gd name="T93" fmla="*/ 2147483646 h 211"/>
                <a:gd name="T94" fmla="*/ 2147483646 w 361"/>
                <a:gd name="T95" fmla="*/ 2147483646 h 211"/>
                <a:gd name="T96" fmla="*/ 2147483646 w 361"/>
                <a:gd name="T97" fmla="*/ 0 h 2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1"/>
                <a:gd name="T148" fmla="*/ 0 h 211"/>
                <a:gd name="T149" fmla="*/ 361 w 361"/>
                <a:gd name="T150" fmla="*/ 211 h 2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1" h="211">
                  <a:moveTo>
                    <a:pt x="266" y="15"/>
                  </a:moveTo>
                  <a:lnTo>
                    <a:pt x="264" y="24"/>
                  </a:lnTo>
                  <a:lnTo>
                    <a:pt x="260" y="31"/>
                  </a:lnTo>
                  <a:lnTo>
                    <a:pt x="262" y="34"/>
                  </a:lnTo>
                  <a:lnTo>
                    <a:pt x="262" y="38"/>
                  </a:lnTo>
                  <a:lnTo>
                    <a:pt x="260" y="41"/>
                  </a:lnTo>
                  <a:lnTo>
                    <a:pt x="262" y="45"/>
                  </a:lnTo>
                  <a:lnTo>
                    <a:pt x="262" y="49"/>
                  </a:lnTo>
                  <a:lnTo>
                    <a:pt x="259" y="56"/>
                  </a:lnTo>
                  <a:lnTo>
                    <a:pt x="251" y="84"/>
                  </a:lnTo>
                  <a:lnTo>
                    <a:pt x="250" y="84"/>
                  </a:lnTo>
                  <a:lnTo>
                    <a:pt x="251" y="100"/>
                  </a:lnTo>
                  <a:lnTo>
                    <a:pt x="255" y="113"/>
                  </a:lnTo>
                  <a:lnTo>
                    <a:pt x="262" y="125"/>
                  </a:lnTo>
                  <a:lnTo>
                    <a:pt x="282" y="147"/>
                  </a:lnTo>
                  <a:lnTo>
                    <a:pt x="289" y="150"/>
                  </a:lnTo>
                  <a:lnTo>
                    <a:pt x="292" y="152"/>
                  </a:lnTo>
                  <a:lnTo>
                    <a:pt x="296" y="149"/>
                  </a:lnTo>
                  <a:lnTo>
                    <a:pt x="305" y="149"/>
                  </a:lnTo>
                  <a:lnTo>
                    <a:pt x="313" y="150"/>
                  </a:lnTo>
                  <a:lnTo>
                    <a:pt x="326" y="161"/>
                  </a:lnTo>
                  <a:lnTo>
                    <a:pt x="345" y="190"/>
                  </a:lnTo>
                  <a:lnTo>
                    <a:pt x="361" y="202"/>
                  </a:lnTo>
                  <a:lnTo>
                    <a:pt x="342" y="211"/>
                  </a:lnTo>
                  <a:lnTo>
                    <a:pt x="317" y="188"/>
                  </a:lnTo>
                  <a:lnTo>
                    <a:pt x="305" y="177"/>
                  </a:lnTo>
                  <a:lnTo>
                    <a:pt x="290" y="172"/>
                  </a:lnTo>
                  <a:lnTo>
                    <a:pt x="255" y="170"/>
                  </a:lnTo>
                  <a:lnTo>
                    <a:pt x="221" y="170"/>
                  </a:lnTo>
                  <a:lnTo>
                    <a:pt x="209" y="161"/>
                  </a:lnTo>
                  <a:lnTo>
                    <a:pt x="195" y="152"/>
                  </a:lnTo>
                  <a:lnTo>
                    <a:pt x="167" y="132"/>
                  </a:lnTo>
                  <a:lnTo>
                    <a:pt x="165" y="136"/>
                  </a:lnTo>
                  <a:lnTo>
                    <a:pt x="165" y="138"/>
                  </a:lnTo>
                  <a:lnTo>
                    <a:pt x="167" y="141"/>
                  </a:lnTo>
                  <a:lnTo>
                    <a:pt x="165" y="145"/>
                  </a:lnTo>
                  <a:lnTo>
                    <a:pt x="168" y="150"/>
                  </a:lnTo>
                  <a:lnTo>
                    <a:pt x="167" y="152"/>
                  </a:lnTo>
                  <a:lnTo>
                    <a:pt x="168" y="152"/>
                  </a:lnTo>
                  <a:lnTo>
                    <a:pt x="145" y="152"/>
                  </a:lnTo>
                  <a:lnTo>
                    <a:pt x="124" y="154"/>
                  </a:lnTo>
                  <a:lnTo>
                    <a:pt x="108" y="157"/>
                  </a:lnTo>
                  <a:lnTo>
                    <a:pt x="94" y="156"/>
                  </a:lnTo>
                  <a:lnTo>
                    <a:pt x="80" y="157"/>
                  </a:lnTo>
                  <a:lnTo>
                    <a:pt x="66" y="157"/>
                  </a:lnTo>
                  <a:lnTo>
                    <a:pt x="64" y="157"/>
                  </a:lnTo>
                  <a:lnTo>
                    <a:pt x="57" y="156"/>
                  </a:lnTo>
                  <a:lnTo>
                    <a:pt x="50" y="157"/>
                  </a:lnTo>
                  <a:lnTo>
                    <a:pt x="11" y="161"/>
                  </a:lnTo>
                  <a:lnTo>
                    <a:pt x="4" y="161"/>
                  </a:lnTo>
                  <a:lnTo>
                    <a:pt x="2" y="161"/>
                  </a:lnTo>
                  <a:lnTo>
                    <a:pt x="0" y="161"/>
                  </a:lnTo>
                  <a:lnTo>
                    <a:pt x="2" y="159"/>
                  </a:lnTo>
                  <a:lnTo>
                    <a:pt x="0" y="159"/>
                  </a:lnTo>
                  <a:lnTo>
                    <a:pt x="2" y="157"/>
                  </a:lnTo>
                  <a:lnTo>
                    <a:pt x="0" y="156"/>
                  </a:lnTo>
                  <a:lnTo>
                    <a:pt x="2" y="154"/>
                  </a:lnTo>
                  <a:lnTo>
                    <a:pt x="0" y="154"/>
                  </a:lnTo>
                  <a:lnTo>
                    <a:pt x="2" y="150"/>
                  </a:lnTo>
                  <a:lnTo>
                    <a:pt x="2" y="147"/>
                  </a:lnTo>
                  <a:lnTo>
                    <a:pt x="4" y="143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7" y="132"/>
                  </a:lnTo>
                  <a:lnTo>
                    <a:pt x="9" y="122"/>
                  </a:lnTo>
                  <a:lnTo>
                    <a:pt x="7" y="120"/>
                  </a:lnTo>
                  <a:lnTo>
                    <a:pt x="11" y="111"/>
                  </a:lnTo>
                  <a:lnTo>
                    <a:pt x="13" y="97"/>
                  </a:lnTo>
                  <a:lnTo>
                    <a:pt x="13" y="82"/>
                  </a:lnTo>
                  <a:lnTo>
                    <a:pt x="13" y="77"/>
                  </a:lnTo>
                  <a:lnTo>
                    <a:pt x="13" y="66"/>
                  </a:lnTo>
                  <a:lnTo>
                    <a:pt x="20" y="66"/>
                  </a:lnTo>
                  <a:lnTo>
                    <a:pt x="25" y="63"/>
                  </a:lnTo>
                  <a:lnTo>
                    <a:pt x="36" y="63"/>
                  </a:lnTo>
                  <a:lnTo>
                    <a:pt x="46" y="58"/>
                  </a:lnTo>
                  <a:lnTo>
                    <a:pt x="57" y="58"/>
                  </a:lnTo>
                  <a:lnTo>
                    <a:pt x="62" y="58"/>
                  </a:lnTo>
                  <a:lnTo>
                    <a:pt x="67" y="56"/>
                  </a:lnTo>
                  <a:lnTo>
                    <a:pt x="73" y="56"/>
                  </a:lnTo>
                  <a:lnTo>
                    <a:pt x="78" y="54"/>
                  </a:lnTo>
                  <a:lnTo>
                    <a:pt x="85" y="54"/>
                  </a:lnTo>
                  <a:lnTo>
                    <a:pt x="115" y="50"/>
                  </a:lnTo>
                  <a:lnTo>
                    <a:pt x="129" y="49"/>
                  </a:lnTo>
                  <a:lnTo>
                    <a:pt x="144" y="43"/>
                  </a:lnTo>
                  <a:lnTo>
                    <a:pt x="154" y="43"/>
                  </a:lnTo>
                  <a:lnTo>
                    <a:pt x="179" y="41"/>
                  </a:lnTo>
                  <a:lnTo>
                    <a:pt x="202" y="38"/>
                  </a:lnTo>
                  <a:lnTo>
                    <a:pt x="209" y="38"/>
                  </a:lnTo>
                  <a:lnTo>
                    <a:pt x="214" y="36"/>
                  </a:lnTo>
                  <a:lnTo>
                    <a:pt x="225" y="31"/>
                  </a:lnTo>
                  <a:lnTo>
                    <a:pt x="230" y="31"/>
                  </a:lnTo>
                  <a:lnTo>
                    <a:pt x="230" y="29"/>
                  </a:lnTo>
                  <a:lnTo>
                    <a:pt x="230" y="31"/>
                  </a:lnTo>
                  <a:lnTo>
                    <a:pt x="248" y="18"/>
                  </a:lnTo>
                  <a:lnTo>
                    <a:pt x="262" y="2"/>
                  </a:lnTo>
                  <a:lnTo>
                    <a:pt x="267" y="0"/>
                  </a:lnTo>
                  <a:lnTo>
                    <a:pt x="266" y="15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08" name="Freeform 231"/>
            <p:cNvSpPr>
              <a:spLocks/>
            </p:cNvSpPr>
            <p:nvPr/>
          </p:nvSpPr>
          <p:spPr bwMode="auto">
            <a:xfrm>
              <a:off x="3265566" y="4616134"/>
              <a:ext cx="46092" cy="46240"/>
            </a:xfrm>
            <a:custGeom>
              <a:avLst/>
              <a:gdLst>
                <a:gd name="T0" fmla="*/ 2147483646 w 29"/>
                <a:gd name="T1" fmla="*/ 0 h 29"/>
                <a:gd name="T2" fmla="*/ 2147483646 w 29"/>
                <a:gd name="T3" fmla="*/ 2147483646 h 29"/>
                <a:gd name="T4" fmla="*/ 0 w 29"/>
                <a:gd name="T5" fmla="*/ 2147483646 h 29"/>
                <a:gd name="T6" fmla="*/ 2147483646 w 29"/>
                <a:gd name="T7" fmla="*/ 2147483646 h 29"/>
                <a:gd name="T8" fmla="*/ 2147483646 w 29"/>
                <a:gd name="T9" fmla="*/ 2147483646 h 29"/>
                <a:gd name="T10" fmla="*/ 2147483646 w 29"/>
                <a:gd name="T11" fmla="*/ 0 h 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9"/>
                <a:gd name="T20" fmla="*/ 29 w 29"/>
                <a:gd name="T21" fmla="*/ 29 h 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9">
                  <a:moveTo>
                    <a:pt x="29" y="0"/>
                  </a:moveTo>
                  <a:lnTo>
                    <a:pt x="16" y="16"/>
                  </a:lnTo>
                  <a:lnTo>
                    <a:pt x="0" y="29"/>
                  </a:lnTo>
                  <a:lnTo>
                    <a:pt x="15" y="13"/>
                  </a:lnTo>
                  <a:lnTo>
                    <a:pt x="22" y="6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09" name="Freeform 232"/>
            <p:cNvSpPr>
              <a:spLocks/>
            </p:cNvSpPr>
            <p:nvPr/>
          </p:nvSpPr>
          <p:spPr bwMode="auto">
            <a:xfrm>
              <a:off x="2473809" y="4619497"/>
              <a:ext cx="229435" cy="303504"/>
            </a:xfrm>
            <a:custGeom>
              <a:avLst/>
              <a:gdLst>
                <a:gd name="T0" fmla="*/ 2147483646 w 145"/>
                <a:gd name="T1" fmla="*/ 0 h 191"/>
                <a:gd name="T2" fmla="*/ 2147483646 w 145"/>
                <a:gd name="T3" fmla="*/ 2147483646 h 191"/>
                <a:gd name="T4" fmla="*/ 2147483646 w 145"/>
                <a:gd name="T5" fmla="*/ 2147483646 h 191"/>
                <a:gd name="T6" fmla="*/ 2147483646 w 145"/>
                <a:gd name="T7" fmla="*/ 2147483646 h 191"/>
                <a:gd name="T8" fmla="*/ 2147483646 w 145"/>
                <a:gd name="T9" fmla="*/ 2147483646 h 191"/>
                <a:gd name="T10" fmla="*/ 2147483646 w 145"/>
                <a:gd name="T11" fmla="*/ 2147483646 h 191"/>
                <a:gd name="T12" fmla="*/ 2147483646 w 145"/>
                <a:gd name="T13" fmla="*/ 2147483646 h 191"/>
                <a:gd name="T14" fmla="*/ 2147483646 w 145"/>
                <a:gd name="T15" fmla="*/ 2147483646 h 191"/>
                <a:gd name="T16" fmla="*/ 2147483646 w 145"/>
                <a:gd name="T17" fmla="*/ 2147483646 h 191"/>
                <a:gd name="T18" fmla="*/ 2147483646 w 145"/>
                <a:gd name="T19" fmla="*/ 2147483646 h 191"/>
                <a:gd name="T20" fmla="*/ 2147483646 w 145"/>
                <a:gd name="T21" fmla="*/ 2147483646 h 191"/>
                <a:gd name="T22" fmla="*/ 2147483646 w 145"/>
                <a:gd name="T23" fmla="*/ 2147483646 h 191"/>
                <a:gd name="T24" fmla="*/ 2147483646 w 145"/>
                <a:gd name="T25" fmla="*/ 2147483646 h 191"/>
                <a:gd name="T26" fmla="*/ 2147483646 w 145"/>
                <a:gd name="T27" fmla="*/ 2147483646 h 191"/>
                <a:gd name="T28" fmla="*/ 2147483646 w 145"/>
                <a:gd name="T29" fmla="*/ 2147483646 h 191"/>
                <a:gd name="T30" fmla="*/ 2147483646 w 145"/>
                <a:gd name="T31" fmla="*/ 2147483646 h 191"/>
                <a:gd name="T32" fmla="*/ 2147483646 w 145"/>
                <a:gd name="T33" fmla="*/ 2147483646 h 191"/>
                <a:gd name="T34" fmla="*/ 2147483646 w 145"/>
                <a:gd name="T35" fmla="*/ 2147483646 h 191"/>
                <a:gd name="T36" fmla="*/ 2147483646 w 145"/>
                <a:gd name="T37" fmla="*/ 2147483646 h 191"/>
                <a:gd name="T38" fmla="*/ 2147483646 w 145"/>
                <a:gd name="T39" fmla="*/ 2147483646 h 191"/>
                <a:gd name="T40" fmla="*/ 2147483646 w 145"/>
                <a:gd name="T41" fmla="*/ 2147483646 h 191"/>
                <a:gd name="T42" fmla="*/ 2147483646 w 145"/>
                <a:gd name="T43" fmla="*/ 2147483646 h 191"/>
                <a:gd name="T44" fmla="*/ 2147483646 w 145"/>
                <a:gd name="T45" fmla="*/ 2147483646 h 191"/>
                <a:gd name="T46" fmla="*/ 2147483646 w 145"/>
                <a:gd name="T47" fmla="*/ 2147483646 h 191"/>
                <a:gd name="T48" fmla="*/ 2147483646 w 145"/>
                <a:gd name="T49" fmla="*/ 2147483646 h 191"/>
                <a:gd name="T50" fmla="*/ 2147483646 w 145"/>
                <a:gd name="T51" fmla="*/ 2147483646 h 191"/>
                <a:gd name="T52" fmla="*/ 2147483646 w 145"/>
                <a:gd name="T53" fmla="*/ 2147483646 h 191"/>
                <a:gd name="T54" fmla="*/ 2147483646 w 145"/>
                <a:gd name="T55" fmla="*/ 2147483646 h 191"/>
                <a:gd name="T56" fmla="*/ 2147483646 w 145"/>
                <a:gd name="T57" fmla="*/ 2147483646 h 191"/>
                <a:gd name="T58" fmla="*/ 2147483646 w 145"/>
                <a:gd name="T59" fmla="*/ 2147483646 h 191"/>
                <a:gd name="T60" fmla="*/ 2147483646 w 145"/>
                <a:gd name="T61" fmla="*/ 2147483646 h 191"/>
                <a:gd name="T62" fmla="*/ 2147483646 w 145"/>
                <a:gd name="T63" fmla="*/ 2147483646 h 191"/>
                <a:gd name="T64" fmla="*/ 2147483646 w 145"/>
                <a:gd name="T65" fmla="*/ 2147483646 h 191"/>
                <a:gd name="T66" fmla="*/ 2147483646 w 145"/>
                <a:gd name="T67" fmla="*/ 2147483646 h 191"/>
                <a:gd name="T68" fmla="*/ 2147483646 w 145"/>
                <a:gd name="T69" fmla="*/ 2147483646 h 191"/>
                <a:gd name="T70" fmla="*/ 2147483646 w 145"/>
                <a:gd name="T71" fmla="*/ 2147483646 h 191"/>
                <a:gd name="T72" fmla="*/ 2147483646 w 145"/>
                <a:gd name="T73" fmla="*/ 2147483646 h 191"/>
                <a:gd name="T74" fmla="*/ 2147483646 w 145"/>
                <a:gd name="T75" fmla="*/ 2147483646 h 191"/>
                <a:gd name="T76" fmla="*/ 2147483646 w 145"/>
                <a:gd name="T77" fmla="*/ 2147483646 h 191"/>
                <a:gd name="T78" fmla="*/ 2147483646 w 145"/>
                <a:gd name="T79" fmla="*/ 2147483646 h 191"/>
                <a:gd name="T80" fmla="*/ 2147483646 w 145"/>
                <a:gd name="T81" fmla="*/ 2147483646 h 191"/>
                <a:gd name="T82" fmla="*/ 0 w 145"/>
                <a:gd name="T83" fmla="*/ 2147483646 h 191"/>
                <a:gd name="T84" fmla="*/ 2147483646 w 145"/>
                <a:gd name="T85" fmla="*/ 2147483646 h 191"/>
                <a:gd name="T86" fmla="*/ 2147483646 w 145"/>
                <a:gd name="T87" fmla="*/ 2147483646 h 191"/>
                <a:gd name="T88" fmla="*/ 2147483646 w 145"/>
                <a:gd name="T89" fmla="*/ 2147483646 h 191"/>
                <a:gd name="T90" fmla="*/ 2147483646 w 145"/>
                <a:gd name="T91" fmla="*/ 2147483646 h 191"/>
                <a:gd name="T92" fmla="*/ 2147483646 w 145"/>
                <a:gd name="T93" fmla="*/ 2147483646 h 191"/>
                <a:gd name="T94" fmla="*/ 2147483646 w 145"/>
                <a:gd name="T95" fmla="*/ 2147483646 h 191"/>
                <a:gd name="T96" fmla="*/ 2147483646 w 145"/>
                <a:gd name="T97" fmla="*/ 0 h 1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5"/>
                <a:gd name="T148" fmla="*/ 0 h 191"/>
                <a:gd name="T149" fmla="*/ 145 w 145"/>
                <a:gd name="T150" fmla="*/ 191 h 19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5" h="191">
                  <a:moveTo>
                    <a:pt x="57" y="0"/>
                  </a:moveTo>
                  <a:lnTo>
                    <a:pt x="53" y="14"/>
                  </a:lnTo>
                  <a:lnTo>
                    <a:pt x="50" y="22"/>
                  </a:lnTo>
                  <a:lnTo>
                    <a:pt x="45" y="27"/>
                  </a:lnTo>
                  <a:lnTo>
                    <a:pt x="46" y="31"/>
                  </a:lnTo>
                  <a:lnTo>
                    <a:pt x="50" y="31"/>
                  </a:lnTo>
                  <a:lnTo>
                    <a:pt x="48" y="39"/>
                  </a:lnTo>
                  <a:lnTo>
                    <a:pt x="50" y="50"/>
                  </a:lnTo>
                  <a:lnTo>
                    <a:pt x="55" y="70"/>
                  </a:lnTo>
                  <a:lnTo>
                    <a:pt x="60" y="82"/>
                  </a:lnTo>
                  <a:lnTo>
                    <a:pt x="59" y="80"/>
                  </a:lnTo>
                  <a:lnTo>
                    <a:pt x="57" y="82"/>
                  </a:lnTo>
                  <a:lnTo>
                    <a:pt x="57" y="88"/>
                  </a:lnTo>
                  <a:lnTo>
                    <a:pt x="68" y="98"/>
                  </a:lnTo>
                  <a:lnTo>
                    <a:pt x="82" y="104"/>
                  </a:lnTo>
                  <a:lnTo>
                    <a:pt x="92" y="105"/>
                  </a:lnTo>
                  <a:lnTo>
                    <a:pt x="98" y="107"/>
                  </a:lnTo>
                  <a:lnTo>
                    <a:pt x="103" y="111"/>
                  </a:lnTo>
                  <a:lnTo>
                    <a:pt x="105" y="111"/>
                  </a:lnTo>
                  <a:lnTo>
                    <a:pt x="110" y="113"/>
                  </a:lnTo>
                  <a:lnTo>
                    <a:pt x="117" y="114"/>
                  </a:lnTo>
                  <a:lnTo>
                    <a:pt x="122" y="116"/>
                  </a:lnTo>
                  <a:lnTo>
                    <a:pt x="124" y="123"/>
                  </a:lnTo>
                  <a:lnTo>
                    <a:pt x="122" y="127"/>
                  </a:lnTo>
                  <a:lnTo>
                    <a:pt x="131" y="154"/>
                  </a:lnTo>
                  <a:lnTo>
                    <a:pt x="137" y="166"/>
                  </a:lnTo>
                  <a:lnTo>
                    <a:pt x="145" y="177"/>
                  </a:lnTo>
                  <a:lnTo>
                    <a:pt x="128" y="191"/>
                  </a:lnTo>
                  <a:lnTo>
                    <a:pt x="121" y="180"/>
                  </a:lnTo>
                  <a:lnTo>
                    <a:pt x="114" y="173"/>
                  </a:lnTo>
                  <a:lnTo>
                    <a:pt x="101" y="159"/>
                  </a:lnTo>
                  <a:lnTo>
                    <a:pt x="96" y="152"/>
                  </a:lnTo>
                  <a:lnTo>
                    <a:pt x="94" y="143"/>
                  </a:lnTo>
                  <a:lnTo>
                    <a:pt x="94" y="136"/>
                  </a:lnTo>
                  <a:lnTo>
                    <a:pt x="89" y="134"/>
                  </a:lnTo>
                  <a:lnTo>
                    <a:pt x="84" y="132"/>
                  </a:lnTo>
                  <a:lnTo>
                    <a:pt x="75" y="123"/>
                  </a:lnTo>
                  <a:lnTo>
                    <a:pt x="62" y="120"/>
                  </a:lnTo>
                  <a:lnTo>
                    <a:pt x="36" y="116"/>
                  </a:lnTo>
                  <a:lnTo>
                    <a:pt x="18" y="113"/>
                  </a:lnTo>
                  <a:lnTo>
                    <a:pt x="0" y="64"/>
                  </a:lnTo>
                  <a:lnTo>
                    <a:pt x="9" y="50"/>
                  </a:lnTo>
                  <a:lnTo>
                    <a:pt x="14" y="45"/>
                  </a:lnTo>
                  <a:lnTo>
                    <a:pt x="22" y="41"/>
                  </a:lnTo>
                  <a:lnTo>
                    <a:pt x="29" y="25"/>
                  </a:lnTo>
                  <a:lnTo>
                    <a:pt x="39" y="13"/>
                  </a:lnTo>
                  <a:lnTo>
                    <a:pt x="50" y="7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10" name="Freeform 233"/>
            <p:cNvSpPr>
              <a:spLocks/>
            </p:cNvSpPr>
            <p:nvPr/>
          </p:nvSpPr>
          <p:spPr bwMode="auto">
            <a:xfrm>
              <a:off x="2907073" y="4619497"/>
              <a:ext cx="113694" cy="71462"/>
            </a:xfrm>
            <a:custGeom>
              <a:avLst/>
              <a:gdLst>
                <a:gd name="T0" fmla="*/ 2147483646 w 72"/>
                <a:gd name="T1" fmla="*/ 2147483646 h 45"/>
                <a:gd name="T2" fmla="*/ 2147483646 w 72"/>
                <a:gd name="T3" fmla="*/ 2147483646 h 45"/>
                <a:gd name="T4" fmla="*/ 2147483646 w 72"/>
                <a:gd name="T5" fmla="*/ 2147483646 h 45"/>
                <a:gd name="T6" fmla="*/ 2147483646 w 72"/>
                <a:gd name="T7" fmla="*/ 2147483646 h 45"/>
                <a:gd name="T8" fmla="*/ 2147483646 w 72"/>
                <a:gd name="T9" fmla="*/ 2147483646 h 45"/>
                <a:gd name="T10" fmla="*/ 2147483646 w 72"/>
                <a:gd name="T11" fmla="*/ 2147483646 h 45"/>
                <a:gd name="T12" fmla="*/ 2147483646 w 72"/>
                <a:gd name="T13" fmla="*/ 2147483646 h 45"/>
                <a:gd name="T14" fmla="*/ 2147483646 w 72"/>
                <a:gd name="T15" fmla="*/ 2147483646 h 45"/>
                <a:gd name="T16" fmla="*/ 2147483646 w 72"/>
                <a:gd name="T17" fmla="*/ 2147483646 h 45"/>
                <a:gd name="T18" fmla="*/ 2147483646 w 72"/>
                <a:gd name="T19" fmla="*/ 2147483646 h 45"/>
                <a:gd name="T20" fmla="*/ 2147483646 w 72"/>
                <a:gd name="T21" fmla="*/ 2147483646 h 45"/>
                <a:gd name="T22" fmla="*/ 2147483646 w 72"/>
                <a:gd name="T23" fmla="*/ 2147483646 h 45"/>
                <a:gd name="T24" fmla="*/ 0 w 72"/>
                <a:gd name="T25" fmla="*/ 2147483646 h 45"/>
                <a:gd name="T26" fmla="*/ 2147483646 w 72"/>
                <a:gd name="T27" fmla="*/ 2147483646 h 45"/>
                <a:gd name="T28" fmla="*/ 2147483646 w 72"/>
                <a:gd name="T29" fmla="*/ 0 h 45"/>
                <a:gd name="T30" fmla="*/ 2147483646 w 72"/>
                <a:gd name="T31" fmla="*/ 2147483646 h 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2"/>
                <a:gd name="T49" fmla="*/ 0 h 45"/>
                <a:gd name="T50" fmla="*/ 72 w 72"/>
                <a:gd name="T51" fmla="*/ 45 h 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2" h="45">
                  <a:moveTo>
                    <a:pt x="12" y="6"/>
                  </a:moveTo>
                  <a:lnTo>
                    <a:pt x="28" y="11"/>
                  </a:lnTo>
                  <a:lnTo>
                    <a:pt x="33" y="16"/>
                  </a:lnTo>
                  <a:lnTo>
                    <a:pt x="39" y="22"/>
                  </a:lnTo>
                  <a:lnTo>
                    <a:pt x="46" y="22"/>
                  </a:lnTo>
                  <a:lnTo>
                    <a:pt x="49" y="16"/>
                  </a:lnTo>
                  <a:lnTo>
                    <a:pt x="49" y="14"/>
                  </a:lnTo>
                  <a:lnTo>
                    <a:pt x="53" y="14"/>
                  </a:lnTo>
                  <a:lnTo>
                    <a:pt x="62" y="27"/>
                  </a:lnTo>
                  <a:lnTo>
                    <a:pt x="72" y="38"/>
                  </a:lnTo>
                  <a:lnTo>
                    <a:pt x="26" y="45"/>
                  </a:lnTo>
                  <a:lnTo>
                    <a:pt x="3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3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11" name="Freeform 235"/>
            <p:cNvSpPr>
              <a:spLocks/>
            </p:cNvSpPr>
            <p:nvPr/>
          </p:nvSpPr>
          <p:spPr bwMode="auto">
            <a:xfrm>
              <a:off x="2789283" y="4630426"/>
              <a:ext cx="11267" cy="17656"/>
            </a:xfrm>
            <a:custGeom>
              <a:avLst/>
              <a:gdLst>
                <a:gd name="T0" fmla="*/ 2147483646 w 7"/>
                <a:gd name="T1" fmla="*/ 2147483646 h 11"/>
                <a:gd name="T2" fmla="*/ 2147483646 w 7"/>
                <a:gd name="T3" fmla="*/ 2147483646 h 11"/>
                <a:gd name="T4" fmla="*/ 0 w 7"/>
                <a:gd name="T5" fmla="*/ 0 h 11"/>
                <a:gd name="T6" fmla="*/ 2147483646 w 7"/>
                <a:gd name="T7" fmla="*/ 2147483646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11"/>
                <a:gd name="T14" fmla="*/ 7 w 7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11">
                  <a:moveTo>
                    <a:pt x="7" y="11"/>
                  </a:moveTo>
                  <a:lnTo>
                    <a:pt x="5" y="11"/>
                  </a:lnTo>
                  <a:lnTo>
                    <a:pt x="0" y="0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12" name="Freeform 236"/>
            <p:cNvSpPr>
              <a:spLocks/>
            </p:cNvSpPr>
            <p:nvPr/>
          </p:nvSpPr>
          <p:spPr bwMode="auto">
            <a:xfrm>
              <a:off x="1880759" y="4633789"/>
              <a:ext cx="151591" cy="47922"/>
            </a:xfrm>
            <a:custGeom>
              <a:avLst/>
              <a:gdLst>
                <a:gd name="T0" fmla="*/ 2147483646 w 95"/>
                <a:gd name="T1" fmla="*/ 0 h 30"/>
                <a:gd name="T2" fmla="*/ 2147483646 w 95"/>
                <a:gd name="T3" fmla="*/ 2147483646 h 30"/>
                <a:gd name="T4" fmla="*/ 2147483646 w 95"/>
                <a:gd name="T5" fmla="*/ 2147483646 h 30"/>
                <a:gd name="T6" fmla="*/ 2147483646 w 95"/>
                <a:gd name="T7" fmla="*/ 2147483646 h 30"/>
                <a:gd name="T8" fmla="*/ 2147483646 w 95"/>
                <a:gd name="T9" fmla="*/ 2147483646 h 30"/>
                <a:gd name="T10" fmla="*/ 2147483646 w 95"/>
                <a:gd name="T11" fmla="*/ 2147483646 h 30"/>
                <a:gd name="T12" fmla="*/ 2147483646 w 95"/>
                <a:gd name="T13" fmla="*/ 2147483646 h 30"/>
                <a:gd name="T14" fmla="*/ 2147483646 w 95"/>
                <a:gd name="T15" fmla="*/ 2147483646 h 30"/>
                <a:gd name="T16" fmla="*/ 2147483646 w 95"/>
                <a:gd name="T17" fmla="*/ 2147483646 h 30"/>
                <a:gd name="T18" fmla="*/ 2147483646 w 95"/>
                <a:gd name="T19" fmla="*/ 2147483646 h 30"/>
                <a:gd name="T20" fmla="*/ 2147483646 w 95"/>
                <a:gd name="T21" fmla="*/ 2147483646 h 30"/>
                <a:gd name="T22" fmla="*/ 2147483646 w 95"/>
                <a:gd name="T23" fmla="*/ 2147483646 h 30"/>
                <a:gd name="T24" fmla="*/ 0 w 95"/>
                <a:gd name="T25" fmla="*/ 2147483646 h 30"/>
                <a:gd name="T26" fmla="*/ 2147483646 w 95"/>
                <a:gd name="T27" fmla="*/ 2147483646 h 30"/>
                <a:gd name="T28" fmla="*/ 2147483646 w 95"/>
                <a:gd name="T29" fmla="*/ 2147483646 h 30"/>
                <a:gd name="T30" fmla="*/ 2147483646 w 95"/>
                <a:gd name="T31" fmla="*/ 2147483646 h 30"/>
                <a:gd name="T32" fmla="*/ 2147483646 w 95"/>
                <a:gd name="T33" fmla="*/ 2147483646 h 30"/>
                <a:gd name="T34" fmla="*/ 2147483646 w 95"/>
                <a:gd name="T35" fmla="*/ 2147483646 h 30"/>
                <a:gd name="T36" fmla="*/ 2147483646 w 95"/>
                <a:gd name="T37" fmla="*/ 0 h 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5"/>
                <a:gd name="T58" fmla="*/ 0 h 30"/>
                <a:gd name="T59" fmla="*/ 95 w 95"/>
                <a:gd name="T60" fmla="*/ 30 h 3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5" h="30">
                  <a:moveTo>
                    <a:pt x="95" y="0"/>
                  </a:moveTo>
                  <a:lnTo>
                    <a:pt x="94" y="4"/>
                  </a:lnTo>
                  <a:lnTo>
                    <a:pt x="95" y="7"/>
                  </a:lnTo>
                  <a:lnTo>
                    <a:pt x="83" y="5"/>
                  </a:lnTo>
                  <a:lnTo>
                    <a:pt x="71" y="9"/>
                  </a:lnTo>
                  <a:lnTo>
                    <a:pt x="44" y="14"/>
                  </a:lnTo>
                  <a:lnTo>
                    <a:pt x="19" y="23"/>
                  </a:lnTo>
                  <a:lnTo>
                    <a:pt x="19" y="30"/>
                  </a:lnTo>
                  <a:lnTo>
                    <a:pt x="12" y="25"/>
                  </a:lnTo>
                  <a:lnTo>
                    <a:pt x="11" y="23"/>
                  </a:lnTo>
                  <a:lnTo>
                    <a:pt x="7" y="27"/>
                  </a:lnTo>
                  <a:lnTo>
                    <a:pt x="2" y="25"/>
                  </a:lnTo>
                  <a:lnTo>
                    <a:pt x="0" y="22"/>
                  </a:lnTo>
                  <a:lnTo>
                    <a:pt x="16" y="13"/>
                  </a:lnTo>
                  <a:lnTo>
                    <a:pt x="51" y="9"/>
                  </a:lnTo>
                  <a:lnTo>
                    <a:pt x="69" y="4"/>
                  </a:lnTo>
                  <a:lnTo>
                    <a:pt x="69" y="5"/>
                  </a:lnTo>
                  <a:lnTo>
                    <a:pt x="83" y="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13" name="Freeform 237"/>
            <p:cNvSpPr>
              <a:spLocks/>
            </p:cNvSpPr>
            <p:nvPr/>
          </p:nvSpPr>
          <p:spPr bwMode="auto">
            <a:xfrm>
              <a:off x="1531485" y="4633789"/>
              <a:ext cx="65553" cy="82392"/>
            </a:xfrm>
            <a:custGeom>
              <a:avLst/>
              <a:gdLst>
                <a:gd name="T0" fmla="*/ 2147483646 w 41"/>
                <a:gd name="T1" fmla="*/ 2147483646 h 52"/>
                <a:gd name="T2" fmla="*/ 2147483646 w 41"/>
                <a:gd name="T3" fmla="*/ 2147483646 h 52"/>
                <a:gd name="T4" fmla="*/ 2147483646 w 41"/>
                <a:gd name="T5" fmla="*/ 2147483646 h 52"/>
                <a:gd name="T6" fmla="*/ 2147483646 w 41"/>
                <a:gd name="T7" fmla="*/ 2147483646 h 52"/>
                <a:gd name="T8" fmla="*/ 2147483646 w 41"/>
                <a:gd name="T9" fmla="*/ 2147483646 h 52"/>
                <a:gd name="T10" fmla="*/ 2147483646 w 41"/>
                <a:gd name="T11" fmla="*/ 2147483646 h 52"/>
                <a:gd name="T12" fmla="*/ 2147483646 w 41"/>
                <a:gd name="T13" fmla="*/ 2147483646 h 52"/>
                <a:gd name="T14" fmla="*/ 2147483646 w 41"/>
                <a:gd name="T15" fmla="*/ 2147483646 h 52"/>
                <a:gd name="T16" fmla="*/ 0 w 41"/>
                <a:gd name="T17" fmla="*/ 2147483646 h 52"/>
                <a:gd name="T18" fmla="*/ 2147483646 w 41"/>
                <a:gd name="T19" fmla="*/ 2147483646 h 52"/>
                <a:gd name="T20" fmla="*/ 2147483646 w 41"/>
                <a:gd name="T21" fmla="*/ 2147483646 h 52"/>
                <a:gd name="T22" fmla="*/ 2147483646 w 41"/>
                <a:gd name="T23" fmla="*/ 2147483646 h 52"/>
                <a:gd name="T24" fmla="*/ 2147483646 w 41"/>
                <a:gd name="T25" fmla="*/ 2147483646 h 52"/>
                <a:gd name="T26" fmla="*/ 2147483646 w 41"/>
                <a:gd name="T27" fmla="*/ 2147483646 h 52"/>
                <a:gd name="T28" fmla="*/ 2147483646 w 41"/>
                <a:gd name="T29" fmla="*/ 2147483646 h 52"/>
                <a:gd name="T30" fmla="*/ 2147483646 w 41"/>
                <a:gd name="T31" fmla="*/ 2147483646 h 52"/>
                <a:gd name="T32" fmla="*/ 2147483646 w 41"/>
                <a:gd name="T33" fmla="*/ 0 h 52"/>
                <a:gd name="T34" fmla="*/ 2147483646 w 41"/>
                <a:gd name="T35" fmla="*/ 2147483646 h 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1"/>
                <a:gd name="T55" fmla="*/ 0 h 52"/>
                <a:gd name="T56" fmla="*/ 41 w 41"/>
                <a:gd name="T57" fmla="*/ 52 h 5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1" h="52">
                  <a:moveTo>
                    <a:pt x="41" y="2"/>
                  </a:moveTo>
                  <a:lnTo>
                    <a:pt x="36" y="18"/>
                  </a:lnTo>
                  <a:lnTo>
                    <a:pt x="34" y="36"/>
                  </a:lnTo>
                  <a:lnTo>
                    <a:pt x="34" y="43"/>
                  </a:lnTo>
                  <a:lnTo>
                    <a:pt x="34" y="45"/>
                  </a:lnTo>
                  <a:lnTo>
                    <a:pt x="32" y="47"/>
                  </a:lnTo>
                  <a:lnTo>
                    <a:pt x="20" y="47"/>
                  </a:lnTo>
                  <a:lnTo>
                    <a:pt x="0" y="52"/>
                  </a:lnTo>
                  <a:lnTo>
                    <a:pt x="2" y="45"/>
                  </a:lnTo>
                  <a:lnTo>
                    <a:pt x="4" y="41"/>
                  </a:lnTo>
                  <a:lnTo>
                    <a:pt x="8" y="41"/>
                  </a:lnTo>
                  <a:lnTo>
                    <a:pt x="15" y="29"/>
                  </a:lnTo>
                  <a:lnTo>
                    <a:pt x="18" y="23"/>
                  </a:lnTo>
                  <a:lnTo>
                    <a:pt x="23" y="20"/>
                  </a:lnTo>
                  <a:lnTo>
                    <a:pt x="41" y="2"/>
                  </a:lnTo>
                  <a:lnTo>
                    <a:pt x="39" y="0"/>
                  </a:lnTo>
                  <a:lnTo>
                    <a:pt x="41" y="2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14" name="Freeform 238"/>
            <p:cNvSpPr>
              <a:spLocks/>
            </p:cNvSpPr>
            <p:nvPr/>
          </p:nvSpPr>
          <p:spPr bwMode="auto">
            <a:xfrm>
              <a:off x="2425668" y="4640515"/>
              <a:ext cx="11267" cy="4204"/>
            </a:xfrm>
            <a:custGeom>
              <a:avLst/>
              <a:gdLst>
                <a:gd name="T0" fmla="*/ 2147483646 w 7"/>
                <a:gd name="T1" fmla="*/ 2147483646 h 3"/>
                <a:gd name="T2" fmla="*/ 0 w 7"/>
                <a:gd name="T3" fmla="*/ 2147483646 h 3"/>
                <a:gd name="T4" fmla="*/ 2147483646 w 7"/>
                <a:gd name="T5" fmla="*/ 0 h 3"/>
                <a:gd name="T6" fmla="*/ 2147483646 w 7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3"/>
                <a:gd name="T14" fmla="*/ 7 w 7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3">
                  <a:moveTo>
                    <a:pt x="4" y="3"/>
                  </a:moveTo>
                  <a:lnTo>
                    <a:pt x="0" y="3"/>
                  </a:lnTo>
                  <a:lnTo>
                    <a:pt x="7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15" name="Freeform 239"/>
            <p:cNvSpPr>
              <a:spLocks/>
            </p:cNvSpPr>
            <p:nvPr/>
          </p:nvSpPr>
          <p:spPr bwMode="auto">
            <a:xfrm>
              <a:off x="1729168" y="4656489"/>
              <a:ext cx="312401" cy="247175"/>
            </a:xfrm>
            <a:custGeom>
              <a:avLst/>
              <a:gdLst>
                <a:gd name="T0" fmla="*/ 2147483646 w 197"/>
                <a:gd name="T1" fmla="*/ 2147483646 h 156"/>
                <a:gd name="T2" fmla="*/ 2147483646 w 197"/>
                <a:gd name="T3" fmla="*/ 2147483646 h 156"/>
                <a:gd name="T4" fmla="*/ 2147483646 w 197"/>
                <a:gd name="T5" fmla="*/ 2147483646 h 156"/>
                <a:gd name="T6" fmla="*/ 2147483646 w 197"/>
                <a:gd name="T7" fmla="*/ 2147483646 h 156"/>
                <a:gd name="T8" fmla="*/ 2147483646 w 197"/>
                <a:gd name="T9" fmla="*/ 2147483646 h 156"/>
                <a:gd name="T10" fmla="*/ 2147483646 w 197"/>
                <a:gd name="T11" fmla="*/ 2147483646 h 156"/>
                <a:gd name="T12" fmla="*/ 2147483646 w 197"/>
                <a:gd name="T13" fmla="*/ 2147483646 h 156"/>
                <a:gd name="T14" fmla="*/ 2147483646 w 197"/>
                <a:gd name="T15" fmla="*/ 2147483646 h 156"/>
                <a:gd name="T16" fmla="*/ 2147483646 w 197"/>
                <a:gd name="T17" fmla="*/ 2147483646 h 156"/>
                <a:gd name="T18" fmla="*/ 2147483646 w 197"/>
                <a:gd name="T19" fmla="*/ 2147483646 h 156"/>
                <a:gd name="T20" fmla="*/ 2147483646 w 197"/>
                <a:gd name="T21" fmla="*/ 2147483646 h 156"/>
                <a:gd name="T22" fmla="*/ 2147483646 w 197"/>
                <a:gd name="T23" fmla="*/ 2147483646 h 156"/>
                <a:gd name="T24" fmla="*/ 2147483646 w 197"/>
                <a:gd name="T25" fmla="*/ 2147483646 h 156"/>
                <a:gd name="T26" fmla="*/ 2147483646 w 197"/>
                <a:gd name="T27" fmla="*/ 2147483646 h 156"/>
                <a:gd name="T28" fmla="*/ 2147483646 w 197"/>
                <a:gd name="T29" fmla="*/ 2147483646 h 156"/>
                <a:gd name="T30" fmla="*/ 2147483646 w 197"/>
                <a:gd name="T31" fmla="*/ 2147483646 h 156"/>
                <a:gd name="T32" fmla="*/ 2147483646 w 197"/>
                <a:gd name="T33" fmla="*/ 2147483646 h 156"/>
                <a:gd name="T34" fmla="*/ 2147483646 w 197"/>
                <a:gd name="T35" fmla="*/ 2147483646 h 156"/>
                <a:gd name="T36" fmla="*/ 2147483646 w 197"/>
                <a:gd name="T37" fmla="*/ 2147483646 h 156"/>
                <a:gd name="T38" fmla="*/ 2147483646 w 197"/>
                <a:gd name="T39" fmla="*/ 2147483646 h 156"/>
                <a:gd name="T40" fmla="*/ 2147483646 w 197"/>
                <a:gd name="T41" fmla="*/ 2147483646 h 156"/>
                <a:gd name="T42" fmla="*/ 2147483646 w 197"/>
                <a:gd name="T43" fmla="*/ 2147483646 h 156"/>
                <a:gd name="T44" fmla="*/ 0 w 197"/>
                <a:gd name="T45" fmla="*/ 2147483646 h 156"/>
                <a:gd name="T46" fmla="*/ 2147483646 w 197"/>
                <a:gd name="T47" fmla="*/ 2147483646 h 156"/>
                <a:gd name="T48" fmla="*/ 2147483646 w 197"/>
                <a:gd name="T49" fmla="*/ 2147483646 h 156"/>
                <a:gd name="T50" fmla="*/ 2147483646 w 197"/>
                <a:gd name="T51" fmla="*/ 2147483646 h 156"/>
                <a:gd name="T52" fmla="*/ 2147483646 w 197"/>
                <a:gd name="T53" fmla="*/ 2147483646 h 156"/>
                <a:gd name="T54" fmla="*/ 2147483646 w 197"/>
                <a:gd name="T55" fmla="*/ 2147483646 h 156"/>
                <a:gd name="T56" fmla="*/ 2147483646 w 197"/>
                <a:gd name="T57" fmla="*/ 2147483646 h 156"/>
                <a:gd name="T58" fmla="*/ 2147483646 w 197"/>
                <a:gd name="T59" fmla="*/ 2147483646 h 156"/>
                <a:gd name="T60" fmla="*/ 2147483646 w 197"/>
                <a:gd name="T61" fmla="*/ 2147483646 h 156"/>
                <a:gd name="T62" fmla="*/ 2147483646 w 197"/>
                <a:gd name="T63" fmla="*/ 2147483646 h 156"/>
                <a:gd name="T64" fmla="*/ 2147483646 w 197"/>
                <a:gd name="T65" fmla="*/ 2147483646 h 156"/>
                <a:gd name="T66" fmla="*/ 2147483646 w 197"/>
                <a:gd name="T67" fmla="*/ 2147483646 h 156"/>
                <a:gd name="T68" fmla="*/ 2147483646 w 197"/>
                <a:gd name="T69" fmla="*/ 2147483646 h 156"/>
                <a:gd name="T70" fmla="*/ 2147483646 w 197"/>
                <a:gd name="T71" fmla="*/ 2147483646 h 156"/>
                <a:gd name="T72" fmla="*/ 2147483646 w 197"/>
                <a:gd name="T73" fmla="*/ 2147483646 h 156"/>
                <a:gd name="T74" fmla="*/ 2147483646 w 197"/>
                <a:gd name="T75" fmla="*/ 2147483646 h 156"/>
                <a:gd name="T76" fmla="*/ 2147483646 w 197"/>
                <a:gd name="T77" fmla="*/ 2147483646 h 156"/>
                <a:gd name="T78" fmla="*/ 2147483646 w 197"/>
                <a:gd name="T79" fmla="*/ 2147483646 h 156"/>
                <a:gd name="T80" fmla="*/ 2147483646 w 197"/>
                <a:gd name="T81" fmla="*/ 2147483646 h 156"/>
                <a:gd name="T82" fmla="*/ 2147483646 w 197"/>
                <a:gd name="T83" fmla="*/ 2147483646 h 156"/>
                <a:gd name="T84" fmla="*/ 2147483646 w 197"/>
                <a:gd name="T85" fmla="*/ 2147483646 h 156"/>
                <a:gd name="T86" fmla="*/ 2147483646 w 197"/>
                <a:gd name="T87" fmla="*/ 2147483646 h 156"/>
                <a:gd name="T88" fmla="*/ 2147483646 w 197"/>
                <a:gd name="T89" fmla="*/ 2147483646 h 156"/>
                <a:gd name="T90" fmla="*/ 2147483646 w 197"/>
                <a:gd name="T91" fmla="*/ 2147483646 h 156"/>
                <a:gd name="T92" fmla="*/ 2147483646 w 197"/>
                <a:gd name="T93" fmla="*/ 2147483646 h 156"/>
                <a:gd name="T94" fmla="*/ 2147483646 w 197"/>
                <a:gd name="T95" fmla="*/ 2147483646 h 156"/>
                <a:gd name="T96" fmla="*/ 2147483646 w 197"/>
                <a:gd name="T97" fmla="*/ 2147483646 h 156"/>
                <a:gd name="T98" fmla="*/ 2147483646 w 197"/>
                <a:gd name="T99" fmla="*/ 2147483646 h 156"/>
                <a:gd name="T100" fmla="*/ 2147483646 w 197"/>
                <a:gd name="T101" fmla="*/ 2147483646 h 156"/>
                <a:gd name="T102" fmla="*/ 2147483646 w 197"/>
                <a:gd name="T103" fmla="*/ 2147483646 h 156"/>
                <a:gd name="T104" fmla="*/ 2147483646 w 197"/>
                <a:gd name="T105" fmla="*/ 2147483646 h 156"/>
                <a:gd name="T106" fmla="*/ 2147483646 w 197"/>
                <a:gd name="T107" fmla="*/ 2147483646 h 156"/>
                <a:gd name="T108" fmla="*/ 2147483646 w 197"/>
                <a:gd name="T109" fmla="*/ 2147483646 h 156"/>
                <a:gd name="T110" fmla="*/ 2147483646 w 197"/>
                <a:gd name="T111" fmla="*/ 0 h 156"/>
                <a:gd name="T112" fmla="*/ 2147483646 w 197"/>
                <a:gd name="T113" fmla="*/ 2147483646 h 156"/>
                <a:gd name="T114" fmla="*/ 2147483646 w 197"/>
                <a:gd name="T115" fmla="*/ 2147483646 h 15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7"/>
                <a:gd name="T175" fmla="*/ 0 h 156"/>
                <a:gd name="T176" fmla="*/ 197 w 197"/>
                <a:gd name="T177" fmla="*/ 156 h 15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7" h="156">
                  <a:moveTo>
                    <a:pt x="197" y="9"/>
                  </a:moveTo>
                  <a:lnTo>
                    <a:pt x="181" y="99"/>
                  </a:lnTo>
                  <a:lnTo>
                    <a:pt x="181" y="104"/>
                  </a:lnTo>
                  <a:lnTo>
                    <a:pt x="154" y="102"/>
                  </a:lnTo>
                  <a:lnTo>
                    <a:pt x="153" y="104"/>
                  </a:lnTo>
                  <a:lnTo>
                    <a:pt x="145" y="104"/>
                  </a:lnTo>
                  <a:lnTo>
                    <a:pt x="147" y="93"/>
                  </a:lnTo>
                  <a:lnTo>
                    <a:pt x="135" y="99"/>
                  </a:lnTo>
                  <a:lnTo>
                    <a:pt x="124" y="99"/>
                  </a:lnTo>
                  <a:lnTo>
                    <a:pt x="122" y="97"/>
                  </a:lnTo>
                  <a:lnTo>
                    <a:pt x="121" y="99"/>
                  </a:lnTo>
                  <a:lnTo>
                    <a:pt x="103" y="106"/>
                  </a:lnTo>
                  <a:lnTo>
                    <a:pt x="85" y="115"/>
                  </a:lnTo>
                  <a:lnTo>
                    <a:pt x="52" y="134"/>
                  </a:lnTo>
                  <a:lnTo>
                    <a:pt x="30" y="152"/>
                  </a:lnTo>
                  <a:lnTo>
                    <a:pt x="27" y="150"/>
                  </a:lnTo>
                  <a:lnTo>
                    <a:pt x="23" y="154"/>
                  </a:lnTo>
                  <a:lnTo>
                    <a:pt x="20" y="156"/>
                  </a:lnTo>
                  <a:lnTo>
                    <a:pt x="18" y="156"/>
                  </a:lnTo>
                  <a:lnTo>
                    <a:pt x="16" y="152"/>
                  </a:lnTo>
                  <a:lnTo>
                    <a:pt x="16" y="154"/>
                  </a:lnTo>
                  <a:lnTo>
                    <a:pt x="4" y="147"/>
                  </a:lnTo>
                  <a:lnTo>
                    <a:pt x="0" y="143"/>
                  </a:lnTo>
                  <a:lnTo>
                    <a:pt x="6" y="138"/>
                  </a:lnTo>
                  <a:lnTo>
                    <a:pt x="6" y="140"/>
                  </a:lnTo>
                  <a:lnTo>
                    <a:pt x="18" y="127"/>
                  </a:lnTo>
                  <a:lnTo>
                    <a:pt x="22" y="125"/>
                  </a:lnTo>
                  <a:lnTo>
                    <a:pt x="22" y="127"/>
                  </a:lnTo>
                  <a:lnTo>
                    <a:pt x="27" y="122"/>
                  </a:lnTo>
                  <a:lnTo>
                    <a:pt x="32" y="118"/>
                  </a:lnTo>
                  <a:lnTo>
                    <a:pt x="45" y="109"/>
                  </a:lnTo>
                  <a:lnTo>
                    <a:pt x="50" y="107"/>
                  </a:lnTo>
                  <a:lnTo>
                    <a:pt x="53" y="104"/>
                  </a:lnTo>
                  <a:lnTo>
                    <a:pt x="62" y="97"/>
                  </a:lnTo>
                  <a:lnTo>
                    <a:pt x="73" y="90"/>
                  </a:lnTo>
                  <a:lnTo>
                    <a:pt x="85" y="82"/>
                  </a:lnTo>
                  <a:lnTo>
                    <a:pt x="99" y="77"/>
                  </a:lnTo>
                  <a:lnTo>
                    <a:pt x="103" y="75"/>
                  </a:lnTo>
                  <a:lnTo>
                    <a:pt x="105" y="70"/>
                  </a:lnTo>
                  <a:lnTo>
                    <a:pt x="105" y="61"/>
                  </a:lnTo>
                  <a:lnTo>
                    <a:pt x="105" y="52"/>
                  </a:lnTo>
                  <a:lnTo>
                    <a:pt x="105" y="43"/>
                  </a:lnTo>
                  <a:lnTo>
                    <a:pt x="107" y="25"/>
                  </a:lnTo>
                  <a:lnTo>
                    <a:pt x="124" y="20"/>
                  </a:lnTo>
                  <a:lnTo>
                    <a:pt x="144" y="15"/>
                  </a:lnTo>
                  <a:lnTo>
                    <a:pt x="154" y="11"/>
                  </a:lnTo>
                  <a:lnTo>
                    <a:pt x="165" y="8"/>
                  </a:lnTo>
                  <a:lnTo>
                    <a:pt x="167" y="8"/>
                  </a:lnTo>
                  <a:lnTo>
                    <a:pt x="174" y="6"/>
                  </a:lnTo>
                  <a:lnTo>
                    <a:pt x="177" y="4"/>
                  </a:lnTo>
                  <a:lnTo>
                    <a:pt x="183" y="6"/>
                  </a:lnTo>
                  <a:lnTo>
                    <a:pt x="186" y="8"/>
                  </a:lnTo>
                  <a:lnTo>
                    <a:pt x="190" y="6"/>
                  </a:lnTo>
                  <a:lnTo>
                    <a:pt x="188" y="6"/>
                  </a:lnTo>
                  <a:lnTo>
                    <a:pt x="191" y="2"/>
                  </a:lnTo>
                  <a:lnTo>
                    <a:pt x="191" y="0"/>
                  </a:lnTo>
                  <a:lnTo>
                    <a:pt x="195" y="4"/>
                  </a:lnTo>
                  <a:lnTo>
                    <a:pt x="197" y="9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16" name="Freeform 240"/>
            <p:cNvSpPr>
              <a:spLocks/>
            </p:cNvSpPr>
            <p:nvPr/>
          </p:nvSpPr>
          <p:spPr bwMode="auto">
            <a:xfrm>
              <a:off x="2035424" y="4669099"/>
              <a:ext cx="39946" cy="148810"/>
            </a:xfrm>
            <a:custGeom>
              <a:avLst/>
              <a:gdLst>
                <a:gd name="T0" fmla="*/ 2147483646 w 25"/>
                <a:gd name="T1" fmla="*/ 2147483646 h 94"/>
                <a:gd name="T2" fmla="*/ 2147483646 w 25"/>
                <a:gd name="T3" fmla="*/ 2147483646 h 94"/>
                <a:gd name="T4" fmla="*/ 2147483646 w 25"/>
                <a:gd name="T5" fmla="*/ 2147483646 h 94"/>
                <a:gd name="T6" fmla="*/ 2147483646 w 25"/>
                <a:gd name="T7" fmla="*/ 2147483646 h 94"/>
                <a:gd name="T8" fmla="*/ 2147483646 w 25"/>
                <a:gd name="T9" fmla="*/ 2147483646 h 94"/>
                <a:gd name="T10" fmla="*/ 2147483646 w 25"/>
                <a:gd name="T11" fmla="*/ 2147483646 h 94"/>
                <a:gd name="T12" fmla="*/ 0 w 25"/>
                <a:gd name="T13" fmla="*/ 2147483646 h 94"/>
                <a:gd name="T14" fmla="*/ 2147483646 w 25"/>
                <a:gd name="T15" fmla="*/ 2147483646 h 94"/>
                <a:gd name="T16" fmla="*/ 2147483646 w 25"/>
                <a:gd name="T17" fmla="*/ 2147483646 h 94"/>
                <a:gd name="T18" fmla="*/ 2147483646 w 25"/>
                <a:gd name="T19" fmla="*/ 2147483646 h 94"/>
                <a:gd name="T20" fmla="*/ 2147483646 w 25"/>
                <a:gd name="T21" fmla="*/ 2147483646 h 94"/>
                <a:gd name="T22" fmla="*/ 2147483646 w 25"/>
                <a:gd name="T23" fmla="*/ 2147483646 h 94"/>
                <a:gd name="T24" fmla="*/ 2147483646 w 25"/>
                <a:gd name="T25" fmla="*/ 0 h 94"/>
                <a:gd name="T26" fmla="*/ 2147483646 w 25"/>
                <a:gd name="T27" fmla="*/ 2147483646 h 9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5"/>
                <a:gd name="T43" fmla="*/ 0 h 94"/>
                <a:gd name="T44" fmla="*/ 25 w 25"/>
                <a:gd name="T45" fmla="*/ 94 h 9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5" h="94">
                  <a:moveTo>
                    <a:pt x="25" y="1"/>
                  </a:moveTo>
                  <a:lnTo>
                    <a:pt x="18" y="25"/>
                  </a:lnTo>
                  <a:lnTo>
                    <a:pt x="16" y="37"/>
                  </a:lnTo>
                  <a:lnTo>
                    <a:pt x="14" y="66"/>
                  </a:lnTo>
                  <a:lnTo>
                    <a:pt x="13" y="78"/>
                  </a:lnTo>
                  <a:lnTo>
                    <a:pt x="16" y="92"/>
                  </a:lnTo>
                  <a:lnTo>
                    <a:pt x="0" y="94"/>
                  </a:lnTo>
                  <a:lnTo>
                    <a:pt x="6" y="74"/>
                  </a:lnTo>
                  <a:lnTo>
                    <a:pt x="6" y="67"/>
                  </a:lnTo>
                  <a:lnTo>
                    <a:pt x="6" y="49"/>
                  </a:lnTo>
                  <a:lnTo>
                    <a:pt x="7" y="44"/>
                  </a:lnTo>
                  <a:lnTo>
                    <a:pt x="11" y="21"/>
                  </a:lnTo>
                  <a:lnTo>
                    <a:pt x="16" y="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17" name="Freeform 241"/>
            <p:cNvSpPr>
              <a:spLocks/>
            </p:cNvSpPr>
            <p:nvPr/>
          </p:nvSpPr>
          <p:spPr bwMode="auto">
            <a:xfrm>
              <a:off x="2111219" y="4673303"/>
              <a:ext cx="54286" cy="40355"/>
            </a:xfrm>
            <a:custGeom>
              <a:avLst/>
              <a:gdLst>
                <a:gd name="T0" fmla="*/ 2147483646 w 34"/>
                <a:gd name="T1" fmla="*/ 2147483646 h 25"/>
                <a:gd name="T2" fmla="*/ 2147483646 w 34"/>
                <a:gd name="T3" fmla="*/ 2147483646 h 25"/>
                <a:gd name="T4" fmla="*/ 2147483646 w 34"/>
                <a:gd name="T5" fmla="*/ 2147483646 h 25"/>
                <a:gd name="T6" fmla="*/ 2147483646 w 34"/>
                <a:gd name="T7" fmla="*/ 2147483646 h 25"/>
                <a:gd name="T8" fmla="*/ 2147483646 w 34"/>
                <a:gd name="T9" fmla="*/ 2147483646 h 25"/>
                <a:gd name="T10" fmla="*/ 2147483646 w 34"/>
                <a:gd name="T11" fmla="*/ 2147483646 h 25"/>
                <a:gd name="T12" fmla="*/ 0 w 34"/>
                <a:gd name="T13" fmla="*/ 2147483646 h 25"/>
                <a:gd name="T14" fmla="*/ 2147483646 w 34"/>
                <a:gd name="T15" fmla="*/ 2147483646 h 25"/>
                <a:gd name="T16" fmla="*/ 2147483646 w 34"/>
                <a:gd name="T17" fmla="*/ 2147483646 h 25"/>
                <a:gd name="T18" fmla="*/ 2147483646 w 34"/>
                <a:gd name="T19" fmla="*/ 0 h 25"/>
                <a:gd name="T20" fmla="*/ 2147483646 w 34"/>
                <a:gd name="T21" fmla="*/ 2147483646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"/>
                <a:gd name="T34" fmla="*/ 0 h 25"/>
                <a:gd name="T35" fmla="*/ 34 w 34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" h="25">
                  <a:moveTo>
                    <a:pt x="34" y="5"/>
                  </a:moveTo>
                  <a:lnTo>
                    <a:pt x="30" y="11"/>
                  </a:lnTo>
                  <a:lnTo>
                    <a:pt x="23" y="13"/>
                  </a:lnTo>
                  <a:lnTo>
                    <a:pt x="16" y="14"/>
                  </a:lnTo>
                  <a:lnTo>
                    <a:pt x="11" y="20"/>
                  </a:lnTo>
                  <a:lnTo>
                    <a:pt x="5" y="23"/>
                  </a:lnTo>
                  <a:lnTo>
                    <a:pt x="0" y="25"/>
                  </a:lnTo>
                  <a:lnTo>
                    <a:pt x="14" y="9"/>
                  </a:lnTo>
                  <a:lnTo>
                    <a:pt x="23" y="4"/>
                  </a:lnTo>
                  <a:lnTo>
                    <a:pt x="32" y="0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18" name="Freeform 243"/>
            <p:cNvSpPr>
              <a:spLocks/>
            </p:cNvSpPr>
            <p:nvPr/>
          </p:nvSpPr>
          <p:spPr bwMode="auto">
            <a:xfrm>
              <a:off x="2403134" y="4687596"/>
              <a:ext cx="14340" cy="6726"/>
            </a:xfrm>
            <a:custGeom>
              <a:avLst/>
              <a:gdLst>
                <a:gd name="T0" fmla="*/ 2147483646 w 9"/>
                <a:gd name="T1" fmla="*/ 2147483646 h 4"/>
                <a:gd name="T2" fmla="*/ 2147483646 w 9"/>
                <a:gd name="T3" fmla="*/ 2147483646 h 4"/>
                <a:gd name="T4" fmla="*/ 0 w 9"/>
                <a:gd name="T5" fmla="*/ 0 h 4"/>
                <a:gd name="T6" fmla="*/ 2147483646 w 9"/>
                <a:gd name="T7" fmla="*/ 2147483646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4"/>
                <a:gd name="T14" fmla="*/ 9 w 9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4">
                  <a:moveTo>
                    <a:pt x="9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19" name="Freeform 244"/>
            <p:cNvSpPr>
              <a:spLocks/>
            </p:cNvSpPr>
            <p:nvPr/>
          </p:nvSpPr>
          <p:spPr bwMode="auto">
            <a:xfrm>
              <a:off x="906683" y="4696003"/>
              <a:ext cx="159785" cy="50444"/>
            </a:xfrm>
            <a:custGeom>
              <a:avLst/>
              <a:gdLst>
                <a:gd name="T0" fmla="*/ 2147483646 w 101"/>
                <a:gd name="T1" fmla="*/ 2147483646 h 32"/>
                <a:gd name="T2" fmla="*/ 2147483646 w 101"/>
                <a:gd name="T3" fmla="*/ 2147483646 h 32"/>
                <a:gd name="T4" fmla="*/ 2147483646 w 101"/>
                <a:gd name="T5" fmla="*/ 2147483646 h 32"/>
                <a:gd name="T6" fmla="*/ 2147483646 w 101"/>
                <a:gd name="T7" fmla="*/ 2147483646 h 32"/>
                <a:gd name="T8" fmla="*/ 2147483646 w 101"/>
                <a:gd name="T9" fmla="*/ 2147483646 h 32"/>
                <a:gd name="T10" fmla="*/ 2147483646 w 101"/>
                <a:gd name="T11" fmla="*/ 2147483646 h 32"/>
                <a:gd name="T12" fmla="*/ 2147483646 w 101"/>
                <a:gd name="T13" fmla="*/ 2147483646 h 32"/>
                <a:gd name="T14" fmla="*/ 2147483646 w 101"/>
                <a:gd name="T15" fmla="*/ 2147483646 h 32"/>
                <a:gd name="T16" fmla="*/ 2147483646 w 101"/>
                <a:gd name="T17" fmla="*/ 2147483646 h 32"/>
                <a:gd name="T18" fmla="*/ 0 w 101"/>
                <a:gd name="T19" fmla="*/ 2147483646 h 32"/>
                <a:gd name="T20" fmla="*/ 2147483646 w 101"/>
                <a:gd name="T21" fmla="*/ 2147483646 h 32"/>
                <a:gd name="T22" fmla="*/ 2147483646 w 101"/>
                <a:gd name="T23" fmla="*/ 2147483646 h 32"/>
                <a:gd name="T24" fmla="*/ 2147483646 w 101"/>
                <a:gd name="T25" fmla="*/ 2147483646 h 32"/>
                <a:gd name="T26" fmla="*/ 2147483646 w 101"/>
                <a:gd name="T27" fmla="*/ 2147483646 h 32"/>
                <a:gd name="T28" fmla="*/ 2147483646 w 101"/>
                <a:gd name="T29" fmla="*/ 2147483646 h 32"/>
                <a:gd name="T30" fmla="*/ 2147483646 w 101"/>
                <a:gd name="T31" fmla="*/ 2147483646 h 32"/>
                <a:gd name="T32" fmla="*/ 2147483646 w 101"/>
                <a:gd name="T33" fmla="*/ 2147483646 h 32"/>
                <a:gd name="T34" fmla="*/ 2147483646 w 101"/>
                <a:gd name="T35" fmla="*/ 2147483646 h 32"/>
                <a:gd name="T36" fmla="*/ 2147483646 w 101"/>
                <a:gd name="T37" fmla="*/ 2147483646 h 32"/>
                <a:gd name="T38" fmla="*/ 2147483646 w 101"/>
                <a:gd name="T39" fmla="*/ 2147483646 h 32"/>
                <a:gd name="T40" fmla="*/ 2147483646 w 101"/>
                <a:gd name="T41" fmla="*/ 2147483646 h 32"/>
                <a:gd name="T42" fmla="*/ 2147483646 w 101"/>
                <a:gd name="T43" fmla="*/ 2147483646 h 32"/>
                <a:gd name="T44" fmla="*/ 2147483646 w 101"/>
                <a:gd name="T45" fmla="*/ 2147483646 h 32"/>
                <a:gd name="T46" fmla="*/ 2147483646 w 101"/>
                <a:gd name="T47" fmla="*/ 0 h 32"/>
                <a:gd name="T48" fmla="*/ 2147483646 w 101"/>
                <a:gd name="T49" fmla="*/ 2147483646 h 32"/>
                <a:gd name="T50" fmla="*/ 2147483646 w 101"/>
                <a:gd name="T51" fmla="*/ 2147483646 h 3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1"/>
                <a:gd name="T79" fmla="*/ 0 h 32"/>
                <a:gd name="T80" fmla="*/ 101 w 101"/>
                <a:gd name="T81" fmla="*/ 32 h 3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1" h="32">
                  <a:moveTo>
                    <a:pt x="99" y="9"/>
                  </a:moveTo>
                  <a:lnTo>
                    <a:pt x="97" y="9"/>
                  </a:lnTo>
                  <a:lnTo>
                    <a:pt x="97" y="8"/>
                  </a:lnTo>
                  <a:lnTo>
                    <a:pt x="53" y="24"/>
                  </a:lnTo>
                  <a:lnTo>
                    <a:pt x="41" y="27"/>
                  </a:lnTo>
                  <a:lnTo>
                    <a:pt x="26" y="31"/>
                  </a:lnTo>
                  <a:lnTo>
                    <a:pt x="12" y="32"/>
                  </a:lnTo>
                  <a:lnTo>
                    <a:pt x="7" y="31"/>
                  </a:lnTo>
                  <a:lnTo>
                    <a:pt x="0" y="25"/>
                  </a:lnTo>
                  <a:lnTo>
                    <a:pt x="7" y="22"/>
                  </a:lnTo>
                  <a:lnTo>
                    <a:pt x="25" y="22"/>
                  </a:lnTo>
                  <a:lnTo>
                    <a:pt x="33" y="22"/>
                  </a:lnTo>
                  <a:lnTo>
                    <a:pt x="42" y="18"/>
                  </a:lnTo>
                  <a:lnTo>
                    <a:pt x="53" y="16"/>
                  </a:lnTo>
                  <a:lnTo>
                    <a:pt x="62" y="9"/>
                  </a:lnTo>
                  <a:lnTo>
                    <a:pt x="64" y="11"/>
                  </a:lnTo>
                  <a:lnTo>
                    <a:pt x="65" y="9"/>
                  </a:lnTo>
                  <a:lnTo>
                    <a:pt x="67" y="9"/>
                  </a:lnTo>
                  <a:lnTo>
                    <a:pt x="69" y="8"/>
                  </a:lnTo>
                  <a:lnTo>
                    <a:pt x="72" y="9"/>
                  </a:lnTo>
                  <a:lnTo>
                    <a:pt x="72" y="8"/>
                  </a:lnTo>
                  <a:lnTo>
                    <a:pt x="74" y="9"/>
                  </a:lnTo>
                  <a:lnTo>
                    <a:pt x="99" y="0"/>
                  </a:lnTo>
                  <a:lnTo>
                    <a:pt x="101" y="6"/>
                  </a:lnTo>
                  <a:lnTo>
                    <a:pt x="99" y="9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20" name="Freeform 246"/>
            <p:cNvSpPr>
              <a:spLocks/>
            </p:cNvSpPr>
            <p:nvPr/>
          </p:nvSpPr>
          <p:spPr bwMode="auto">
            <a:xfrm>
              <a:off x="1066469" y="4713659"/>
              <a:ext cx="38922" cy="158058"/>
            </a:xfrm>
            <a:custGeom>
              <a:avLst/>
              <a:gdLst>
                <a:gd name="T0" fmla="*/ 2147483646 w 24"/>
                <a:gd name="T1" fmla="*/ 2147483646 h 100"/>
                <a:gd name="T2" fmla="*/ 2147483646 w 24"/>
                <a:gd name="T3" fmla="*/ 2147483646 h 100"/>
                <a:gd name="T4" fmla="*/ 2147483646 w 24"/>
                <a:gd name="T5" fmla="*/ 2147483646 h 100"/>
                <a:gd name="T6" fmla="*/ 2147483646 w 24"/>
                <a:gd name="T7" fmla="*/ 2147483646 h 100"/>
                <a:gd name="T8" fmla="*/ 2147483646 w 24"/>
                <a:gd name="T9" fmla="*/ 2147483646 h 100"/>
                <a:gd name="T10" fmla="*/ 2147483646 w 24"/>
                <a:gd name="T11" fmla="*/ 2147483646 h 100"/>
                <a:gd name="T12" fmla="*/ 0 w 24"/>
                <a:gd name="T13" fmla="*/ 2147483646 h 100"/>
                <a:gd name="T14" fmla="*/ 0 w 24"/>
                <a:gd name="T15" fmla="*/ 2147483646 h 100"/>
                <a:gd name="T16" fmla="*/ 2147483646 w 24"/>
                <a:gd name="T17" fmla="*/ 2147483646 h 100"/>
                <a:gd name="T18" fmla="*/ 2147483646 w 24"/>
                <a:gd name="T19" fmla="*/ 2147483646 h 100"/>
                <a:gd name="T20" fmla="*/ 2147483646 w 24"/>
                <a:gd name="T21" fmla="*/ 2147483646 h 100"/>
                <a:gd name="T22" fmla="*/ 2147483646 w 24"/>
                <a:gd name="T23" fmla="*/ 2147483646 h 100"/>
                <a:gd name="T24" fmla="*/ 2147483646 w 24"/>
                <a:gd name="T25" fmla="*/ 2147483646 h 100"/>
                <a:gd name="T26" fmla="*/ 2147483646 w 24"/>
                <a:gd name="T27" fmla="*/ 2147483646 h 100"/>
                <a:gd name="T28" fmla="*/ 2147483646 w 24"/>
                <a:gd name="T29" fmla="*/ 2147483646 h 100"/>
                <a:gd name="T30" fmla="*/ 2147483646 w 24"/>
                <a:gd name="T31" fmla="*/ 2147483646 h 100"/>
                <a:gd name="T32" fmla="*/ 2147483646 w 24"/>
                <a:gd name="T33" fmla="*/ 2147483646 h 100"/>
                <a:gd name="T34" fmla="*/ 2147483646 w 24"/>
                <a:gd name="T35" fmla="*/ 2147483646 h 100"/>
                <a:gd name="T36" fmla="*/ 2147483646 w 24"/>
                <a:gd name="T37" fmla="*/ 2147483646 h 100"/>
                <a:gd name="T38" fmla="*/ 2147483646 w 24"/>
                <a:gd name="T39" fmla="*/ 2147483646 h 100"/>
                <a:gd name="T40" fmla="*/ 2147483646 w 24"/>
                <a:gd name="T41" fmla="*/ 0 h 100"/>
                <a:gd name="T42" fmla="*/ 2147483646 w 24"/>
                <a:gd name="T43" fmla="*/ 2147483646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"/>
                <a:gd name="T67" fmla="*/ 0 h 100"/>
                <a:gd name="T68" fmla="*/ 24 w 24"/>
                <a:gd name="T69" fmla="*/ 100 h 1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" h="100">
                  <a:moveTo>
                    <a:pt x="23" y="2"/>
                  </a:moveTo>
                  <a:lnTo>
                    <a:pt x="24" y="14"/>
                  </a:lnTo>
                  <a:lnTo>
                    <a:pt x="24" y="29"/>
                  </a:lnTo>
                  <a:lnTo>
                    <a:pt x="7" y="100"/>
                  </a:lnTo>
                  <a:lnTo>
                    <a:pt x="5" y="100"/>
                  </a:lnTo>
                  <a:lnTo>
                    <a:pt x="3" y="100"/>
                  </a:lnTo>
                  <a:lnTo>
                    <a:pt x="0" y="96"/>
                  </a:lnTo>
                  <a:lnTo>
                    <a:pt x="0" y="91"/>
                  </a:lnTo>
                  <a:lnTo>
                    <a:pt x="1" y="93"/>
                  </a:lnTo>
                  <a:lnTo>
                    <a:pt x="3" y="86"/>
                  </a:lnTo>
                  <a:lnTo>
                    <a:pt x="3" y="82"/>
                  </a:lnTo>
                  <a:lnTo>
                    <a:pt x="1" y="79"/>
                  </a:lnTo>
                  <a:lnTo>
                    <a:pt x="7" y="54"/>
                  </a:lnTo>
                  <a:lnTo>
                    <a:pt x="7" y="41"/>
                  </a:lnTo>
                  <a:lnTo>
                    <a:pt x="5" y="32"/>
                  </a:lnTo>
                  <a:lnTo>
                    <a:pt x="7" y="23"/>
                  </a:lnTo>
                  <a:lnTo>
                    <a:pt x="7" y="13"/>
                  </a:lnTo>
                  <a:lnTo>
                    <a:pt x="7" y="7"/>
                  </a:lnTo>
                  <a:lnTo>
                    <a:pt x="9" y="4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rgbClr val="DEF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21" name="Freeform 247"/>
            <p:cNvSpPr>
              <a:spLocks/>
            </p:cNvSpPr>
            <p:nvPr/>
          </p:nvSpPr>
          <p:spPr bwMode="auto">
            <a:xfrm>
              <a:off x="1519194" y="4721225"/>
              <a:ext cx="209974" cy="221953"/>
            </a:xfrm>
            <a:custGeom>
              <a:avLst/>
              <a:gdLst>
                <a:gd name="T0" fmla="*/ 2147483646 w 132"/>
                <a:gd name="T1" fmla="*/ 0 h 140"/>
                <a:gd name="T2" fmla="*/ 2147483646 w 132"/>
                <a:gd name="T3" fmla="*/ 2147483646 h 140"/>
                <a:gd name="T4" fmla="*/ 2147483646 w 132"/>
                <a:gd name="T5" fmla="*/ 2147483646 h 140"/>
                <a:gd name="T6" fmla="*/ 2147483646 w 132"/>
                <a:gd name="T7" fmla="*/ 2147483646 h 140"/>
                <a:gd name="T8" fmla="*/ 2147483646 w 132"/>
                <a:gd name="T9" fmla="*/ 2147483646 h 140"/>
                <a:gd name="T10" fmla="*/ 2147483646 w 132"/>
                <a:gd name="T11" fmla="*/ 2147483646 h 140"/>
                <a:gd name="T12" fmla="*/ 2147483646 w 132"/>
                <a:gd name="T13" fmla="*/ 2147483646 h 140"/>
                <a:gd name="T14" fmla="*/ 2147483646 w 132"/>
                <a:gd name="T15" fmla="*/ 2147483646 h 140"/>
                <a:gd name="T16" fmla="*/ 2147483646 w 132"/>
                <a:gd name="T17" fmla="*/ 2147483646 h 140"/>
                <a:gd name="T18" fmla="*/ 2147483646 w 132"/>
                <a:gd name="T19" fmla="*/ 2147483646 h 140"/>
                <a:gd name="T20" fmla="*/ 2147483646 w 132"/>
                <a:gd name="T21" fmla="*/ 2147483646 h 140"/>
                <a:gd name="T22" fmla="*/ 2147483646 w 132"/>
                <a:gd name="T23" fmla="*/ 2147483646 h 140"/>
                <a:gd name="T24" fmla="*/ 2147483646 w 132"/>
                <a:gd name="T25" fmla="*/ 2147483646 h 140"/>
                <a:gd name="T26" fmla="*/ 2147483646 w 132"/>
                <a:gd name="T27" fmla="*/ 2147483646 h 140"/>
                <a:gd name="T28" fmla="*/ 2147483646 w 132"/>
                <a:gd name="T29" fmla="*/ 2147483646 h 140"/>
                <a:gd name="T30" fmla="*/ 2147483646 w 132"/>
                <a:gd name="T31" fmla="*/ 2147483646 h 140"/>
                <a:gd name="T32" fmla="*/ 2147483646 w 132"/>
                <a:gd name="T33" fmla="*/ 2147483646 h 140"/>
                <a:gd name="T34" fmla="*/ 2147483646 w 132"/>
                <a:gd name="T35" fmla="*/ 2147483646 h 140"/>
                <a:gd name="T36" fmla="*/ 2147483646 w 132"/>
                <a:gd name="T37" fmla="*/ 2147483646 h 140"/>
                <a:gd name="T38" fmla="*/ 2147483646 w 132"/>
                <a:gd name="T39" fmla="*/ 2147483646 h 140"/>
                <a:gd name="T40" fmla="*/ 2147483646 w 132"/>
                <a:gd name="T41" fmla="*/ 2147483646 h 140"/>
                <a:gd name="T42" fmla="*/ 2147483646 w 132"/>
                <a:gd name="T43" fmla="*/ 2147483646 h 140"/>
                <a:gd name="T44" fmla="*/ 2147483646 w 132"/>
                <a:gd name="T45" fmla="*/ 2147483646 h 140"/>
                <a:gd name="T46" fmla="*/ 2147483646 w 132"/>
                <a:gd name="T47" fmla="*/ 2147483646 h 140"/>
                <a:gd name="T48" fmla="*/ 2147483646 w 132"/>
                <a:gd name="T49" fmla="*/ 2147483646 h 140"/>
                <a:gd name="T50" fmla="*/ 2147483646 w 132"/>
                <a:gd name="T51" fmla="*/ 2147483646 h 140"/>
                <a:gd name="T52" fmla="*/ 2147483646 w 132"/>
                <a:gd name="T53" fmla="*/ 2147483646 h 140"/>
                <a:gd name="T54" fmla="*/ 2147483646 w 132"/>
                <a:gd name="T55" fmla="*/ 2147483646 h 140"/>
                <a:gd name="T56" fmla="*/ 2147483646 w 132"/>
                <a:gd name="T57" fmla="*/ 2147483646 h 140"/>
                <a:gd name="T58" fmla="*/ 2147483646 w 132"/>
                <a:gd name="T59" fmla="*/ 2147483646 h 140"/>
                <a:gd name="T60" fmla="*/ 2147483646 w 132"/>
                <a:gd name="T61" fmla="*/ 2147483646 h 140"/>
                <a:gd name="T62" fmla="*/ 2147483646 w 132"/>
                <a:gd name="T63" fmla="*/ 2147483646 h 140"/>
                <a:gd name="T64" fmla="*/ 2147483646 w 132"/>
                <a:gd name="T65" fmla="*/ 2147483646 h 140"/>
                <a:gd name="T66" fmla="*/ 2147483646 w 132"/>
                <a:gd name="T67" fmla="*/ 2147483646 h 140"/>
                <a:gd name="T68" fmla="*/ 2147483646 w 132"/>
                <a:gd name="T69" fmla="*/ 2147483646 h 140"/>
                <a:gd name="T70" fmla="*/ 0 w 132"/>
                <a:gd name="T71" fmla="*/ 2147483646 h 140"/>
                <a:gd name="T72" fmla="*/ 2147483646 w 132"/>
                <a:gd name="T73" fmla="*/ 2147483646 h 140"/>
                <a:gd name="T74" fmla="*/ 2147483646 w 132"/>
                <a:gd name="T75" fmla="*/ 2147483646 h 140"/>
                <a:gd name="T76" fmla="*/ 2147483646 w 132"/>
                <a:gd name="T77" fmla="*/ 2147483646 h 140"/>
                <a:gd name="T78" fmla="*/ 2147483646 w 132"/>
                <a:gd name="T79" fmla="*/ 2147483646 h 140"/>
                <a:gd name="T80" fmla="*/ 2147483646 w 132"/>
                <a:gd name="T81" fmla="*/ 2147483646 h 140"/>
                <a:gd name="T82" fmla="*/ 2147483646 w 132"/>
                <a:gd name="T83" fmla="*/ 2147483646 h 140"/>
                <a:gd name="T84" fmla="*/ 2147483646 w 132"/>
                <a:gd name="T85" fmla="*/ 2147483646 h 140"/>
                <a:gd name="T86" fmla="*/ 2147483646 w 132"/>
                <a:gd name="T87" fmla="*/ 2147483646 h 140"/>
                <a:gd name="T88" fmla="*/ 2147483646 w 132"/>
                <a:gd name="T89" fmla="*/ 2147483646 h 140"/>
                <a:gd name="T90" fmla="*/ 2147483646 w 132"/>
                <a:gd name="T91" fmla="*/ 0 h 140"/>
                <a:gd name="T92" fmla="*/ 2147483646 w 132"/>
                <a:gd name="T93" fmla="*/ 0 h 1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2"/>
                <a:gd name="T142" fmla="*/ 0 h 140"/>
                <a:gd name="T143" fmla="*/ 132 w 132"/>
                <a:gd name="T144" fmla="*/ 140 h 1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2" h="140">
                  <a:moveTo>
                    <a:pt x="33" y="0"/>
                  </a:moveTo>
                  <a:lnTo>
                    <a:pt x="35" y="2"/>
                  </a:lnTo>
                  <a:lnTo>
                    <a:pt x="35" y="4"/>
                  </a:lnTo>
                  <a:lnTo>
                    <a:pt x="33" y="4"/>
                  </a:lnTo>
                  <a:lnTo>
                    <a:pt x="33" y="8"/>
                  </a:lnTo>
                  <a:lnTo>
                    <a:pt x="31" y="8"/>
                  </a:lnTo>
                  <a:lnTo>
                    <a:pt x="33" y="13"/>
                  </a:lnTo>
                  <a:lnTo>
                    <a:pt x="39" y="34"/>
                  </a:lnTo>
                  <a:lnTo>
                    <a:pt x="44" y="43"/>
                  </a:lnTo>
                  <a:lnTo>
                    <a:pt x="49" y="52"/>
                  </a:lnTo>
                  <a:lnTo>
                    <a:pt x="47" y="54"/>
                  </a:lnTo>
                  <a:lnTo>
                    <a:pt x="60" y="58"/>
                  </a:lnTo>
                  <a:lnTo>
                    <a:pt x="72" y="58"/>
                  </a:lnTo>
                  <a:lnTo>
                    <a:pt x="81" y="63"/>
                  </a:lnTo>
                  <a:lnTo>
                    <a:pt x="88" y="70"/>
                  </a:lnTo>
                  <a:lnTo>
                    <a:pt x="97" y="86"/>
                  </a:lnTo>
                  <a:lnTo>
                    <a:pt x="99" y="95"/>
                  </a:lnTo>
                  <a:lnTo>
                    <a:pt x="102" y="99"/>
                  </a:lnTo>
                  <a:lnTo>
                    <a:pt x="132" y="132"/>
                  </a:lnTo>
                  <a:lnTo>
                    <a:pt x="125" y="140"/>
                  </a:lnTo>
                  <a:lnTo>
                    <a:pt x="122" y="136"/>
                  </a:lnTo>
                  <a:lnTo>
                    <a:pt x="118" y="132"/>
                  </a:lnTo>
                  <a:lnTo>
                    <a:pt x="111" y="131"/>
                  </a:lnTo>
                  <a:lnTo>
                    <a:pt x="108" y="127"/>
                  </a:lnTo>
                  <a:lnTo>
                    <a:pt x="100" y="118"/>
                  </a:lnTo>
                  <a:lnTo>
                    <a:pt x="88" y="104"/>
                  </a:lnTo>
                  <a:lnTo>
                    <a:pt x="77" y="88"/>
                  </a:lnTo>
                  <a:lnTo>
                    <a:pt x="69" y="79"/>
                  </a:lnTo>
                  <a:lnTo>
                    <a:pt x="51" y="68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3" y="65"/>
                  </a:lnTo>
                  <a:lnTo>
                    <a:pt x="16" y="58"/>
                  </a:lnTo>
                  <a:lnTo>
                    <a:pt x="8" y="40"/>
                  </a:lnTo>
                  <a:lnTo>
                    <a:pt x="1" y="29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1" y="13"/>
                  </a:lnTo>
                  <a:lnTo>
                    <a:pt x="7" y="11"/>
                  </a:lnTo>
                  <a:lnTo>
                    <a:pt x="7" y="8"/>
                  </a:lnTo>
                  <a:lnTo>
                    <a:pt x="10" y="6"/>
                  </a:lnTo>
                  <a:lnTo>
                    <a:pt x="14" y="6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22" name="Freeform 248"/>
            <p:cNvSpPr>
              <a:spLocks/>
            </p:cNvSpPr>
            <p:nvPr/>
          </p:nvSpPr>
          <p:spPr bwMode="auto">
            <a:xfrm>
              <a:off x="776601" y="4724588"/>
              <a:ext cx="286794" cy="230361"/>
            </a:xfrm>
            <a:custGeom>
              <a:avLst/>
              <a:gdLst>
                <a:gd name="T0" fmla="*/ 2147483646 w 181"/>
                <a:gd name="T1" fmla="*/ 0 h 145"/>
                <a:gd name="T2" fmla="*/ 2147483646 w 181"/>
                <a:gd name="T3" fmla="*/ 2147483646 h 145"/>
                <a:gd name="T4" fmla="*/ 2147483646 w 181"/>
                <a:gd name="T5" fmla="*/ 2147483646 h 145"/>
                <a:gd name="T6" fmla="*/ 2147483646 w 181"/>
                <a:gd name="T7" fmla="*/ 2147483646 h 145"/>
                <a:gd name="T8" fmla="*/ 2147483646 w 181"/>
                <a:gd name="T9" fmla="*/ 2147483646 h 145"/>
                <a:gd name="T10" fmla="*/ 2147483646 w 181"/>
                <a:gd name="T11" fmla="*/ 2147483646 h 145"/>
                <a:gd name="T12" fmla="*/ 2147483646 w 181"/>
                <a:gd name="T13" fmla="*/ 2147483646 h 145"/>
                <a:gd name="T14" fmla="*/ 2147483646 w 181"/>
                <a:gd name="T15" fmla="*/ 2147483646 h 145"/>
                <a:gd name="T16" fmla="*/ 2147483646 w 181"/>
                <a:gd name="T17" fmla="*/ 2147483646 h 145"/>
                <a:gd name="T18" fmla="*/ 2147483646 w 181"/>
                <a:gd name="T19" fmla="*/ 2147483646 h 145"/>
                <a:gd name="T20" fmla="*/ 2147483646 w 181"/>
                <a:gd name="T21" fmla="*/ 2147483646 h 145"/>
                <a:gd name="T22" fmla="*/ 2147483646 w 181"/>
                <a:gd name="T23" fmla="*/ 2147483646 h 145"/>
                <a:gd name="T24" fmla="*/ 2147483646 w 181"/>
                <a:gd name="T25" fmla="*/ 2147483646 h 145"/>
                <a:gd name="T26" fmla="*/ 2147483646 w 181"/>
                <a:gd name="T27" fmla="*/ 2147483646 h 145"/>
                <a:gd name="T28" fmla="*/ 2147483646 w 181"/>
                <a:gd name="T29" fmla="*/ 2147483646 h 145"/>
                <a:gd name="T30" fmla="*/ 2147483646 w 181"/>
                <a:gd name="T31" fmla="*/ 2147483646 h 145"/>
                <a:gd name="T32" fmla="*/ 0 w 181"/>
                <a:gd name="T33" fmla="*/ 2147483646 h 145"/>
                <a:gd name="T34" fmla="*/ 2147483646 w 181"/>
                <a:gd name="T35" fmla="*/ 2147483646 h 145"/>
                <a:gd name="T36" fmla="*/ 2147483646 w 181"/>
                <a:gd name="T37" fmla="*/ 2147483646 h 145"/>
                <a:gd name="T38" fmla="*/ 2147483646 w 181"/>
                <a:gd name="T39" fmla="*/ 2147483646 h 145"/>
                <a:gd name="T40" fmla="*/ 2147483646 w 181"/>
                <a:gd name="T41" fmla="*/ 2147483646 h 145"/>
                <a:gd name="T42" fmla="*/ 2147483646 w 181"/>
                <a:gd name="T43" fmla="*/ 2147483646 h 145"/>
                <a:gd name="T44" fmla="*/ 2147483646 w 181"/>
                <a:gd name="T45" fmla="*/ 2147483646 h 145"/>
                <a:gd name="T46" fmla="*/ 2147483646 w 181"/>
                <a:gd name="T47" fmla="*/ 2147483646 h 145"/>
                <a:gd name="T48" fmla="*/ 2147483646 w 181"/>
                <a:gd name="T49" fmla="*/ 2147483646 h 145"/>
                <a:gd name="T50" fmla="*/ 2147483646 w 181"/>
                <a:gd name="T51" fmla="*/ 2147483646 h 145"/>
                <a:gd name="T52" fmla="*/ 2147483646 w 181"/>
                <a:gd name="T53" fmla="*/ 2147483646 h 145"/>
                <a:gd name="T54" fmla="*/ 2147483646 w 181"/>
                <a:gd name="T55" fmla="*/ 2147483646 h 145"/>
                <a:gd name="T56" fmla="*/ 2147483646 w 181"/>
                <a:gd name="T57" fmla="*/ 2147483646 h 145"/>
                <a:gd name="T58" fmla="*/ 2147483646 w 181"/>
                <a:gd name="T59" fmla="*/ 2147483646 h 145"/>
                <a:gd name="T60" fmla="*/ 2147483646 w 181"/>
                <a:gd name="T61" fmla="*/ 2147483646 h 145"/>
                <a:gd name="T62" fmla="*/ 2147483646 w 181"/>
                <a:gd name="T63" fmla="*/ 2147483646 h 145"/>
                <a:gd name="T64" fmla="*/ 2147483646 w 181"/>
                <a:gd name="T65" fmla="*/ 2147483646 h 145"/>
                <a:gd name="T66" fmla="*/ 2147483646 w 181"/>
                <a:gd name="T67" fmla="*/ 2147483646 h 145"/>
                <a:gd name="T68" fmla="*/ 2147483646 w 181"/>
                <a:gd name="T69" fmla="*/ 2147483646 h 145"/>
                <a:gd name="T70" fmla="*/ 2147483646 w 181"/>
                <a:gd name="T71" fmla="*/ 2147483646 h 145"/>
                <a:gd name="T72" fmla="*/ 2147483646 w 181"/>
                <a:gd name="T73" fmla="*/ 2147483646 h 145"/>
                <a:gd name="T74" fmla="*/ 2147483646 w 181"/>
                <a:gd name="T75" fmla="*/ 2147483646 h 145"/>
                <a:gd name="T76" fmla="*/ 2147483646 w 181"/>
                <a:gd name="T77" fmla="*/ 2147483646 h 145"/>
                <a:gd name="T78" fmla="*/ 2147483646 w 181"/>
                <a:gd name="T79" fmla="*/ 2147483646 h 145"/>
                <a:gd name="T80" fmla="*/ 2147483646 w 181"/>
                <a:gd name="T81" fmla="*/ 2147483646 h 145"/>
                <a:gd name="T82" fmla="*/ 2147483646 w 181"/>
                <a:gd name="T83" fmla="*/ 2147483646 h 145"/>
                <a:gd name="T84" fmla="*/ 2147483646 w 181"/>
                <a:gd name="T85" fmla="*/ 2147483646 h 145"/>
                <a:gd name="T86" fmla="*/ 2147483646 w 181"/>
                <a:gd name="T87" fmla="*/ 0 h 14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1"/>
                <a:gd name="T133" fmla="*/ 0 h 145"/>
                <a:gd name="T134" fmla="*/ 181 w 181"/>
                <a:gd name="T135" fmla="*/ 145 h 14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1" h="145">
                  <a:moveTo>
                    <a:pt x="181" y="0"/>
                  </a:moveTo>
                  <a:lnTo>
                    <a:pt x="181" y="16"/>
                  </a:lnTo>
                  <a:lnTo>
                    <a:pt x="174" y="68"/>
                  </a:lnTo>
                  <a:lnTo>
                    <a:pt x="169" y="93"/>
                  </a:lnTo>
                  <a:lnTo>
                    <a:pt x="163" y="95"/>
                  </a:lnTo>
                  <a:lnTo>
                    <a:pt x="158" y="95"/>
                  </a:lnTo>
                  <a:lnTo>
                    <a:pt x="154" y="95"/>
                  </a:lnTo>
                  <a:lnTo>
                    <a:pt x="151" y="95"/>
                  </a:lnTo>
                  <a:lnTo>
                    <a:pt x="146" y="88"/>
                  </a:lnTo>
                  <a:lnTo>
                    <a:pt x="137" y="86"/>
                  </a:lnTo>
                  <a:lnTo>
                    <a:pt x="115" y="89"/>
                  </a:lnTo>
                  <a:lnTo>
                    <a:pt x="96" y="95"/>
                  </a:lnTo>
                  <a:lnTo>
                    <a:pt x="77" y="104"/>
                  </a:lnTo>
                  <a:lnTo>
                    <a:pt x="59" y="116"/>
                  </a:lnTo>
                  <a:lnTo>
                    <a:pt x="41" y="129"/>
                  </a:lnTo>
                  <a:lnTo>
                    <a:pt x="23" y="145"/>
                  </a:lnTo>
                  <a:lnTo>
                    <a:pt x="0" y="132"/>
                  </a:lnTo>
                  <a:lnTo>
                    <a:pt x="7" y="129"/>
                  </a:lnTo>
                  <a:lnTo>
                    <a:pt x="15" y="116"/>
                  </a:lnTo>
                  <a:lnTo>
                    <a:pt x="18" y="111"/>
                  </a:lnTo>
                  <a:lnTo>
                    <a:pt x="25" y="107"/>
                  </a:lnTo>
                  <a:lnTo>
                    <a:pt x="30" y="104"/>
                  </a:lnTo>
                  <a:lnTo>
                    <a:pt x="34" y="98"/>
                  </a:lnTo>
                  <a:lnTo>
                    <a:pt x="41" y="95"/>
                  </a:lnTo>
                  <a:lnTo>
                    <a:pt x="46" y="91"/>
                  </a:lnTo>
                  <a:lnTo>
                    <a:pt x="55" y="82"/>
                  </a:lnTo>
                  <a:lnTo>
                    <a:pt x="59" y="79"/>
                  </a:lnTo>
                  <a:lnTo>
                    <a:pt x="64" y="77"/>
                  </a:lnTo>
                  <a:lnTo>
                    <a:pt x="82" y="66"/>
                  </a:lnTo>
                  <a:lnTo>
                    <a:pt x="91" y="61"/>
                  </a:lnTo>
                  <a:lnTo>
                    <a:pt x="98" y="52"/>
                  </a:lnTo>
                  <a:lnTo>
                    <a:pt x="96" y="48"/>
                  </a:lnTo>
                  <a:lnTo>
                    <a:pt x="94" y="45"/>
                  </a:lnTo>
                  <a:lnTo>
                    <a:pt x="92" y="36"/>
                  </a:lnTo>
                  <a:lnTo>
                    <a:pt x="94" y="31"/>
                  </a:lnTo>
                  <a:lnTo>
                    <a:pt x="96" y="27"/>
                  </a:lnTo>
                  <a:lnTo>
                    <a:pt x="105" y="23"/>
                  </a:lnTo>
                  <a:lnTo>
                    <a:pt x="115" y="22"/>
                  </a:lnTo>
                  <a:lnTo>
                    <a:pt x="126" y="18"/>
                  </a:lnTo>
                  <a:lnTo>
                    <a:pt x="138" y="13"/>
                  </a:lnTo>
                  <a:lnTo>
                    <a:pt x="154" y="9"/>
                  </a:lnTo>
                  <a:lnTo>
                    <a:pt x="161" y="7"/>
                  </a:lnTo>
                  <a:lnTo>
                    <a:pt x="169" y="2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23" name="Freeform 250"/>
            <p:cNvSpPr>
              <a:spLocks/>
            </p:cNvSpPr>
            <p:nvPr/>
          </p:nvSpPr>
          <p:spPr bwMode="auto">
            <a:xfrm>
              <a:off x="2622327" y="4733836"/>
              <a:ext cx="8194" cy="22699"/>
            </a:xfrm>
            <a:custGeom>
              <a:avLst/>
              <a:gdLst>
                <a:gd name="T0" fmla="*/ 2147483646 w 5"/>
                <a:gd name="T1" fmla="*/ 2147483646 h 14"/>
                <a:gd name="T2" fmla="*/ 0 w 5"/>
                <a:gd name="T3" fmla="*/ 2147483646 h 14"/>
                <a:gd name="T4" fmla="*/ 0 w 5"/>
                <a:gd name="T5" fmla="*/ 0 h 14"/>
                <a:gd name="T6" fmla="*/ 2147483646 w 5"/>
                <a:gd name="T7" fmla="*/ 2147483646 h 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4"/>
                <a:gd name="T14" fmla="*/ 5 w 5"/>
                <a:gd name="T15" fmla="*/ 14 h 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4">
                  <a:moveTo>
                    <a:pt x="5" y="14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24" name="Freeform 252"/>
            <p:cNvSpPr>
              <a:spLocks/>
            </p:cNvSpPr>
            <p:nvPr/>
          </p:nvSpPr>
          <p:spPr bwMode="auto">
            <a:xfrm>
              <a:off x="1681028" y="4749810"/>
              <a:ext cx="181295" cy="105092"/>
            </a:xfrm>
            <a:custGeom>
              <a:avLst/>
              <a:gdLst>
                <a:gd name="T0" fmla="*/ 2147483646 w 114"/>
                <a:gd name="T1" fmla="*/ 2147483646 h 66"/>
                <a:gd name="T2" fmla="*/ 2147483646 w 114"/>
                <a:gd name="T3" fmla="*/ 2147483646 h 66"/>
                <a:gd name="T4" fmla="*/ 2147483646 w 114"/>
                <a:gd name="T5" fmla="*/ 2147483646 h 66"/>
                <a:gd name="T6" fmla="*/ 2147483646 w 114"/>
                <a:gd name="T7" fmla="*/ 2147483646 h 66"/>
                <a:gd name="T8" fmla="*/ 2147483646 w 114"/>
                <a:gd name="T9" fmla="*/ 2147483646 h 66"/>
                <a:gd name="T10" fmla="*/ 2147483646 w 114"/>
                <a:gd name="T11" fmla="*/ 2147483646 h 66"/>
                <a:gd name="T12" fmla="*/ 2147483646 w 114"/>
                <a:gd name="T13" fmla="*/ 2147483646 h 66"/>
                <a:gd name="T14" fmla="*/ 2147483646 w 114"/>
                <a:gd name="T15" fmla="*/ 2147483646 h 66"/>
                <a:gd name="T16" fmla="*/ 2147483646 w 114"/>
                <a:gd name="T17" fmla="*/ 2147483646 h 66"/>
                <a:gd name="T18" fmla="*/ 2147483646 w 114"/>
                <a:gd name="T19" fmla="*/ 2147483646 h 66"/>
                <a:gd name="T20" fmla="*/ 2147483646 w 114"/>
                <a:gd name="T21" fmla="*/ 2147483646 h 66"/>
                <a:gd name="T22" fmla="*/ 2147483646 w 114"/>
                <a:gd name="T23" fmla="*/ 2147483646 h 66"/>
                <a:gd name="T24" fmla="*/ 0 w 114"/>
                <a:gd name="T25" fmla="*/ 2147483646 h 66"/>
                <a:gd name="T26" fmla="*/ 2147483646 w 114"/>
                <a:gd name="T27" fmla="*/ 2147483646 h 66"/>
                <a:gd name="T28" fmla="*/ 2147483646 w 114"/>
                <a:gd name="T29" fmla="*/ 2147483646 h 66"/>
                <a:gd name="T30" fmla="*/ 2147483646 w 114"/>
                <a:gd name="T31" fmla="*/ 2147483646 h 66"/>
                <a:gd name="T32" fmla="*/ 2147483646 w 114"/>
                <a:gd name="T33" fmla="*/ 2147483646 h 66"/>
                <a:gd name="T34" fmla="*/ 2147483646 w 114"/>
                <a:gd name="T35" fmla="*/ 2147483646 h 66"/>
                <a:gd name="T36" fmla="*/ 2147483646 w 114"/>
                <a:gd name="T37" fmla="*/ 2147483646 h 66"/>
                <a:gd name="T38" fmla="*/ 2147483646 w 114"/>
                <a:gd name="T39" fmla="*/ 2147483646 h 66"/>
                <a:gd name="T40" fmla="*/ 2147483646 w 114"/>
                <a:gd name="T41" fmla="*/ 2147483646 h 66"/>
                <a:gd name="T42" fmla="*/ 2147483646 w 114"/>
                <a:gd name="T43" fmla="*/ 2147483646 h 66"/>
                <a:gd name="T44" fmla="*/ 2147483646 w 114"/>
                <a:gd name="T45" fmla="*/ 2147483646 h 66"/>
                <a:gd name="T46" fmla="*/ 2147483646 w 114"/>
                <a:gd name="T47" fmla="*/ 2147483646 h 66"/>
                <a:gd name="T48" fmla="*/ 2147483646 w 114"/>
                <a:gd name="T49" fmla="*/ 2147483646 h 66"/>
                <a:gd name="T50" fmla="*/ 2147483646 w 114"/>
                <a:gd name="T51" fmla="*/ 2147483646 h 66"/>
                <a:gd name="T52" fmla="*/ 2147483646 w 114"/>
                <a:gd name="T53" fmla="*/ 0 h 66"/>
                <a:gd name="T54" fmla="*/ 2147483646 w 114"/>
                <a:gd name="T55" fmla="*/ 2147483646 h 66"/>
                <a:gd name="T56" fmla="*/ 2147483646 w 114"/>
                <a:gd name="T57" fmla="*/ 0 h 66"/>
                <a:gd name="T58" fmla="*/ 2147483646 w 114"/>
                <a:gd name="T59" fmla="*/ 0 h 66"/>
                <a:gd name="T60" fmla="*/ 2147483646 w 114"/>
                <a:gd name="T61" fmla="*/ 2147483646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4"/>
                <a:gd name="T94" fmla="*/ 0 h 66"/>
                <a:gd name="T95" fmla="*/ 114 w 114"/>
                <a:gd name="T96" fmla="*/ 66 h 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4" h="66">
                  <a:moveTo>
                    <a:pt x="114" y="6"/>
                  </a:moveTo>
                  <a:lnTo>
                    <a:pt x="112" y="9"/>
                  </a:lnTo>
                  <a:lnTo>
                    <a:pt x="87" y="22"/>
                  </a:lnTo>
                  <a:lnTo>
                    <a:pt x="85" y="20"/>
                  </a:lnTo>
                  <a:lnTo>
                    <a:pt x="55" y="40"/>
                  </a:lnTo>
                  <a:lnTo>
                    <a:pt x="41" y="52"/>
                  </a:lnTo>
                  <a:lnTo>
                    <a:pt x="30" y="66"/>
                  </a:lnTo>
                  <a:lnTo>
                    <a:pt x="27" y="63"/>
                  </a:lnTo>
                  <a:lnTo>
                    <a:pt x="25" y="65"/>
                  </a:lnTo>
                  <a:lnTo>
                    <a:pt x="23" y="65"/>
                  </a:lnTo>
                  <a:lnTo>
                    <a:pt x="9" y="57"/>
                  </a:lnTo>
                  <a:lnTo>
                    <a:pt x="0" y="45"/>
                  </a:lnTo>
                  <a:lnTo>
                    <a:pt x="13" y="48"/>
                  </a:lnTo>
                  <a:lnTo>
                    <a:pt x="14" y="41"/>
                  </a:lnTo>
                  <a:lnTo>
                    <a:pt x="21" y="34"/>
                  </a:lnTo>
                  <a:lnTo>
                    <a:pt x="30" y="29"/>
                  </a:lnTo>
                  <a:lnTo>
                    <a:pt x="48" y="18"/>
                  </a:lnTo>
                  <a:lnTo>
                    <a:pt x="64" y="13"/>
                  </a:lnTo>
                  <a:lnTo>
                    <a:pt x="78" y="6"/>
                  </a:lnTo>
                  <a:lnTo>
                    <a:pt x="80" y="6"/>
                  </a:lnTo>
                  <a:lnTo>
                    <a:pt x="82" y="6"/>
                  </a:lnTo>
                  <a:lnTo>
                    <a:pt x="85" y="6"/>
                  </a:lnTo>
                  <a:lnTo>
                    <a:pt x="89" y="4"/>
                  </a:lnTo>
                  <a:lnTo>
                    <a:pt x="92" y="2"/>
                  </a:lnTo>
                  <a:lnTo>
                    <a:pt x="96" y="4"/>
                  </a:lnTo>
                  <a:lnTo>
                    <a:pt x="99" y="0"/>
                  </a:lnTo>
                  <a:lnTo>
                    <a:pt x="103" y="2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4" y="6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25" name="Freeform 253"/>
            <p:cNvSpPr>
              <a:spLocks/>
            </p:cNvSpPr>
            <p:nvPr/>
          </p:nvSpPr>
          <p:spPr bwMode="auto">
            <a:xfrm>
              <a:off x="2099952" y="4753173"/>
              <a:ext cx="11267" cy="10930"/>
            </a:xfrm>
            <a:custGeom>
              <a:avLst/>
              <a:gdLst>
                <a:gd name="T0" fmla="*/ 2147483646 w 7"/>
                <a:gd name="T1" fmla="*/ 2147483646 h 7"/>
                <a:gd name="T2" fmla="*/ 2147483646 w 7"/>
                <a:gd name="T3" fmla="*/ 2147483646 h 7"/>
                <a:gd name="T4" fmla="*/ 2147483646 w 7"/>
                <a:gd name="T5" fmla="*/ 2147483646 h 7"/>
                <a:gd name="T6" fmla="*/ 0 w 7"/>
                <a:gd name="T7" fmla="*/ 0 h 7"/>
                <a:gd name="T8" fmla="*/ 2147483646 w 7"/>
                <a:gd name="T9" fmla="*/ 214748364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7" y="5"/>
                  </a:moveTo>
                  <a:lnTo>
                    <a:pt x="7" y="7"/>
                  </a:lnTo>
                  <a:lnTo>
                    <a:pt x="2" y="5"/>
                  </a:lnTo>
                  <a:lnTo>
                    <a:pt x="0" y="0"/>
                  </a:lnTo>
                  <a:lnTo>
                    <a:pt x="7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26" name="Freeform 254"/>
            <p:cNvSpPr>
              <a:spLocks/>
            </p:cNvSpPr>
            <p:nvPr/>
          </p:nvSpPr>
          <p:spPr bwMode="auto">
            <a:xfrm>
              <a:off x="3195916" y="4770828"/>
              <a:ext cx="38922" cy="129473"/>
            </a:xfrm>
            <a:custGeom>
              <a:avLst/>
              <a:gdLst>
                <a:gd name="T0" fmla="*/ 2147483646 w 25"/>
                <a:gd name="T1" fmla="*/ 2147483646 h 82"/>
                <a:gd name="T2" fmla="*/ 2147483646 w 25"/>
                <a:gd name="T3" fmla="*/ 2147483646 h 82"/>
                <a:gd name="T4" fmla="*/ 2147483646 w 25"/>
                <a:gd name="T5" fmla="*/ 2147483646 h 82"/>
                <a:gd name="T6" fmla="*/ 2147483646 w 25"/>
                <a:gd name="T7" fmla="*/ 2147483646 h 82"/>
                <a:gd name="T8" fmla="*/ 2147483646 w 25"/>
                <a:gd name="T9" fmla="*/ 2147483646 h 82"/>
                <a:gd name="T10" fmla="*/ 2147483646 w 25"/>
                <a:gd name="T11" fmla="*/ 2147483646 h 82"/>
                <a:gd name="T12" fmla="*/ 2147483646 w 25"/>
                <a:gd name="T13" fmla="*/ 2147483646 h 82"/>
                <a:gd name="T14" fmla="*/ 2147483646 w 25"/>
                <a:gd name="T15" fmla="*/ 2147483646 h 82"/>
                <a:gd name="T16" fmla="*/ 2147483646 w 25"/>
                <a:gd name="T17" fmla="*/ 2147483646 h 82"/>
                <a:gd name="T18" fmla="*/ 2147483646 w 25"/>
                <a:gd name="T19" fmla="*/ 2147483646 h 82"/>
                <a:gd name="T20" fmla="*/ 2147483646 w 25"/>
                <a:gd name="T21" fmla="*/ 2147483646 h 82"/>
                <a:gd name="T22" fmla="*/ 2147483646 w 25"/>
                <a:gd name="T23" fmla="*/ 2147483646 h 82"/>
                <a:gd name="T24" fmla="*/ 2147483646 w 25"/>
                <a:gd name="T25" fmla="*/ 2147483646 h 82"/>
                <a:gd name="T26" fmla="*/ 2147483646 w 25"/>
                <a:gd name="T27" fmla="*/ 2147483646 h 82"/>
                <a:gd name="T28" fmla="*/ 2147483646 w 25"/>
                <a:gd name="T29" fmla="*/ 2147483646 h 82"/>
                <a:gd name="T30" fmla="*/ 2147483646 w 25"/>
                <a:gd name="T31" fmla="*/ 2147483646 h 82"/>
                <a:gd name="T32" fmla="*/ 2147483646 w 25"/>
                <a:gd name="T33" fmla="*/ 2147483646 h 82"/>
                <a:gd name="T34" fmla="*/ 2147483646 w 25"/>
                <a:gd name="T35" fmla="*/ 2147483646 h 82"/>
                <a:gd name="T36" fmla="*/ 2147483646 w 25"/>
                <a:gd name="T37" fmla="*/ 2147483646 h 82"/>
                <a:gd name="T38" fmla="*/ 0 w 25"/>
                <a:gd name="T39" fmla="*/ 2147483646 h 82"/>
                <a:gd name="T40" fmla="*/ 0 w 25"/>
                <a:gd name="T41" fmla="*/ 2147483646 h 82"/>
                <a:gd name="T42" fmla="*/ 2147483646 w 25"/>
                <a:gd name="T43" fmla="*/ 0 h 82"/>
                <a:gd name="T44" fmla="*/ 2147483646 w 25"/>
                <a:gd name="T45" fmla="*/ 2147483646 h 82"/>
                <a:gd name="T46" fmla="*/ 2147483646 w 25"/>
                <a:gd name="T47" fmla="*/ 2147483646 h 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"/>
                <a:gd name="T73" fmla="*/ 0 h 82"/>
                <a:gd name="T74" fmla="*/ 25 w 25"/>
                <a:gd name="T75" fmla="*/ 82 h 8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" h="82">
                  <a:moveTo>
                    <a:pt x="7" y="3"/>
                  </a:moveTo>
                  <a:lnTo>
                    <a:pt x="9" y="5"/>
                  </a:lnTo>
                  <a:lnTo>
                    <a:pt x="7" y="7"/>
                  </a:lnTo>
                  <a:lnTo>
                    <a:pt x="9" y="7"/>
                  </a:lnTo>
                  <a:lnTo>
                    <a:pt x="11" y="7"/>
                  </a:lnTo>
                  <a:lnTo>
                    <a:pt x="13" y="9"/>
                  </a:lnTo>
                  <a:lnTo>
                    <a:pt x="11" y="12"/>
                  </a:lnTo>
                  <a:lnTo>
                    <a:pt x="14" y="16"/>
                  </a:lnTo>
                  <a:lnTo>
                    <a:pt x="16" y="21"/>
                  </a:lnTo>
                  <a:lnTo>
                    <a:pt x="14" y="34"/>
                  </a:lnTo>
                  <a:lnTo>
                    <a:pt x="16" y="50"/>
                  </a:lnTo>
                  <a:lnTo>
                    <a:pt x="23" y="64"/>
                  </a:lnTo>
                  <a:lnTo>
                    <a:pt x="25" y="73"/>
                  </a:lnTo>
                  <a:lnTo>
                    <a:pt x="25" y="82"/>
                  </a:lnTo>
                  <a:lnTo>
                    <a:pt x="21" y="82"/>
                  </a:lnTo>
                  <a:lnTo>
                    <a:pt x="13" y="71"/>
                  </a:lnTo>
                  <a:lnTo>
                    <a:pt x="9" y="57"/>
                  </a:lnTo>
                  <a:lnTo>
                    <a:pt x="7" y="50"/>
                  </a:lnTo>
                  <a:lnTo>
                    <a:pt x="5" y="41"/>
                  </a:lnTo>
                  <a:lnTo>
                    <a:pt x="0" y="21"/>
                  </a:lnTo>
                  <a:lnTo>
                    <a:pt x="0" y="10"/>
                  </a:lnTo>
                  <a:lnTo>
                    <a:pt x="2" y="0"/>
                  </a:lnTo>
                  <a:lnTo>
                    <a:pt x="4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FFB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27" name="Freeform 255"/>
            <p:cNvSpPr>
              <a:spLocks/>
            </p:cNvSpPr>
            <p:nvPr/>
          </p:nvSpPr>
          <p:spPr bwMode="auto">
            <a:xfrm>
              <a:off x="2546532" y="4781758"/>
              <a:ext cx="22534" cy="14293"/>
            </a:xfrm>
            <a:custGeom>
              <a:avLst/>
              <a:gdLst>
                <a:gd name="T0" fmla="*/ 2147483646 w 14"/>
                <a:gd name="T1" fmla="*/ 0 h 9"/>
                <a:gd name="T2" fmla="*/ 2147483646 w 14"/>
                <a:gd name="T3" fmla="*/ 2147483646 h 9"/>
                <a:gd name="T4" fmla="*/ 2147483646 w 14"/>
                <a:gd name="T5" fmla="*/ 2147483646 h 9"/>
                <a:gd name="T6" fmla="*/ 2147483646 w 14"/>
                <a:gd name="T7" fmla="*/ 2147483646 h 9"/>
                <a:gd name="T8" fmla="*/ 2147483646 w 14"/>
                <a:gd name="T9" fmla="*/ 2147483646 h 9"/>
                <a:gd name="T10" fmla="*/ 0 w 14"/>
                <a:gd name="T11" fmla="*/ 2147483646 h 9"/>
                <a:gd name="T12" fmla="*/ 2147483646 w 14"/>
                <a:gd name="T13" fmla="*/ 0 h 9"/>
                <a:gd name="T14" fmla="*/ 2147483646 w 14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9"/>
                <a:gd name="T26" fmla="*/ 14 w 14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9">
                  <a:moveTo>
                    <a:pt x="9" y="0"/>
                  </a:moveTo>
                  <a:lnTo>
                    <a:pt x="14" y="7"/>
                  </a:lnTo>
                  <a:lnTo>
                    <a:pt x="11" y="7"/>
                  </a:lnTo>
                  <a:lnTo>
                    <a:pt x="9" y="7"/>
                  </a:lnTo>
                  <a:lnTo>
                    <a:pt x="7" y="9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28" name="Freeform 256"/>
            <p:cNvSpPr>
              <a:spLocks/>
            </p:cNvSpPr>
            <p:nvPr/>
          </p:nvSpPr>
          <p:spPr bwMode="auto">
            <a:xfrm>
              <a:off x="2984917" y="4781758"/>
              <a:ext cx="41995" cy="112658"/>
            </a:xfrm>
            <a:custGeom>
              <a:avLst/>
              <a:gdLst>
                <a:gd name="T0" fmla="*/ 2147483646 w 27"/>
                <a:gd name="T1" fmla="*/ 2147483646 h 71"/>
                <a:gd name="T2" fmla="*/ 2147483646 w 27"/>
                <a:gd name="T3" fmla="*/ 2147483646 h 71"/>
                <a:gd name="T4" fmla="*/ 2147483646 w 27"/>
                <a:gd name="T5" fmla="*/ 2147483646 h 71"/>
                <a:gd name="T6" fmla="*/ 2147483646 w 27"/>
                <a:gd name="T7" fmla="*/ 2147483646 h 71"/>
                <a:gd name="T8" fmla="*/ 2147483646 w 27"/>
                <a:gd name="T9" fmla="*/ 2147483646 h 71"/>
                <a:gd name="T10" fmla="*/ 2147483646 w 27"/>
                <a:gd name="T11" fmla="*/ 2147483646 h 71"/>
                <a:gd name="T12" fmla="*/ 2147483646 w 27"/>
                <a:gd name="T13" fmla="*/ 2147483646 h 71"/>
                <a:gd name="T14" fmla="*/ 2147483646 w 27"/>
                <a:gd name="T15" fmla="*/ 2147483646 h 71"/>
                <a:gd name="T16" fmla="*/ 2147483646 w 27"/>
                <a:gd name="T17" fmla="*/ 2147483646 h 71"/>
                <a:gd name="T18" fmla="*/ 2147483646 w 27"/>
                <a:gd name="T19" fmla="*/ 2147483646 h 71"/>
                <a:gd name="T20" fmla="*/ 2147483646 w 27"/>
                <a:gd name="T21" fmla="*/ 2147483646 h 71"/>
                <a:gd name="T22" fmla="*/ 0 w 27"/>
                <a:gd name="T23" fmla="*/ 2147483646 h 71"/>
                <a:gd name="T24" fmla="*/ 2147483646 w 27"/>
                <a:gd name="T25" fmla="*/ 2147483646 h 71"/>
                <a:gd name="T26" fmla="*/ 2147483646 w 27"/>
                <a:gd name="T27" fmla="*/ 2147483646 h 71"/>
                <a:gd name="T28" fmla="*/ 2147483646 w 27"/>
                <a:gd name="T29" fmla="*/ 2147483646 h 71"/>
                <a:gd name="T30" fmla="*/ 2147483646 w 27"/>
                <a:gd name="T31" fmla="*/ 2147483646 h 71"/>
                <a:gd name="T32" fmla="*/ 2147483646 w 27"/>
                <a:gd name="T33" fmla="*/ 0 h 71"/>
                <a:gd name="T34" fmla="*/ 2147483646 w 27"/>
                <a:gd name="T35" fmla="*/ 2147483646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"/>
                <a:gd name="T55" fmla="*/ 0 h 71"/>
                <a:gd name="T56" fmla="*/ 27 w 27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" h="71">
                  <a:moveTo>
                    <a:pt x="27" y="3"/>
                  </a:moveTo>
                  <a:lnTo>
                    <a:pt x="27" y="12"/>
                  </a:lnTo>
                  <a:lnTo>
                    <a:pt x="27" y="18"/>
                  </a:lnTo>
                  <a:lnTo>
                    <a:pt x="25" y="20"/>
                  </a:lnTo>
                  <a:lnTo>
                    <a:pt x="15" y="46"/>
                  </a:lnTo>
                  <a:lnTo>
                    <a:pt x="15" y="48"/>
                  </a:lnTo>
                  <a:lnTo>
                    <a:pt x="11" y="50"/>
                  </a:lnTo>
                  <a:lnTo>
                    <a:pt x="13" y="53"/>
                  </a:lnTo>
                  <a:lnTo>
                    <a:pt x="13" y="57"/>
                  </a:lnTo>
                  <a:lnTo>
                    <a:pt x="9" y="62"/>
                  </a:lnTo>
                  <a:lnTo>
                    <a:pt x="7" y="71"/>
                  </a:lnTo>
                  <a:lnTo>
                    <a:pt x="0" y="61"/>
                  </a:lnTo>
                  <a:lnTo>
                    <a:pt x="6" y="32"/>
                  </a:lnTo>
                  <a:lnTo>
                    <a:pt x="11" y="18"/>
                  </a:lnTo>
                  <a:lnTo>
                    <a:pt x="18" y="5"/>
                  </a:lnTo>
                  <a:lnTo>
                    <a:pt x="20" y="5"/>
                  </a:lnTo>
                  <a:lnTo>
                    <a:pt x="22" y="0"/>
                  </a:lnTo>
                  <a:lnTo>
                    <a:pt x="27" y="3"/>
                  </a:lnTo>
                  <a:close/>
                </a:path>
              </a:pathLst>
            </a:custGeom>
            <a:solidFill>
              <a:srgbClr val="FFBF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29" name="Freeform 257"/>
            <p:cNvSpPr>
              <a:spLocks/>
            </p:cNvSpPr>
            <p:nvPr/>
          </p:nvSpPr>
          <p:spPr bwMode="auto">
            <a:xfrm>
              <a:off x="742801" y="4785120"/>
              <a:ext cx="135203" cy="134517"/>
            </a:xfrm>
            <a:custGeom>
              <a:avLst/>
              <a:gdLst>
                <a:gd name="T0" fmla="*/ 2147483646 w 85"/>
                <a:gd name="T1" fmla="*/ 2147483646 h 85"/>
                <a:gd name="T2" fmla="*/ 2147483646 w 85"/>
                <a:gd name="T3" fmla="*/ 2147483646 h 85"/>
                <a:gd name="T4" fmla="*/ 2147483646 w 85"/>
                <a:gd name="T5" fmla="*/ 2147483646 h 85"/>
                <a:gd name="T6" fmla="*/ 2147483646 w 85"/>
                <a:gd name="T7" fmla="*/ 2147483646 h 85"/>
                <a:gd name="T8" fmla="*/ 2147483646 w 85"/>
                <a:gd name="T9" fmla="*/ 2147483646 h 85"/>
                <a:gd name="T10" fmla="*/ 0 w 85"/>
                <a:gd name="T11" fmla="*/ 2147483646 h 85"/>
                <a:gd name="T12" fmla="*/ 0 w 85"/>
                <a:gd name="T13" fmla="*/ 2147483646 h 85"/>
                <a:gd name="T14" fmla="*/ 2147483646 w 85"/>
                <a:gd name="T15" fmla="*/ 2147483646 h 85"/>
                <a:gd name="T16" fmla="*/ 2147483646 w 85"/>
                <a:gd name="T17" fmla="*/ 2147483646 h 85"/>
                <a:gd name="T18" fmla="*/ 2147483646 w 85"/>
                <a:gd name="T19" fmla="*/ 2147483646 h 85"/>
                <a:gd name="T20" fmla="*/ 2147483646 w 85"/>
                <a:gd name="T21" fmla="*/ 2147483646 h 85"/>
                <a:gd name="T22" fmla="*/ 2147483646 w 85"/>
                <a:gd name="T23" fmla="*/ 2147483646 h 85"/>
                <a:gd name="T24" fmla="*/ 2147483646 w 85"/>
                <a:gd name="T25" fmla="*/ 0 h 85"/>
                <a:gd name="T26" fmla="*/ 2147483646 w 85"/>
                <a:gd name="T27" fmla="*/ 2147483646 h 85"/>
                <a:gd name="T28" fmla="*/ 2147483646 w 85"/>
                <a:gd name="T29" fmla="*/ 2147483646 h 85"/>
                <a:gd name="T30" fmla="*/ 2147483646 w 85"/>
                <a:gd name="T31" fmla="*/ 2147483646 h 85"/>
                <a:gd name="T32" fmla="*/ 2147483646 w 85"/>
                <a:gd name="T33" fmla="*/ 2147483646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5"/>
                <a:gd name="T52" fmla="*/ 0 h 85"/>
                <a:gd name="T53" fmla="*/ 85 w 85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5" h="85">
                  <a:moveTo>
                    <a:pt x="76" y="28"/>
                  </a:moveTo>
                  <a:lnTo>
                    <a:pt x="53" y="41"/>
                  </a:lnTo>
                  <a:lnTo>
                    <a:pt x="53" y="43"/>
                  </a:lnTo>
                  <a:lnTo>
                    <a:pt x="13" y="85"/>
                  </a:lnTo>
                  <a:lnTo>
                    <a:pt x="2" y="76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4" y="67"/>
                  </a:lnTo>
                  <a:lnTo>
                    <a:pt x="14" y="53"/>
                  </a:lnTo>
                  <a:lnTo>
                    <a:pt x="44" y="25"/>
                  </a:lnTo>
                  <a:lnTo>
                    <a:pt x="62" y="14"/>
                  </a:lnTo>
                  <a:lnTo>
                    <a:pt x="73" y="10"/>
                  </a:lnTo>
                  <a:lnTo>
                    <a:pt x="83" y="0"/>
                  </a:lnTo>
                  <a:lnTo>
                    <a:pt x="85" y="18"/>
                  </a:lnTo>
                  <a:lnTo>
                    <a:pt x="83" y="23"/>
                  </a:lnTo>
                  <a:lnTo>
                    <a:pt x="82" y="26"/>
                  </a:lnTo>
                  <a:lnTo>
                    <a:pt x="76" y="28"/>
                  </a:lnTo>
                  <a:close/>
                </a:path>
              </a:pathLst>
            </a:custGeom>
            <a:solidFill>
              <a:srgbClr val="B29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30" name="Freeform 259"/>
            <p:cNvSpPr>
              <a:spLocks/>
            </p:cNvSpPr>
            <p:nvPr/>
          </p:nvSpPr>
          <p:spPr bwMode="auto">
            <a:xfrm>
              <a:off x="3484759" y="4796050"/>
              <a:ext cx="3073" cy="3363"/>
            </a:xfrm>
            <a:custGeom>
              <a:avLst/>
              <a:gdLst>
                <a:gd name="T0" fmla="*/ 2147483646 w 2"/>
                <a:gd name="T1" fmla="*/ 0 h 2"/>
                <a:gd name="T2" fmla="*/ 0 w 2"/>
                <a:gd name="T3" fmla="*/ 2147483646 h 2"/>
                <a:gd name="T4" fmla="*/ 0 w 2"/>
                <a:gd name="T5" fmla="*/ 2147483646 h 2"/>
                <a:gd name="T6" fmla="*/ 2147483646 w 2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2"/>
                <a:gd name="T14" fmla="*/ 2 w 2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31" name="Freeform 260"/>
            <p:cNvSpPr>
              <a:spLocks/>
            </p:cNvSpPr>
            <p:nvPr/>
          </p:nvSpPr>
          <p:spPr bwMode="auto">
            <a:xfrm>
              <a:off x="1568359" y="4803617"/>
              <a:ext cx="14340" cy="3363"/>
            </a:xfrm>
            <a:custGeom>
              <a:avLst/>
              <a:gdLst>
                <a:gd name="T0" fmla="*/ 2147483646 w 9"/>
                <a:gd name="T1" fmla="*/ 2147483646 h 2"/>
                <a:gd name="T2" fmla="*/ 2147483646 w 9"/>
                <a:gd name="T3" fmla="*/ 2147483646 h 2"/>
                <a:gd name="T4" fmla="*/ 0 w 9"/>
                <a:gd name="T5" fmla="*/ 0 h 2"/>
                <a:gd name="T6" fmla="*/ 2147483646 w 9"/>
                <a:gd name="T7" fmla="*/ 2147483646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2"/>
                <a:gd name="T14" fmla="*/ 9 w 9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2">
                  <a:moveTo>
                    <a:pt x="9" y="2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32" name="Freeform 262"/>
            <p:cNvSpPr>
              <a:spLocks/>
            </p:cNvSpPr>
            <p:nvPr/>
          </p:nvSpPr>
          <p:spPr bwMode="auto">
            <a:xfrm>
              <a:off x="1591916" y="4821272"/>
              <a:ext cx="11267" cy="5044"/>
            </a:xfrm>
            <a:custGeom>
              <a:avLst/>
              <a:gdLst>
                <a:gd name="T0" fmla="*/ 0 w 7"/>
                <a:gd name="T1" fmla="*/ 0 h 3"/>
                <a:gd name="T2" fmla="*/ 2147483646 w 7"/>
                <a:gd name="T3" fmla="*/ 2147483646 h 3"/>
                <a:gd name="T4" fmla="*/ 0 w 7"/>
                <a:gd name="T5" fmla="*/ 0 h 3"/>
                <a:gd name="T6" fmla="*/ 0 60000 65536"/>
                <a:gd name="T7" fmla="*/ 0 60000 65536"/>
                <a:gd name="T8" fmla="*/ 0 60000 65536"/>
                <a:gd name="T9" fmla="*/ 0 w 7"/>
                <a:gd name="T10" fmla="*/ 0 h 3"/>
                <a:gd name="T11" fmla="*/ 7 w 7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3">
                  <a:moveTo>
                    <a:pt x="0" y="0"/>
                  </a:moveTo>
                  <a:lnTo>
                    <a:pt x="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33" name="Freeform 263"/>
            <p:cNvSpPr>
              <a:spLocks/>
            </p:cNvSpPr>
            <p:nvPr/>
          </p:nvSpPr>
          <p:spPr bwMode="auto">
            <a:xfrm>
              <a:off x="3063786" y="4826317"/>
              <a:ext cx="8194" cy="2522"/>
            </a:xfrm>
            <a:custGeom>
              <a:avLst/>
              <a:gdLst>
                <a:gd name="T0" fmla="*/ 2147483646 w 5"/>
                <a:gd name="T1" fmla="*/ 0 h 2"/>
                <a:gd name="T2" fmla="*/ 0 w 5"/>
                <a:gd name="T3" fmla="*/ 2147483646 h 2"/>
                <a:gd name="T4" fmla="*/ 2147483646 w 5"/>
                <a:gd name="T5" fmla="*/ 0 h 2"/>
                <a:gd name="T6" fmla="*/ 2147483646 w 5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2"/>
                <a:gd name="T14" fmla="*/ 5 w 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2">
                  <a:moveTo>
                    <a:pt x="5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34" name="Freeform 264"/>
            <p:cNvSpPr>
              <a:spLocks/>
            </p:cNvSpPr>
            <p:nvPr/>
          </p:nvSpPr>
          <p:spPr bwMode="auto">
            <a:xfrm>
              <a:off x="2128631" y="4869194"/>
              <a:ext cx="25607" cy="2522"/>
            </a:xfrm>
            <a:custGeom>
              <a:avLst/>
              <a:gdLst>
                <a:gd name="T0" fmla="*/ 2147483646 w 16"/>
                <a:gd name="T1" fmla="*/ 0 h 2"/>
                <a:gd name="T2" fmla="*/ 2147483646 w 16"/>
                <a:gd name="T3" fmla="*/ 2147483646 h 2"/>
                <a:gd name="T4" fmla="*/ 2147483646 w 16"/>
                <a:gd name="T5" fmla="*/ 2147483646 h 2"/>
                <a:gd name="T6" fmla="*/ 2147483646 w 16"/>
                <a:gd name="T7" fmla="*/ 2147483646 h 2"/>
                <a:gd name="T8" fmla="*/ 0 w 16"/>
                <a:gd name="T9" fmla="*/ 2147483646 h 2"/>
                <a:gd name="T10" fmla="*/ 2147483646 w 16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2"/>
                <a:gd name="T20" fmla="*/ 16 w 16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2">
                  <a:moveTo>
                    <a:pt x="16" y="0"/>
                  </a:moveTo>
                  <a:lnTo>
                    <a:pt x="8" y="2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35" name="Freeform 265"/>
            <p:cNvSpPr>
              <a:spLocks/>
            </p:cNvSpPr>
            <p:nvPr/>
          </p:nvSpPr>
          <p:spPr bwMode="auto">
            <a:xfrm>
              <a:off x="2179845" y="4869194"/>
              <a:ext cx="21510" cy="2522"/>
            </a:xfrm>
            <a:custGeom>
              <a:avLst/>
              <a:gdLst>
                <a:gd name="T0" fmla="*/ 2147483646 w 14"/>
                <a:gd name="T1" fmla="*/ 0 h 2"/>
                <a:gd name="T2" fmla="*/ 2147483646 w 14"/>
                <a:gd name="T3" fmla="*/ 2147483646 h 2"/>
                <a:gd name="T4" fmla="*/ 2147483646 w 14"/>
                <a:gd name="T5" fmla="*/ 0 h 2"/>
                <a:gd name="T6" fmla="*/ 0 w 14"/>
                <a:gd name="T7" fmla="*/ 0 h 2"/>
                <a:gd name="T8" fmla="*/ 2147483646 w 14"/>
                <a:gd name="T9" fmla="*/ 0 h 2"/>
                <a:gd name="T10" fmla="*/ 2147483646 w 14"/>
                <a:gd name="T11" fmla="*/ 0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2"/>
                <a:gd name="T20" fmla="*/ 14 w 14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2">
                  <a:moveTo>
                    <a:pt x="14" y="0"/>
                  </a:moveTo>
                  <a:lnTo>
                    <a:pt x="10" y="2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36" name="Freeform 266"/>
            <p:cNvSpPr>
              <a:spLocks/>
            </p:cNvSpPr>
            <p:nvPr/>
          </p:nvSpPr>
          <p:spPr bwMode="auto">
            <a:xfrm>
              <a:off x="2055909" y="4871716"/>
              <a:ext cx="15364" cy="1681"/>
            </a:xfrm>
            <a:custGeom>
              <a:avLst/>
              <a:gdLst>
                <a:gd name="T0" fmla="*/ 2147483646 w 10"/>
                <a:gd name="T1" fmla="*/ 0 h 1587"/>
                <a:gd name="T2" fmla="*/ 2147483646 w 10"/>
                <a:gd name="T3" fmla="*/ 0 h 1587"/>
                <a:gd name="T4" fmla="*/ 0 w 10"/>
                <a:gd name="T5" fmla="*/ 0 h 1587"/>
                <a:gd name="T6" fmla="*/ 0 w 10"/>
                <a:gd name="T7" fmla="*/ 0 h 1587"/>
                <a:gd name="T8" fmla="*/ 2147483646 w 10"/>
                <a:gd name="T9" fmla="*/ 0 h 15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87"/>
                <a:gd name="T17" fmla="*/ 10 w 10"/>
                <a:gd name="T18" fmla="*/ 1587 h 15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87">
                  <a:moveTo>
                    <a:pt x="1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37" name="Freeform 268"/>
            <p:cNvSpPr>
              <a:spLocks/>
            </p:cNvSpPr>
            <p:nvPr/>
          </p:nvSpPr>
          <p:spPr bwMode="auto">
            <a:xfrm>
              <a:off x="1873590" y="4886008"/>
              <a:ext cx="12291" cy="14293"/>
            </a:xfrm>
            <a:custGeom>
              <a:avLst/>
              <a:gdLst>
                <a:gd name="T0" fmla="*/ 2147483646 w 8"/>
                <a:gd name="T1" fmla="*/ 0 h 9"/>
                <a:gd name="T2" fmla="*/ 2147483646 w 8"/>
                <a:gd name="T3" fmla="*/ 2147483646 h 9"/>
                <a:gd name="T4" fmla="*/ 2147483646 w 8"/>
                <a:gd name="T5" fmla="*/ 2147483646 h 9"/>
                <a:gd name="T6" fmla="*/ 0 w 8"/>
                <a:gd name="T7" fmla="*/ 2147483646 h 9"/>
                <a:gd name="T8" fmla="*/ 2147483646 w 8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8" y="0"/>
                  </a:moveTo>
                  <a:lnTo>
                    <a:pt x="7" y="5"/>
                  </a:lnTo>
                  <a:lnTo>
                    <a:pt x="1" y="9"/>
                  </a:lnTo>
                  <a:lnTo>
                    <a:pt x="0" y="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38" name="Freeform 270"/>
            <p:cNvSpPr>
              <a:spLocks/>
            </p:cNvSpPr>
            <p:nvPr/>
          </p:nvSpPr>
          <p:spPr bwMode="auto">
            <a:xfrm>
              <a:off x="2987990" y="4894416"/>
              <a:ext cx="11267" cy="20178"/>
            </a:xfrm>
            <a:custGeom>
              <a:avLst/>
              <a:gdLst>
                <a:gd name="T0" fmla="*/ 2147483646 w 7"/>
                <a:gd name="T1" fmla="*/ 2147483646 h 13"/>
                <a:gd name="T2" fmla="*/ 2147483646 w 7"/>
                <a:gd name="T3" fmla="*/ 2147483646 h 13"/>
                <a:gd name="T4" fmla="*/ 2147483646 w 7"/>
                <a:gd name="T5" fmla="*/ 2147483646 h 13"/>
                <a:gd name="T6" fmla="*/ 0 w 7"/>
                <a:gd name="T7" fmla="*/ 0 h 13"/>
                <a:gd name="T8" fmla="*/ 2147483646 w 7"/>
                <a:gd name="T9" fmla="*/ 2147483646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"/>
                <a:gd name="T17" fmla="*/ 7 w 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">
                  <a:moveTo>
                    <a:pt x="7" y="13"/>
                  </a:moveTo>
                  <a:lnTo>
                    <a:pt x="4" y="11"/>
                  </a:lnTo>
                  <a:lnTo>
                    <a:pt x="2" y="7"/>
                  </a:lnTo>
                  <a:lnTo>
                    <a:pt x="0" y="0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B8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39" name="Freeform 271"/>
            <p:cNvSpPr>
              <a:spLocks/>
            </p:cNvSpPr>
            <p:nvPr/>
          </p:nvSpPr>
          <p:spPr bwMode="auto">
            <a:xfrm>
              <a:off x="2907073" y="4914593"/>
              <a:ext cx="642215" cy="30266"/>
            </a:xfrm>
            <a:custGeom>
              <a:avLst/>
              <a:gdLst>
                <a:gd name="T0" fmla="*/ 2147483646 w 405"/>
                <a:gd name="T1" fmla="*/ 2147483646 h 19"/>
                <a:gd name="T2" fmla="*/ 2147483646 w 405"/>
                <a:gd name="T3" fmla="*/ 0 h 19"/>
                <a:gd name="T4" fmla="*/ 2147483646 w 405"/>
                <a:gd name="T5" fmla="*/ 0 h 19"/>
                <a:gd name="T6" fmla="*/ 2147483646 w 405"/>
                <a:gd name="T7" fmla="*/ 0 h 19"/>
                <a:gd name="T8" fmla="*/ 2147483646 w 405"/>
                <a:gd name="T9" fmla="*/ 2147483646 h 19"/>
                <a:gd name="T10" fmla="*/ 2147483646 w 405"/>
                <a:gd name="T11" fmla="*/ 2147483646 h 19"/>
                <a:gd name="T12" fmla="*/ 2147483646 w 405"/>
                <a:gd name="T13" fmla="*/ 2147483646 h 19"/>
                <a:gd name="T14" fmla="*/ 2147483646 w 405"/>
                <a:gd name="T15" fmla="*/ 2147483646 h 19"/>
                <a:gd name="T16" fmla="*/ 2147483646 w 405"/>
                <a:gd name="T17" fmla="*/ 2147483646 h 19"/>
                <a:gd name="T18" fmla="*/ 2147483646 w 405"/>
                <a:gd name="T19" fmla="*/ 2147483646 h 19"/>
                <a:gd name="T20" fmla="*/ 2147483646 w 405"/>
                <a:gd name="T21" fmla="*/ 2147483646 h 19"/>
                <a:gd name="T22" fmla="*/ 2147483646 w 405"/>
                <a:gd name="T23" fmla="*/ 2147483646 h 19"/>
                <a:gd name="T24" fmla="*/ 2147483646 w 405"/>
                <a:gd name="T25" fmla="*/ 2147483646 h 19"/>
                <a:gd name="T26" fmla="*/ 2147483646 w 405"/>
                <a:gd name="T27" fmla="*/ 2147483646 h 19"/>
                <a:gd name="T28" fmla="*/ 2147483646 w 405"/>
                <a:gd name="T29" fmla="*/ 2147483646 h 19"/>
                <a:gd name="T30" fmla="*/ 2147483646 w 405"/>
                <a:gd name="T31" fmla="*/ 2147483646 h 19"/>
                <a:gd name="T32" fmla="*/ 2147483646 w 405"/>
                <a:gd name="T33" fmla="*/ 2147483646 h 19"/>
                <a:gd name="T34" fmla="*/ 2147483646 w 405"/>
                <a:gd name="T35" fmla="*/ 2147483646 h 19"/>
                <a:gd name="T36" fmla="*/ 2147483646 w 405"/>
                <a:gd name="T37" fmla="*/ 2147483646 h 19"/>
                <a:gd name="T38" fmla="*/ 2147483646 w 405"/>
                <a:gd name="T39" fmla="*/ 2147483646 h 19"/>
                <a:gd name="T40" fmla="*/ 2147483646 w 405"/>
                <a:gd name="T41" fmla="*/ 2147483646 h 19"/>
                <a:gd name="T42" fmla="*/ 2147483646 w 405"/>
                <a:gd name="T43" fmla="*/ 2147483646 h 19"/>
                <a:gd name="T44" fmla="*/ 2147483646 w 405"/>
                <a:gd name="T45" fmla="*/ 2147483646 h 19"/>
                <a:gd name="T46" fmla="*/ 2147483646 w 405"/>
                <a:gd name="T47" fmla="*/ 2147483646 h 19"/>
                <a:gd name="T48" fmla="*/ 2147483646 w 405"/>
                <a:gd name="T49" fmla="*/ 2147483646 h 19"/>
                <a:gd name="T50" fmla="*/ 2147483646 w 405"/>
                <a:gd name="T51" fmla="*/ 2147483646 h 19"/>
                <a:gd name="T52" fmla="*/ 2147483646 w 405"/>
                <a:gd name="T53" fmla="*/ 2147483646 h 19"/>
                <a:gd name="T54" fmla="*/ 2147483646 w 405"/>
                <a:gd name="T55" fmla="*/ 2147483646 h 19"/>
                <a:gd name="T56" fmla="*/ 2147483646 w 405"/>
                <a:gd name="T57" fmla="*/ 2147483646 h 19"/>
                <a:gd name="T58" fmla="*/ 2147483646 w 405"/>
                <a:gd name="T59" fmla="*/ 2147483646 h 19"/>
                <a:gd name="T60" fmla="*/ 2147483646 w 405"/>
                <a:gd name="T61" fmla="*/ 2147483646 h 19"/>
                <a:gd name="T62" fmla="*/ 2147483646 w 405"/>
                <a:gd name="T63" fmla="*/ 2147483646 h 19"/>
                <a:gd name="T64" fmla="*/ 2147483646 w 405"/>
                <a:gd name="T65" fmla="*/ 2147483646 h 19"/>
                <a:gd name="T66" fmla="*/ 2147483646 w 405"/>
                <a:gd name="T67" fmla="*/ 2147483646 h 19"/>
                <a:gd name="T68" fmla="*/ 2147483646 w 405"/>
                <a:gd name="T69" fmla="*/ 2147483646 h 19"/>
                <a:gd name="T70" fmla="*/ 2147483646 w 405"/>
                <a:gd name="T71" fmla="*/ 2147483646 h 19"/>
                <a:gd name="T72" fmla="*/ 2147483646 w 405"/>
                <a:gd name="T73" fmla="*/ 2147483646 h 19"/>
                <a:gd name="T74" fmla="*/ 2147483646 w 405"/>
                <a:gd name="T75" fmla="*/ 2147483646 h 19"/>
                <a:gd name="T76" fmla="*/ 2147483646 w 405"/>
                <a:gd name="T77" fmla="*/ 2147483646 h 19"/>
                <a:gd name="T78" fmla="*/ 2147483646 w 405"/>
                <a:gd name="T79" fmla="*/ 2147483646 h 19"/>
                <a:gd name="T80" fmla="*/ 2147483646 w 405"/>
                <a:gd name="T81" fmla="*/ 2147483646 h 19"/>
                <a:gd name="T82" fmla="*/ 2147483646 w 405"/>
                <a:gd name="T83" fmla="*/ 2147483646 h 19"/>
                <a:gd name="T84" fmla="*/ 2147483646 w 405"/>
                <a:gd name="T85" fmla="*/ 2147483646 h 19"/>
                <a:gd name="T86" fmla="*/ 2147483646 w 405"/>
                <a:gd name="T87" fmla="*/ 2147483646 h 19"/>
                <a:gd name="T88" fmla="*/ 2147483646 w 405"/>
                <a:gd name="T89" fmla="*/ 2147483646 h 19"/>
                <a:gd name="T90" fmla="*/ 2147483646 w 405"/>
                <a:gd name="T91" fmla="*/ 2147483646 h 19"/>
                <a:gd name="T92" fmla="*/ 2147483646 w 405"/>
                <a:gd name="T93" fmla="*/ 2147483646 h 19"/>
                <a:gd name="T94" fmla="*/ 2147483646 w 405"/>
                <a:gd name="T95" fmla="*/ 2147483646 h 19"/>
                <a:gd name="T96" fmla="*/ 2147483646 w 405"/>
                <a:gd name="T97" fmla="*/ 2147483646 h 19"/>
                <a:gd name="T98" fmla="*/ 2147483646 w 405"/>
                <a:gd name="T99" fmla="*/ 2147483646 h 19"/>
                <a:gd name="T100" fmla="*/ 2147483646 w 405"/>
                <a:gd name="T101" fmla="*/ 2147483646 h 19"/>
                <a:gd name="T102" fmla="*/ 2147483646 w 405"/>
                <a:gd name="T103" fmla="*/ 2147483646 h 19"/>
                <a:gd name="T104" fmla="*/ 2147483646 w 405"/>
                <a:gd name="T105" fmla="*/ 2147483646 h 19"/>
                <a:gd name="T106" fmla="*/ 2147483646 w 405"/>
                <a:gd name="T107" fmla="*/ 2147483646 h 19"/>
                <a:gd name="T108" fmla="*/ 2147483646 w 405"/>
                <a:gd name="T109" fmla="*/ 2147483646 h 1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5"/>
                <a:gd name="T166" fmla="*/ 0 h 19"/>
                <a:gd name="T167" fmla="*/ 405 w 405"/>
                <a:gd name="T168" fmla="*/ 19 h 1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5" h="19">
                  <a:moveTo>
                    <a:pt x="294" y="0"/>
                  </a:moveTo>
                  <a:lnTo>
                    <a:pt x="318" y="2"/>
                  </a:lnTo>
                  <a:lnTo>
                    <a:pt x="320" y="0"/>
                  </a:lnTo>
                  <a:lnTo>
                    <a:pt x="350" y="0"/>
                  </a:lnTo>
                  <a:lnTo>
                    <a:pt x="356" y="2"/>
                  </a:lnTo>
                  <a:lnTo>
                    <a:pt x="356" y="0"/>
                  </a:lnTo>
                  <a:lnTo>
                    <a:pt x="357" y="2"/>
                  </a:lnTo>
                  <a:lnTo>
                    <a:pt x="361" y="0"/>
                  </a:lnTo>
                  <a:lnTo>
                    <a:pt x="382" y="2"/>
                  </a:lnTo>
                  <a:lnTo>
                    <a:pt x="400" y="5"/>
                  </a:lnTo>
                  <a:lnTo>
                    <a:pt x="403" y="9"/>
                  </a:lnTo>
                  <a:lnTo>
                    <a:pt x="405" y="14"/>
                  </a:lnTo>
                  <a:lnTo>
                    <a:pt x="405" y="16"/>
                  </a:lnTo>
                  <a:lnTo>
                    <a:pt x="403" y="16"/>
                  </a:lnTo>
                  <a:lnTo>
                    <a:pt x="400" y="14"/>
                  </a:lnTo>
                  <a:lnTo>
                    <a:pt x="398" y="14"/>
                  </a:lnTo>
                  <a:lnTo>
                    <a:pt x="396" y="12"/>
                  </a:lnTo>
                  <a:lnTo>
                    <a:pt x="395" y="16"/>
                  </a:lnTo>
                  <a:lnTo>
                    <a:pt x="395" y="14"/>
                  </a:lnTo>
                  <a:lnTo>
                    <a:pt x="379" y="16"/>
                  </a:lnTo>
                  <a:lnTo>
                    <a:pt x="368" y="12"/>
                  </a:lnTo>
                  <a:lnTo>
                    <a:pt x="366" y="12"/>
                  </a:lnTo>
                  <a:lnTo>
                    <a:pt x="364" y="12"/>
                  </a:lnTo>
                  <a:lnTo>
                    <a:pt x="363" y="14"/>
                  </a:lnTo>
                  <a:lnTo>
                    <a:pt x="363" y="12"/>
                  </a:lnTo>
                  <a:lnTo>
                    <a:pt x="361" y="14"/>
                  </a:lnTo>
                  <a:lnTo>
                    <a:pt x="352" y="10"/>
                  </a:lnTo>
                  <a:lnTo>
                    <a:pt x="349" y="14"/>
                  </a:lnTo>
                  <a:lnTo>
                    <a:pt x="347" y="12"/>
                  </a:lnTo>
                  <a:lnTo>
                    <a:pt x="343" y="14"/>
                  </a:lnTo>
                  <a:lnTo>
                    <a:pt x="336" y="12"/>
                  </a:lnTo>
                  <a:lnTo>
                    <a:pt x="333" y="14"/>
                  </a:lnTo>
                  <a:lnTo>
                    <a:pt x="331" y="12"/>
                  </a:lnTo>
                  <a:lnTo>
                    <a:pt x="329" y="14"/>
                  </a:lnTo>
                  <a:lnTo>
                    <a:pt x="327" y="12"/>
                  </a:lnTo>
                  <a:lnTo>
                    <a:pt x="325" y="14"/>
                  </a:lnTo>
                  <a:lnTo>
                    <a:pt x="315" y="14"/>
                  </a:lnTo>
                  <a:lnTo>
                    <a:pt x="306" y="14"/>
                  </a:lnTo>
                  <a:lnTo>
                    <a:pt x="297" y="14"/>
                  </a:lnTo>
                  <a:lnTo>
                    <a:pt x="294" y="14"/>
                  </a:lnTo>
                  <a:lnTo>
                    <a:pt x="290" y="14"/>
                  </a:lnTo>
                  <a:lnTo>
                    <a:pt x="287" y="14"/>
                  </a:lnTo>
                  <a:lnTo>
                    <a:pt x="285" y="12"/>
                  </a:lnTo>
                  <a:lnTo>
                    <a:pt x="274" y="14"/>
                  </a:lnTo>
                  <a:lnTo>
                    <a:pt x="269" y="14"/>
                  </a:lnTo>
                  <a:lnTo>
                    <a:pt x="265" y="12"/>
                  </a:lnTo>
                  <a:lnTo>
                    <a:pt x="265" y="14"/>
                  </a:lnTo>
                  <a:lnTo>
                    <a:pt x="260" y="12"/>
                  </a:lnTo>
                  <a:lnTo>
                    <a:pt x="242" y="14"/>
                  </a:lnTo>
                  <a:lnTo>
                    <a:pt x="232" y="16"/>
                  </a:lnTo>
                  <a:lnTo>
                    <a:pt x="232" y="14"/>
                  </a:lnTo>
                  <a:lnTo>
                    <a:pt x="226" y="18"/>
                  </a:lnTo>
                  <a:lnTo>
                    <a:pt x="219" y="18"/>
                  </a:lnTo>
                  <a:lnTo>
                    <a:pt x="216" y="16"/>
                  </a:lnTo>
                  <a:lnTo>
                    <a:pt x="210" y="14"/>
                  </a:lnTo>
                  <a:lnTo>
                    <a:pt x="209" y="14"/>
                  </a:lnTo>
                  <a:lnTo>
                    <a:pt x="205" y="16"/>
                  </a:lnTo>
                  <a:lnTo>
                    <a:pt x="205" y="14"/>
                  </a:lnTo>
                  <a:lnTo>
                    <a:pt x="203" y="16"/>
                  </a:lnTo>
                  <a:lnTo>
                    <a:pt x="203" y="14"/>
                  </a:lnTo>
                  <a:lnTo>
                    <a:pt x="202" y="18"/>
                  </a:lnTo>
                  <a:lnTo>
                    <a:pt x="198" y="16"/>
                  </a:lnTo>
                  <a:lnTo>
                    <a:pt x="193" y="14"/>
                  </a:lnTo>
                  <a:lnTo>
                    <a:pt x="193" y="18"/>
                  </a:lnTo>
                  <a:lnTo>
                    <a:pt x="191" y="16"/>
                  </a:lnTo>
                  <a:lnTo>
                    <a:pt x="187" y="14"/>
                  </a:lnTo>
                  <a:lnTo>
                    <a:pt x="173" y="16"/>
                  </a:lnTo>
                  <a:lnTo>
                    <a:pt x="172" y="16"/>
                  </a:lnTo>
                  <a:lnTo>
                    <a:pt x="170" y="16"/>
                  </a:lnTo>
                  <a:lnTo>
                    <a:pt x="161" y="16"/>
                  </a:lnTo>
                  <a:lnTo>
                    <a:pt x="157" y="16"/>
                  </a:lnTo>
                  <a:lnTo>
                    <a:pt x="154" y="19"/>
                  </a:lnTo>
                  <a:lnTo>
                    <a:pt x="150" y="18"/>
                  </a:lnTo>
                  <a:lnTo>
                    <a:pt x="147" y="18"/>
                  </a:lnTo>
                  <a:lnTo>
                    <a:pt x="143" y="18"/>
                  </a:lnTo>
                  <a:lnTo>
                    <a:pt x="140" y="16"/>
                  </a:lnTo>
                  <a:lnTo>
                    <a:pt x="127" y="16"/>
                  </a:lnTo>
                  <a:lnTo>
                    <a:pt x="122" y="16"/>
                  </a:lnTo>
                  <a:lnTo>
                    <a:pt x="120" y="18"/>
                  </a:lnTo>
                  <a:lnTo>
                    <a:pt x="118" y="16"/>
                  </a:lnTo>
                  <a:lnTo>
                    <a:pt x="115" y="14"/>
                  </a:lnTo>
                  <a:lnTo>
                    <a:pt x="108" y="12"/>
                  </a:lnTo>
                  <a:lnTo>
                    <a:pt x="101" y="14"/>
                  </a:lnTo>
                  <a:lnTo>
                    <a:pt x="97" y="10"/>
                  </a:lnTo>
                  <a:lnTo>
                    <a:pt x="95" y="12"/>
                  </a:lnTo>
                  <a:lnTo>
                    <a:pt x="60" y="9"/>
                  </a:lnTo>
                  <a:lnTo>
                    <a:pt x="49" y="9"/>
                  </a:lnTo>
                  <a:lnTo>
                    <a:pt x="2" y="5"/>
                  </a:lnTo>
                  <a:lnTo>
                    <a:pt x="0" y="3"/>
                  </a:lnTo>
                  <a:lnTo>
                    <a:pt x="7" y="2"/>
                  </a:lnTo>
                  <a:lnTo>
                    <a:pt x="12" y="2"/>
                  </a:lnTo>
                  <a:lnTo>
                    <a:pt x="16" y="3"/>
                  </a:lnTo>
                  <a:lnTo>
                    <a:pt x="26" y="3"/>
                  </a:lnTo>
                  <a:lnTo>
                    <a:pt x="49" y="3"/>
                  </a:lnTo>
                  <a:lnTo>
                    <a:pt x="74" y="2"/>
                  </a:lnTo>
                  <a:lnTo>
                    <a:pt x="81" y="2"/>
                  </a:lnTo>
                  <a:lnTo>
                    <a:pt x="122" y="5"/>
                  </a:lnTo>
                  <a:lnTo>
                    <a:pt x="124" y="3"/>
                  </a:lnTo>
                  <a:lnTo>
                    <a:pt x="126" y="5"/>
                  </a:lnTo>
                  <a:lnTo>
                    <a:pt x="133" y="3"/>
                  </a:lnTo>
                  <a:lnTo>
                    <a:pt x="159" y="2"/>
                  </a:lnTo>
                  <a:lnTo>
                    <a:pt x="175" y="2"/>
                  </a:lnTo>
                  <a:lnTo>
                    <a:pt x="191" y="2"/>
                  </a:lnTo>
                  <a:lnTo>
                    <a:pt x="200" y="2"/>
                  </a:lnTo>
                  <a:lnTo>
                    <a:pt x="225" y="3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FFB8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840" name="Freeform 272"/>
            <p:cNvSpPr>
              <a:spLocks/>
            </p:cNvSpPr>
            <p:nvPr/>
          </p:nvSpPr>
          <p:spPr bwMode="auto">
            <a:xfrm>
              <a:off x="690563" y="4917956"/>
              <a:ext cx="2049" cy="5044"/>
            </a:xfrm>
            <a:custGeom>
              <a:avLst/>
              <a:gdLst>
                <a:gd name="T0" fmla="*/ 0 w 1"/>
                <a:gd name="T1" fmla="*/ 2147483646 h 3"/>
                <a:gd name="T2" fmla="*/ 0 w 1"/>
                <a:gd name="T3" fmla="*/ 0 h 3"/>
                <a:gd name="T4" fmla="*/ 2147483646 w 1"/>
                <a:gd name="T5" fmla="*/ 0 h 3"/>
                <a:gd name="T6" fmla="*/ 0 w 1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3"/>
                <a:gd name="T14" fmla="*/ 1 w 1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3">
                  <a:moveTo>
                    <a:pt x="0" y="3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174" name="Freeform 78"/>
          <p:cNvSpPr>
            <a:spLocks/>
          </p:cNvSpPr>
          <p:nvPr/>
        </p:nvSpPr>
        <p:spPr bwMode="auto">
          <a:xfrm>
            <a:off x="5807076" y="4607719"/>
            <a:ext cx="131763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0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0 h 82"/>
              <a:gd name="T88" fmla="*/ 2147483646 w 83"/>
              <a:gd name="T89" fmla="*/ 0 h 82"/>
              <a:gd name="T90" fmla="*/ 2147483646 w 83"/>
              <a:gd name="T91" fmla="*/ 2147483646 h 82"/>
              <a:gd name="T92" fmla="*/ 2147483646 w 83"/>
              <a:gd name="T93" fmla="*/ 2147483646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8" name="Freeform 82"/>
          <p:cNvSpPr>
            <a:spLocks/>
          </p:cNvSpPr>
          <p:nvPr/>
        </p:nvSpPr>
        <p:spPr bwMode="auto">
          <a:xfrm>
            <a:off x="6022976" y="5157788"/>
            <a:ext cx="131763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0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0 h 82"/>
              <a:gd name="T88" fmla="*/ 2147483646 w 83"/>
              <a:gd name="T89" fmla="*/ 0 h 82"/>
              <a:gd name="T90" fmla="*/ 2147483646 w 83"/>
              <a:gd name="T91" fmla="*/ 2147483646 h 82"/>
              <a:gd name="T92" fmla="*/ 2147483646 w 83"/>
              <a:gd name="T93" fmla="*/ 2147483646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9" name="Freeform 83"/>
          <p:cNvSpPr>
            <a:spLocks/>
          </p:cNvSpPr>
          <p:nvPr/>
        </p:nvSpPr>
        <p:spPr bwMode="auto">
          <a:xfrm>
            <a:off x="5880101" y="4013597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60" name="Freeform 164"/>
          <p:cNvSpPr>
            <a:spLocks/>
          </p:cNvSpPr>
          <p:nvPr/>
        </p:nvSpPr>
        <p:spPr bwMode="auto">
          <a:xfrm>
            <a:off x="8532813" y="5428060"/>
            <a:ext cx="131762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2147483646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2147483646 h 82"/>
              <a:gd name="T88" fmla="*/ 2147483646 w 83"/>
              <a:gd name="T89" fmla="*/ 2147483646 h 82"/>
              <a:gd name="T90" fmla="*/ 2147483646 w 83"/>
              <a:gd name="T91" fmla="*/ 2147483646 h 82"/>
              <a:gd name="T92" fmla="*/ 2147483646 w 83"/>
              <a:gd name="T93" fmla="*/ 0 h 82"/>
              <a:gd name="T94" fmla="*/ 2147483646 w 83"/>
              <a:gd name="T95" fmla="*/ 0 h 82"/>
              <a:gd name="T96" fmla="*/ 2147483646 w 83"/>
              <a:gd name="T97" fmla="*/ 2147483646 h 82"/>
              <a:gd name="T98" fmla="*/ 2147483646 w 83"/>
              <a:gd name="T99" fmla="*/ 2147483646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2" name="Freeform 76"/>
          <p:cNvSpPr>
            <a:spLocks/>
          </p:cNvSpPr>
          <p:nvPr/>
        </p:nvSpPr>
        <p:spPr bwMode="auto">
          <a:xfrm>
            <a:off x="7535864" y="4121944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3" name="Freeform 77"/>
          <p:cNvSpPr>
            <a:spLocks/>
          </p:cNvSpPr>
          <p:nvPr/>
        </p:nvSpPr>
        <p:spPr bwMode="auto">
          <a:xfrm>
            <a:off x="6672263" y="3798094"/>
            <a:ext cx="131762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5" name="Freeform 79"/>
          <p:cNvSpPr>
            <a:spLocks/>
          </p:cNvSpPr>
          <p:nvPr/>
        </p:nvSpPr>
        <p:spPr bwMode="auto">
          <a:xfrm>
            <a:off x="8112126" y="4499373"/>
            <a:ext cx="131763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2147483646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2147483646 h 82"/>
              <a:gd name="T88" fmla="*/ 2147483646 w 83"/>
              <a:gd name="T89" fmla="*/ 2147483646 h 82"/>
              <a:gd name="T90" fmla="*/ 2147483646 w 83"/>
              <a:gd name="T91" fmla="*/ 2147483646 h 82"/>
              <a:gd name="T92" fmla="*/ 2147483646 w 83"/>
              <a:gd name="T93" fmla="*/ 0 h 82"/>
              <a:gd name="T94" fmla="*/ 2147483646 w 83"/>
              <a:gd name="T95" fmla="*/ 0 h 82"/>
              <a:gd name="T96" fmla="*/ 2147483646 w 83"/>
              <a:gd name="T97" fmla="*/ 2147483646 h 82"/>
              <a:gd name="T98" fmla="*/ 2147483646 w 83"/>
              <a:gd name="T99" fmla="*/ 2147483646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6" name="Freeform 80"/>
          <p:cNvSpPr>
            <a:spLocks/>
          </p:cNvSpPr>
          <p:nvPr/>
        </p:nvSpPr>
        <p:spPr bwMode="auto">
          <a:xfrm>
            <a:off x="6959601" y="4986338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7" name="Freeform 81"/>
          <p:cNvSpPr>
            <a:spLocks/>
          </p:cNvSpPr>
          <p:nvPr/>
        </p:nvSpPr>
        <p:spPr bwMode="auto">
          <a:xfrm>
            <a:off x="6888163" y="4230291"/>
            <a:ext cx="131762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59" name="Freeform 163"/>
          <p:cNvSpPr>
            <a:spLocks/>
          </p:cNvSpPr>
          <p:nvPr/>
        </p:nvSpPr>
        <p:spPr bwMode="auto">
          <a:xfrm>
            <a:off x="7956551" y="5050632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61" name="Freeform 165"/>
          <p:cNvSpPr>
            <a:spLocks/>
          </p:cNvSpPr>
          <p:nvPr/>
        </p:nvSpPr>
        <p:spPr bwMode="auto">
          <a:xfrm>
            <a:off x="8388351" y="3851672"/>
            <a:ext cx="131763" cy="100013"/>
          </a:xfrm>
          <a:custGeom>
            <a:avLst/>
            <a:gdLst>
              <a:gd name="T0" fmla="*/ 2147483646 w 83"/>
              <a:gd name="T1" fmla="*/ 2147483646 h 84"/>
              <a:gd name="T2" fmla="*/ 2147483646 w 83"/>
              <a:gd name="T3" fmla="*/ 2147483646 h 84"/>
              <a:gd name="T4" fmla="*/ 2147483646 w 83"/>
              <a:gd name="T5" fmla="*/ 2147483646 h 84"/>
              <a:gd name="T6" fmla="*/ 2147483646 w 83"/>
              <a:gd name="T7" fmla="*/ 2147483646 h 84"/>
              <a:gd name="T8" fmla="*/ 2147483646 w 83"/>
              <a:gd name="T9" fmla="*/ 2147483646 h 84"/>
              <a:gd name="T10" fmla="*/ 2147483646 w 83"/>
              <a:gd name="T11" fmla="*/ 2147483646 h 84"/>
              <a:gd name="T12" fmla="*/ 2147483646 w 83"/>
              <a:gd name="T13" fmla="*/ 2147483646 h 84"/>
              <a:gd name="T14" fmla="*/ 2147483646 w 83"/>
              <a:gd name="T15" fmla="*/ 2147483646 h 84"/>
              <a:gd name="T16" fmla="*/ 2147483646 w 83"/>
              <a:gd name="T17" fmla="*/ 2147483646 h 84"/>
              <a:gd name="T18" fmla="*/ 2147483646 w 83"/>
              <a:gd name="T19" fmla="*/ 2147483646 h 84"/>
              <a:gd name="T20" fmla="*/ 2147483646 w 83"/>
              <a:gd name="T21" fmla="*/ 2147483646 h 84"/>
              <a:gd name="T22" fmla="*/ 2147483646 w 83"/>
              <a:gd name="T23" fmla="*/ 2147483646 h 84"/>
              <a:gd name="T24" fmla="*/ 2147483646 w 83"/>
              <a:gd name="T25" fmla="*/ 2147483646 h 84"/>
              <a:gd name="T26" fmla="*/ 2147483646 w 83"/>
              <a:gd name="T27" fmla="*/ 2147483646 h 84"/>
              <a:gd name="T28" fmla="*/ 2147483646 w 83"/>
              <a:gd name="T29" fmla="*/ 2147483646 h 84"/>
              <a:gd name="T30" fmla="*/ 2147483646 w 83"/>
              <a:gd name="T31" fmla="*/ 2147483646 h 84"/>
              <a:gd name="T32" fmla="*/ 2147483646 w 83"/>
              <a:gd name="T33" fmla="*/ 2147483646 h 84"/>
              <a:gd name="T34" fmla="*/ 2147483646 w 83"/>
              <a:gd name="T35" fmla="*/ 2147483646 h 84"/>
              <a:gd name="T36" fmla="*/ 2147483646 w 83"/>
              <a:gd name="T37" fmla="*/ 2147483646 h 84"/>
              <a:gd name="T38" fmla="*/ 2147483646 w 83"/>
              <a:gd name="T39" fmla="*/ 2147483646 h 84"/>
              <a:gd name="T40" fmla="*/ 2147483646 w 83"/>
              <a:gd name="T41" fmla="*/ 2147483646 h 84"/>
              <a:gd name="T42" fmla="*/ 2147483646 w 83"/>
              <a:gd name="T43" fmla="*/ 2147483646 h 84"/>
              <a:gd name="T44" fmla="*/ 2147483646 w 83"/>
              <a:gd name="T45" fmla="*/ 2147483646 h 84"/>
              <a:gd name="T46" fmla="*/ 2147483646 w 83"/>
              <a:gd name="T47" fmla="*/ 2147483646 h 84"/>
              <a:gd name="T48" fmla="*/ 2147483646 w 83"/>
              <a:gd name="T49" fmla="*/ 2147483646 h 84"/>
              <a:gd name="T50" fmla="*/ 2147483646 w 83"/>
              <a:gd name="T51" fmla="*/ 2147483646 h 84"/>
              <a:gd name="T52" fmla="*/ 2147483646 w 83"/>
              <a:gd name="T53" fmla="*/ 2147483646 h 84"/>
              <a:gd name="T54" fmla="*/ 2147483646 w 83"/>
              <a:gd name="T55" fmla="*/ 2147483646 h 84"/>
              <a:gd name="T56" fmla="*/ 2147483646 w 83"/>
              <a:gd name="T57" fmla="*/ 2147483646 h 84"/>
              <a:gd name="T58" fmla="*/ 2147483646 w 83"/>
              <a:gd name="T59" fmla="*/ 2147483646 h 84"/>
              <a:gd name="T60" fmla="*/ 2147483646 w 83"/>
              <a:gd name="T61" fmla="*/ 2147483646 h 84"/>
              <a:gd name="T62" fmla="*/ 2147483646 w 83"/>
              <a:gd name="T63" fmla="*/ 2147483646 h 84"/>
              <a:gd name="T64" fmla="*/ 2147483646 w 83"/>
              <a:gd name="T65" fmla="*/ 2147483646 h 84"/>
              <a:gd name="T66" fmla="*/ 2147483646 w 83"/>
              <a:gd name="T67" fmla="*/ 2147483646 h 84"/>
              <a:gd name="T68" fmla="*/ 2147483646 w 83"/>
              <a:gd name="T69" fmla="*/ 2147483646 h 84"/>
              <a:gd name="T70" fmla="*/ 2147483646 w 83"/>
              <a:gd name="T71" fmla="*/ 2147483646 h 84"/>
              <a:gd name="T72" fmla="*/ 0 w 83"/>
              <a:gd name="T73" fmla="*/ 2147483646 h 84"/>
              <a:gd name="T74" fmla="*/ 2147483646 w 83"/>
              <a:gd name="T75" fmla="*/ 2147483646 h 84"/>
              <a:gd name="T76" fmla="*/ 2147483646 w 83"/>
              <a:gd name="T77" fmla="*/ 2147483646 h 84"/>
              <a:gd name="T78" fmla="*/ 2147483646 w 83"/>
              <a:gd name="T79" fmla="*/ 2147483646 h 84"/>
              <a:gd name="T80" fmla="*/ 2147483646 w 83"/>
              <a:gd name="T81" fmla="*/ 2147483646 h 84"/>
              <a:gd name="T82" fmla="*/ 2147483646 w 83"/>
              <a:gd name="T83" fmla="*/ 2147483646 h 84"/>
              <a:gd name="T84" fmla="*/ 2147483646 w 83"/>
              <a:gd name="T85" fmla="*/ 2147483646 h 84"/>
              <a:gd name="T86" fmla="*/ 2147483646 w 83"/>
              <a:gd name="T87" fmla="*/ 2147483646 h 84"/>
              <a:gd name="T88" fmla="*/ 2147483646 w 83"/>
              <a:gd name="T89" fmla="*/ 2147483646 h 84"/>
              <a:gd name="T90" fmla="*/ 2147483646 w 83"/>
              <a:gd name="T91" fmla="*/ 2147483646 h 84"/>
              <a:gd name="T92" fmla="*/ 2147483646 w 83"/>
              <a:gd name="T93" fmla="*/ 0 h 84"/>
              <a:gd name="T94" fmla="*/ 2147483646 w 83"/>
              <a:gd name="T95" fmla="*/ 2147483646 h 84"/>
              <a:gd name="T96" fmla="*/ 2147483646 w 83"/>
              <a:gd name="T97" fmla="*/ 2147483646 h 84"/>
              <a:gd name="T98" fmla="*/ 2147483646 w 83"/>
              <a:gd name="T99" fmla="*/ 2147483646 h 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4"/>
              <a:gd name="T152" fmla="*/ 83 w 83"/>
              <a:gd name="T153" fmla="*/ 84 h 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4">
                <a:moveTo>
                  <a:pt x="50" y="6"/>
                </a:moveTo>
                <a:lnTo>
                  <a:pt x="43" y="40"/>
                </a:lnTo>
                <a:lnTo>
                  <a:pt x="62" y="10"/>
                </a:lnTo>
                <a:lnTo>
                  <a:pt x="64" y="8"/>
                </a:lnTo>
                <a:lnTo>
                  <a:pt x="66" y="8"/>
                </a:lnTo>
                <a:lnTo>
                  <a:pt x="70" y="13"/>
                </a:lnTo>
                <a:lnTo>
                  <a:pt x="72" y="19"/>
                </a:lnTo>
                <a:lnTo>
                  <a:pt x="72" y="23"/>
                </a:lnTo>
                <a:lnTo>
                  <a:pt x="43" y="42"/>
                </a:lnTo>
                <a:lnTo>
                  <a:pt x="79" y="36"/>
                </a:lnTo>
                <a:lnTo>
                  <a:pt x="83" y="36"/>
                </a:lnTo>
                <a:lnTo>
                  <a:pt x="83" y="42"/>
                </a:lnTo>
                <a:lnTo>
                  <a:pt x="79" y="48"/>
                </a:lnTo>
                <a:lnTo>
                  <a:pt x="79" y="50"/>
                </a:lnTo>
                <a:lnTo>
                  <a:pt x="43" y="46"/>
                </a:lnTo>
                <a:lnTo>
                  <a:pt x="72" y="63"/>
                </a:lnTo>
                <a:lnTo>
                  <a:pt x="74" y="67"/>
                </a:lnTo>
                <a:lnTo>
                  <a:pt x="70" y="72"/>
                </a:lnTo>
                <a:lnTo>
                  <a:pt x="66" y="76"/>
                </a:lnTo>
                <a:lnTo>
                  <a:pt x="62" y="74"/>
                </a:lnTo>
                <a:lnTo>
                  <a:pt x="43" y="48"/>
                </a:lnTo>
                <a:lnTo>
                  <a:pt x="50" y="80"/>
                </a:lnTo>
                <a:lnTo>
                  <a:pt x="47" y="82"/>
                </a:lnTo>
                <a:lnTo>
                  <a:pt x="41" y="84"/>
                </a:lnTo>
                <a:lnTo>
                  <a:pt x="35" y="84"/>
                </a:lnTo>
                <a:lnTo>
                  <a:pt x="33" y="80"/>
                </a:lnTo>
                <a:lnTo>
                  <a:pt x="37" y="48"/>
                </a:lnTo>
                <a:lnTo>
                  <a:pt x="21" y="74"/>
                </a:lnTo>
                <a:lnTo>
                  <a:pt x="18" y="74"/>
                </a:lnTo>
                <a:lnTo>
                  <a:pt x="12" y="72"/>
                </a:lnTo>
                <a:lnTo>
                  <a:pt x="8" y="67"/>
                </a:lnTo>
                <a:lnTo>
                  <a:pt x="10" y="63"/>
                </a:lnTo>
                <a:lnTo>
                  <a:pt x="37" y="46"/>
                </a:lnTo>
                <a:lnTo>
                  <a:pt x="6" y="50"/>
                </a:lnTo>
                <a:lnTo>
                  <a:pt x="4" y="48"/>
                </a:lnTo>
                <a:lnTo>
                  <a:pt x="2" y="42"/>
                </a:lnTo>
                <a:lnTo>
                  <a:pt x="0" y="36"/>
                </a:lnTo>
                <a:lnTo>
                  <a:pt x="6" y="36"/>
                </a:lnTo>
                <a:lnTo>
                  <a:pt x="37" y="42"/>
                </a:lnTo>
                <a:lnTo>
                  <a:pt x="10" y="21"/>
                </a:lnTo>
                <a:lnTo>
                  <a:pt x="10" y="19"/>
                </a:lnTo>
                <a:lnTo>
                  <a:pt x="14" y="17"/>
                </a:lnTo>
                <a:lnTo>
                  <a:pt x="18" y="13"/>
                </a:lnTo>
                <a:lnTo>
                  <a:pt x="21" y="10"/>
                </a:lnTo>
                <a:lnTo>
                  <a:pt x="39" y="40"/>
                </a:lnTo>
                <a:lnTo>
                  <a:pt x="33" y="6"/>
                </a:lnTo>
                <a:lnTo>
                  <a:pt x="35" y="0"/>
                </a:lnTo>
                <a:lnTo>
                  <a:pt x="41" y="2"/>
                </a:lnTo>
                <a:lnTo>
                  <a:pt x="47" y="4"/>
                </a:lnTo>
                <a:lnTo>
                  <a:pt x="5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89" name="88 Rectángulo redondeado"/>
          <p:cNvSpPr/>
          <p:nvPr/>
        </p:nvSpPr>
        <p:spPr>
          <a:xfrm>
            <a:off x="411163" y="3457576"/>
            <a:ext cx="3848100" cy="5179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kern="0" dirty="0">
                <a:solidFill>
                  <a:srgbClr val="000000"/>
                </a:solidFill>
              </a:rPr>
              <a:t>Christmas</a:t>
            </a:r>
            <a:endParaRPr lang="es-ES" sz="2800" b="1" kern="0" dirty="0">
              <a:solidFill>
                <a:srgbClr val="000000"/>
              </a:solidFill>
            </a:endParaRPr>
          </a:p>
        </p:txBody>
      </p:sp>
      <p:sp>
        <p:nvSpPr>
          <p:cNvPr id="22641" name="AutoShape 11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101013" y="4462462"/>
            <a:ext cx="863600" cy="539354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4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91" grpId="0" animBg="1"/>
      <p:bldP spid="91" grpId="1" animBg="1"/>
      <p:bldP spid="92" grpId="0" animBg="1"/>
      <p:bldP spid="92" grpId="1" animBg="1"/>
      <p:bldP spid="89" grpId="0" animBg="1"/>
      <p:bldP spid="2264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1"/>
            <a:ext cx="9144000" cy="3975497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55" name="AutoShape 3"/>
          <p:cNvSpPr>
            <a:spLocks noChangeArrowheads="1"/>
          </p:cNvSpPr>
          <p:nvPr/>
        </p:nvSpPr>
        <p:spPr bwMode="auto">
          <a:xfrm rot="10800000" flipH="1">
            <a:off x="1" y="3436144"/>
            <a:ext cx="4500563" cy="1328738"/>
          </a:xfrm>
          <a:prstGeom prst="flowChartDocumen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56" name="AutoShape 4"/>
          <p:cNvSpPr>
            <a:spLocks noChangeArrowheads="1"/>
          </p:cNvSpPr>
          <p:nvPr/>
        </p:nvSpPr>
        <p:spPr bwMode="auto">
          <a:xfrm rot="10800000">
            <a:off x="0" y="3543300"/>
            <a:ext cx="9144000" cy="1600200"/>
          </a:xfrm>
          <a:prstGeom prst="flowChartDocument">
            <a:avLst/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50" name="Freeform 5"/>
          <p:cNvSpPr>
            <a:spLocks/>
          </p:cNvSpPr>
          <p:nvPr/>
        </p:nvSpPr>
        <p:spPr bwMode="auto">
          <a:xfrm>
            <a:off x="5148263" y="1869281"/>
            <a:ext cx="2374900" cy="2538413"/>
          </a:xfrm>
          <a:custGeom>
            <a:avLst/>
            <a:gdLst>
              <a:gd name="T0" fmla="*/ 685482500 w 1496"/>
              <a:gd name="T1" fmla="*/ 685482500 h 2132"/>
              <a:gd name="T2" fmla="*/ 1600300013 w 1496"/>
              <a:gd name="T3" fmla="*/ 1370965000 h 2132"/>
              <a:gd name="T4" fmla="*/ 1943041263 w 1496"/>
              <a:gd name="T5" fmla="*/ 0 h 2132"/>
              <a:gd name="T6" fmla="*/ 2147483647 w 1496"/>
              <a:gd name="T7" fmla="*/ 1370965000 h 2132"/>
              <a:gd name="T8" fmla="*/ 2147483647 w 1496"/>
              <a:gd name="T9" fmla="*/ 342741250 h 2132"/>
              <a:gd name="T10" fmla="*/ 2147483647 w 1496"/>
              <a:gd name="T11" fmla="*/ 914817513 h 2132"/>
              <a:gd name="T12" fmla="*/ 2147483647 w 1496"/>
              <a:gd name="T13" fmla="*/ 685482500 h 2132"/>
              <a:gd name="T14" fmla="*/ 2147483647 w 1496"/>
              <a:gd name="T15" fmla="*/ 1257558763 h 2132"/>
              <a:gd name="T16" fmla="*/ 2147483647 w 1496"/>
              <a:gd name="T17" fmla="*/ 1943041263 h 2132"/>
              <a:gd name="T18" fmla="*/ 2147483647 w 1496"/>
              <a:gd name="T19" fmla="*/ 2147483647 h 2132"/>
              <a:gd name="T20" fmla="*/ 2147483647 w 1496"/>
              <a:gd name="T21" fmla="*/ 2147483647 h 2132"/>
              <a:gd name="T22" fmla="*/ 2147483647 w 1496"/>
              <a:gd name="T23" fmla="*/ 2147483647 h 2132"/>
              <a:gd name="T24" fmla="*/ 2056447500 w 1496"/>
              <a:gd name="T25" fmla="*/ 2147483647 h 2132"/>
              <a:gd name="T26" fmla="*/ 1370965000 w 1496"/>
              <a:gd name="T27" fmla="*/ 2147483647 h 2132"/>
              <a:gd name="T28" fmla="*/ 569555313 w 1496"/>
              <a:gd name="T29" fmla="*/ 2147483647 h 2132"/>
              <a:gd name="T30" fmla="*/ 1028223750 w 1496"/>
              <a:gd name="T31" fmla="*/ 2147483647 h 2132"/>
              <a:gd name="T32" fmla="*/ 1370965000 w 1496"/>
              <a:gd name="T33" fmla="*/ 2147483647 h 2132"/>
              <a:gd name="T34" fmla="*/ 1484372825 w 1496"/>
              <a:gd name="T35" fmla="*/ 2056447500 h 2132"/>
              <a:gd name="T36" fmla="*/ 914817513 w 1496"/>
              <a:gd name="T37" fmla="*/ 1257558763 h 2132"/>
              <a:gd name="T38" fmla="*/ 0 w 1496"/>
              <a:gd name="T39" fmla="*/ 1028223750 h 2132"/>
              <a:gd name="T40" fmla="*/ 798890325 w 1496"/>
              <a:gd name="T41" fmla="*/ 1028223750 h 2132"/>
              <a:gd name="T42" fmla="*/ 685482500 w 1496"/>
              <a:gd name="T43" fmla="*/ 685482500 h 21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96" h="2132">
                <a:moveTo>
                  <a:pt x="272" y="272"/>
                </a:moveTo>
                <a:lnTo>
                  <a:pt x="635" y="544"/>
                </a:lnTo>
                <a:lnTo>
                  <a:pt x="771" y="0"/>
                </a:lnTo>
                <a:lnTo>
                  <a:pt x="861" y="544"/>
                </a:lnTo>
                <a:lnTo>
                  <a:pt x="1134" y="136"/>
                </a:lnTo>
                <a:lnTo>
                  <a:pt x="1088" y="363"/>
                </a:lnTo>
                <a:lnTo>
                  <a:pt x="1496" y="272"/>
                </a:lnTo>
                <a:lnTo>
                  <a:pt x="1043" y="499"/>
                </a:lnTo>
                <a:lnTo>
                  <a:pt x="907" y="771"/>
                </a:lnTo>
                <a:lnTo>
                  <a:pt x="952" y="1860"/>
                </a:lnTo>
                <a:lnTo>
                  <a:pt x="1224" y="2041"/>
                </a:lnTo>
                <a:lnTo>
                  <a:pt x="952" y="2041"/>
                </a:lnTo>
                <a:lnTo>
                  <a:pt x="816" y="2086"/>
                </a:lnTo>
                <a:lnTo>
                  <a:pt x="544" y="2041"/>
                </a:lnTo>
                <a:lnTo>
                  <a:pt x="226" y="2132"/>
                </a:lnTo>
                <a:lnTo>
                  <a:pt x="408" y="1905"/>
                </a:lnTo>
                <a:lnTo>
                  <a:pt x="544" y="1769"/>
                </a:lnTo>
                <a:lnTo>
                  <a:pt x="589" y="816"/>
                </a:lnTo>
                <a:lnTo>
                  <a:pt x="363" y="499"/>
                </a:lnTo>
                <a:lnTo>
                  <a:pt x="0" y="408"/>
                </a:lnTo>
                <a:lnTo>
                  <a:pt x="317" y="408"/>
                </a:lnTo>
                <a:lnTo>
                  <a:pt x="272" y="272"/>
                </a:lnTo>
                <a:close/>
              </a:path>
            </a:pathLst>
          </a:custGeom>
          <a:gradFill rotWithShape="1">
            <a:gsLst>
              <a:gs pos="0">
                <a:srgbClr val="996633"/>
              </a:gs>
              <a:gs pos="50000">
                <a:srgbClr val="CC9900"/>
              </a:gs>
              <a:gs pos="100000">
                <a:srgbClr val="996633"/>
              </a:gs>
            </a:gsLst>
            <a:lin ang="0" scaled="1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571500" prst="coolSlant"/>
          </a:sp3d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151" name="Freeform 9"/>
          <p:cNvSpPr>
            <a:spLocks/>
          </p:cNvSpPr>
          <p:nvPr/>
        </p:nvSpPr>
        <p:spPr bwMode="auto">
          <a:xfrm>
            <a:off x="539751" y="4030266"/>
            <a:ext cx="3616325" cy="739378"/>
          </a:xfrm>
          <a:custGeom>
            <a:avLst/>
            <a:gdLst>
              <a:gd name="T0" fmla="*/ 2147483647 w 2278"/>
              <a:gd name="T1" fmla="*/ 42398805 h 757"/>
              <a:gd name="T2" fmla="*/ 2147483647 w 2278"/>
              <a:gd name="T3" fmla="*/ 33919565 h 757"/>
              <a:gd name="T4" fmla="*/ 2147483647 w 2278"/>
              <a:gd name="T5" fmla="*/ 18655370 h 757"/>
              <a:gd name="T6" fmla="*/ 2147483647 w 2278"/>
              <a:gd name="T7" fmla="*/ 3392477 h 757"/>
              <a:gd name="T8" fmla="*/ 2147483647 w 2278"/>
              <a:gd name="T9" fmla="*/ 3392477 h 757"/>
              <a:gd name="T10" fmla="*/ 2147483647 w 2278"/>
              <a:gd name="T11" fmla="*/ 37310740 h 757"/>
              <a:gd name="T12" fmla="*/ 2147483647 w 2278"/>
              <a:gd name="T13" fmla="*/ 147549976 h 757"/>
              <a:gd name="T14" fmla="*/ 2114411888 w 2278"/>
              <a:gd name="T15" fmla="*/ 193341259 h 757"/>
              <a:gd name="T16" fmla="*/ 1890117188 w 2278"/>
              <a:gd name="T17" fmla="*/ 208604151 h 757"/>
              <a:gd name="T18" fmla="*/ 1297881263 w 2278"/>
              <a:gd name="T19" fmla="*/ 193341259 h 757"/>
              <a:gd name="T20" fmla="*/ 811490313 w 2278"/>
              <a:gd name="T21" fmla="*/ 186556304 h 757"/>
              <a:gd name="T22" fmla="*/ 582156888 w 2278"/>
              <a:gd name="T23" fmla="*/ 201820499 h 757"/>
              <a:gd name="T24" fmla="*/ 206652813 w 2278"/>
              <a:gd name="T25" fmla="*/ 281531345 h 757"/>
              <a:gd name="T26" fmla="*/ 37803138 w 2278"/>
              <a:gd name="T27" fmla="*/ 357849715 h 757"/>
              <a:gd name="T28" fmla="*/ 0 w 2278"/>
              <a:gd name="T29" fmla="*/ 432472497 h 757"/>
              <a:gd name="T30" fmla="*/ 65524063 w 2278"/>
              <a:gd name="T31" fmla="*/ 520662584 h 757"/>
              <a:gd name="T32" fmla="*/ 257055938 w 2278"/>
              <a:gd name="T33" fmla="*/ 600373431 h 757"/>
              <a:gd name="T34" fmla="*/ 733366263 w 2278"/>
              <a:gd name="T35" fmla="*/ 680084278 h 757"/>
              <a:gd name="T36" fmla="*/ 1219755625 w 2278"/>
              <a:gd name="T37" fmla="*/ 753011472 h 757"/>
              <a:gd name="T38" fmla="*/ 1413808450 w 2278"/>
              <a:gd name="T39" fmla="*/ 812370059 h 757"/>
              <a:gd name="T40" fmla="*/ 1471771250 w 2278"/>
              <a:gd name="T41" fmla="*/ 873425536 h 757"/>
              <a:gd name="T42" fmla="*/ 1393647200 w 2278"/>
              <a:gd name="T43" fmla="*/ 912431863 h 757"/>
              <a:gd name="T44" fmla="*/ 1101309075 w 2278"/>
              <a:gd name="T45" fmla="*/ 961615623 h 757"/>
              <a:gd name="T46" fmla="*/ 1005543138 w 2278"/>
              <a:gd name="T47" fmla="*/ 1004014428 h 757"/>
              <a:gd name="T48" fmla="*/ 1013102813 w 2278"/>
              <a:gd name="T49" fmla="*/ 1102380645 h 757"/>
              <a:gd name="T50" fmla="*/ 1118949375 w 2278"/>
              <a:gd name="T51" fmla="*/ 1193963209 h 757"/>
              <a:gd name="T52" fmla="*/ 1335682813 w 2278"/>
              <a:gd name="T53" fmla="*/ 1249930621 h 757"/>
              <a:gd name="T54" fmla="*/ 1544856575 w 2278"/>
              <a:gd name="T55" fmla="*/ 1268585991 h 757"/>
              <a:gd name="T56" fmla="*/ 1930439688 w 2278"/>
              <a:gd name="T57" fmla="*/ 1283850186 h 757"/>
              <a:gd name="T58" fmla="*/ 2147483647 w 2278"/>
              <a:gd name="T59" fmla="*/ 1277066533 h 757"/>
              <a:gd name="T60" fmla="*/ 2147483647 w 2278"/>
              <a:gd name="T61" fmla="*/ 1261802338 h 757"/>
              <a:gd name="T62" fmla="*/ 2147483647 w 2278"/>
              <a:gd name="T63" fmla="*/ 1238058904 h 757"/>
              <a:gd name="T64" fmla="*/ 2147483647 w 2278"/>
              <a:gd name="T65" fmla="*/ 1178700316 h 757"/>
              <a:gd name="T66" fmla="*/ 2147483647 w 2278"/>
              <a:gd name="T67" fmla="*/ 1078637210 h 757"/>
              <a:gd name="T68" fmla="*/ 2147483647 w 2278"/>
              <a:gd name="T69" fmla="*/ 1053198187 h 757"/>
              <a:gd name="T70" fmla="*/ 2147483647 w 2278"/>
              <a:gd name="T71" fmla="*/ 1048110122 h 757"/>
              <a:gd name="T72" fmla="*/ 2147483647 w 2278"/>
              <a:gd name="T73" fmla="*/ 1087117752 h 757"/>
              <a:gd name="T74" fmla="*/ 2147483647 w 2278"/>
              <a:gd name="T75" fmla="*/ 1163436122 h 757"/>
              <a:gd name="T76" fmla="*/ 2147483647 w 2278"/>
              <a:gd name="T77" fmla="*/ 1182091491 h 757"/>
              <a:gd name="T78" fmla="*/ 2147483647 w 2278"/>
              <a:gd name="T79" fmla="*/ 1170219774 h 757"/>
              <a:gd name="T80" fmla="*/ 2147483647 w 2278"/>
              <a:gd name="T81" fmla="*/ 1114253664 h 757"/>
              <a:gd name="T82" fmla="*/ 2147483647 w 2278"/>
              <a:gd name="T83" fmla="*/ 998927665 h 757"/>
              <a:gd name="T84" fmla="*/ 2147483647 w 2278"/>
              <a:gd name="T85" fmla="*/ 858161341 h 757"/>
              <a:gd name="T86" fmla="*/ 2147483647 w 2278"/>
              <a:gd name="T87" fmla="*/ 729268037 h 757"/>
              <a:gd name="T88" fmla="*/ 2147483647 w 2278"/>
              <a:gd name="T89" fmla="*/ 615637626 h 757"/>
              <a:gd name="T90" fmla="*/ 2147483647 w 2278"/>
              <a:gd name="T91" fmla="*/ 581718061 h 757"/>
              <a:gd name="T92" fmla="*/ 2147483647 w 2278"/>
              <a:gd name="T93" fmla="*/ 535926779 h 757"/>
              <a:gd name="T94" fmla="*/ 2147483647 w 2278"/>
              <a:gd name="T95" fmla="*/ 459608409 h 757"/>
              <a:gd name="T96" fmla="*/ 2147483647 w 2278"/>
              <a:gd name="T97" fmla="*/ 410424650 h 757"/>
              <a:gd name="T98" fmla="*/ 2147483647 w 2278"/>
              <a:gd name="T99" fmla="*/ 368025845 h 757"/>
              <a:gd name="T100" fmla="*/ 2147483647 w 2278"/>
              <a:gd name="T101" fmla="*/ 288314998 h 757"/>
              <a:gd name="T102" fmla="*/ 2147483647 w 2278"/>
              <a:gd name="T103" fmla="*/ 196732434 h 757"/>
              <a:gd name="T104" fmla="*/ 2147483647 w 2278"/>
              <a:gd name="T105" fmla="*/ 128893304 h 757"/>
              <a:gd name="T106" fmla="*/ 2147483647 w 2278"/>
              <a:gd name="T107" fmla="*/ 91582564 h 757"/>
              <a:gd name="T108" fmla="*/ 2147483647 w 2278"/>
              <a:gd name="T109" fmla="*/ 67839129 h 75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78" h="757">
                <a:moveTo>
                  <a:pt x="1685" y="34"/>
                </a:moveTo>
                <a:lnTo>
                  <a:pt x="1579" y="27"/>
                </a:lnTo>
                <a:lnTo>
                  <a:pt x="1527" y="25"/>
                </a:lnTo>
                <a:lnTo>
                  <a:pt x="1470" y="25"/>
                </a:lnTo>
                <a:lnTo>
                  <a:pt x="1405" y="22"/>
                </a:lnTo>
                <a:lnTo>
                  <a:pt x="1370" y="20"/>
                </a:lnTo>
                <a:lnTo>
                  <a:pt x="1332" y="18"/>
                </a:lnTo>
                <a:lnTo>
                  <a:pt x="1290" y="16"/>
                </a:lnTo>
                <a:lnTo>
                  <a:pt x="1245" y="11"/>
                </a:lnTo>
                <a:lnTo>
                  <a:pt x="1197" y="9"/>
                </a:lnTo>
                <a:lnTo>
                  <a:pt x="1146" y="4"/>
                </a:lnTo>
                <a:lnTo>
                  <a:pt x="1119" y="2"/>
                </a:lnTo>
                <a:lnTo>
                  <a:pt x="1094" y="0"/>
                </a:lnTo>
                <a:lnTo>
                  <a:pt x="1052" y="0"/>
                </a:lnTo>
                <a:lnTo>
                  <a:pt x="1017" y="2"/>
                </a:lnTo>
                <a:lnTo>
                  <a:pt x="990" y="7"/>
                </a:lnTo>
                <a:lnTo>
                  <a:pt x="968" y="13"/>
                </a:lnTo>
                <a:lnTo>
                  <a:pt x="950" y="22"/>
                </a:lnTo>
                <a:lnTo>
                  <a:pt x="937" y="34"/>
                </a:lnTo>
                <a:lnTo>
                  <a:pt x="926" y="42"/>
                </a:lnTo>
                <a:lnTo>
                  <a:pt x="888" y="87"/>
                </a:lnTo>
                <a:lnTo>
                  <a:pt x="877" y="98"/>
                </a:lnTo>
                <a:lnTo>
                  <a:pt x="859" y="107"/>
                </a:lnTo>
                <a:lnTo>
                  <a:pt x="839" y="114"/>
                </a:lnTo>
                <a:lnTo>
                  <a:pt x="812" y="119"/>
                </a:lnTo>
                <a:lnTo>
                  <a:pt x="784" y="121"/>
                </a:lnTo>
                <a:lnTo>
                  <a:pt x="750" y="123"/>
                </a:lnTo>
                <a:lnTo>
                  <a:pt x="677" y="123"/>
                </a:lnTo>
                <a:lnTo>
                  <a:pt x="597" y="119"/>
                </a:lnTo>
                <a:lnTo>
                  <a:pt x="515" y="114"/>
                </a:lnTo>
                <a:lnTo>
                  <a:pt x="435" y="110"/>
                </a:lnTo>
                <a:lnTo>
                  <a:pt x="357" y="107"/>
                </a:lnTo>
                <a:lnTo>
                  <a:pt x="322" y="110"/>
                </a:lnTo>
                <a:lnTo>
                  <a:pt x="288" y="110"/>
                </a:lnTo>
                <a:lnTo>
                  <a:pt x="257" y="114"/>
                </a:lnTo>
                <a:lnTo>
                  <a:pt x="231" y="119"/>
                </a:lnTo>
                <a:lnTo>
                  <a:pt x="180" y="132"/>
                </a:lnTo>
                <a:lnTo>
                  <a:pt x="128" y="148"/>
                </a:lnTo>
                <a:lnTo>
                  <a:pt x="82" y="166"/>
                </a:lnTo>
                <a:lnTo>
                  <a:pt x="42" y="186"/>
                </a:lnTo>
                <a:lnTo>
                  <a:pt x="26" y="199"/>
                </a:lnTo>
                <a:lnTo>
                  <a:pt x="15" y="211"/>
                </a:lnTo>
                <a:lnTo>
                  <a:pt x="4" y="224"/>
                </a:lnTo>
                <a:lnTo>
                  <a:pt x="0" y="240"/>
                </a:lnTo>
                <a:lnTo>
                  <a:pt x="0" y="255"/>
                </a:lnTo>
                <a:lnTo>
                  <a:pt x="2" y="271"/>
                </a:lnTo>
                <a:lnTo>
                  <a:pt x="11" y="289"/>
                </a:lnTo>
                <a:lnTo>
                  <a:pt x="26" y="307"/>
                </a:lnTo>
                <a:lnTo>
                  <a:pt x="46" y="325"/>
                </a:lnTo>
                <a:lnTo>
                  <a:pt x="71" y="341"/>
                </a:lnTo>
                <a:lnTo>
                  <a:pt x="102" y="354"/>
                </a:lnTo>
                <a:lnTo>
                  <a:pt x="135" y="365"/>
                </a:lnTo>
                <a:lnTo>
                  <a:pt x="211" y="385"/>
                </a:lnTo>
                <a:lnTo>
                  <a:pt x="291" y="401"/>
                </a:lnTo>
                <a:lnTo>
                  <a:pt x="373" y="417"/>
                </a:lnTo>
                <a:lnTo>
                  <a:pt x="448" y="435"/>
                </a:lnTo>
                <a:lnTo>
                  <a:pt x="484" y="444"/>
                </a:lnTo>
                <a:lnTo>
                  <a:pt x="515" y="455"/>
                </a:lnTo>
                <a:lnTo>
                  <a:pt x="539" y="466"/>
                </a:lnTo>
                <a:lnTo>
                  <a:pt x="561" y="479"/>
                </a:lnTo>
                <a:lnTo>
                  <a:pt x="575" y="493"/>
                </a:lnTo>
                <a:lnTo>
                  <a:pt x="581" y="506"/>
                </a:lnTo>
                <a:lnTo>
                  <a:pt x="584" y="515"/>
                </a:lnTo>
                <a:lnTo>
                  <a:pt x="577" y="524"/>
                </a:lnTo>
                <a:lnTo>
                  <a:pt x="566" y="531"/>
                </a:lnTo>
                <a:lnTo>
                  <a:pt x="553" y="538"/>
                </a:lnTo>
                <a:lnTo>
                  <a:pt x="517" y="547"/>
                </a:lnTo>
                <a:lnTo>
                  <a:pt x="475" y="556"/>
                </a:lnTo>
                <a:lnTo>
                  <a:pt x="437" y="567"/>
                </a:lnTo>
                <a:lnTo>
                  <a:pt x="422" y="574"/>
                </a:lnTo>
                <a:lnTo>
                  <a:pt x="408" y="583"/>
                </a:lnTo>
                <a:lnTo>
                  <a:pt x="399" y="592"/>
                </a:lnTo>
                <a:lnTo>
                  <a:pt x="397" y="603"/>
                </a:lnTo>
                <a:lnTo>
                  <a:pt x="397" y="627"/>
                </a:lnTo>
                <a:lnTo>
                  <a:pt x="402" y="650"/>
                </a:lnTo>
                <a:lnTo>
                  <a:pt x="410" y="670"/>
                </a:lnTo>
                <a:lnTo>
                  <a:pt x="424" y="688"/>
                </a:lnTo>
                <a:lnTo>
                  <a:pt x="444" y="704"/>
                </a:lnTo>
                <a:lnTo>
                  <a:pt x="473" y="719"/>
                </a:lnTo>
                <a:lnTo>
                  <a:pt x="508" y="730"/>
                </a:lnTo>
                <a:lnTo>
                  <a:pt x="530" y="737"/>
                </a:lnTo>
                <a:lnTo>
                  <a:pt x="555" y="742"/>
                </a:lnTo>
                <a:lnTo>
                  <a:pt x="581" y="746"/>
                </a:lnTo>
                <a:lnTo>
                  <a:pt x="613" y="748"/>
                </a:lnTo>
                <a:lnTo>
                  <a:pt x="646" y="753"/>
                </a:lnTo>
                <a:lnTo>
                  <a:pt x="684" y="755"/>
                </a:lnTo>
                <a:lnTo>
                  <a:pt x="766" y="757"/>
                </a:lnTo>
                <a:lnTo>
                  <a:pt x="850" y="757"/>
                </a:lnTo>
                <a:lnTo>
                  <a:pt x="937" y="757"/>
                </a:lnTo>
                <a:lnTo>
                  <a:pt x="1021" y="753"/>
                </a:lnTo>
                <a:lnTo>
                  <a:pt x="1059" y="751"/>
                </a:lnTo>
                <a:lnTo>
                  <a:pt x="1097" y="748"/>
                </a:lnTo>
                <a:lnTo>
                  <a:pt x="1130" y="744"/>
                </a:lnTo>
                <a:lnTo>
                  <a:pt x="1159" y="742"/>
                </a:lnTo>
                <a:lnTo>
                  <a:pt x="1186" y="737"/>
                </a:lnTo>
                <a:lnTo>
                  <a:pt x="1208" y="730"/>
                </a:lnTo>
                <a:lnTo>
                  <a:pt x="1228" y="724"/>
                </a:lnTo>
                <a:lnTo>
                  <a:pt x="1243" y="715"/>
                </a:lnTo>
                <a:lnTo>
                  <a:pt x="1270" y="695"/>
                </a:lnTo>
                <a:lnTo>
                  <a:pt x="1294" y="674"/>
                </a:lnTo>
                <a:lnTo>
                  <a:pt x="1319" y="654"/>
                </a:lnTo>
                <a:lnTo>
                  <a:pt x="1348" y="636"/>
                </a:lnTo>
                <a:lnTo>
                  <a:pt x="1363" y="630"/>
                </a:lnTo>
                <a:lnTo>
                  <a:pt x="1383" y="625"/>
                </a:lnTo>
                <a:lnTo>
                  <a:pt x="1408" y="621"/>
                </a:lnTo>
                <a:lnTo>
                  <a:pt x="1434" y="618"/>
                </a:lnTo>
                <a:lnTo>
                  <a:pt x="1465" y="618"/>
                </a:lnTo>
                <a:lnTo>
                  <a:pt x="1501" y="618"/>
                </a:lnTo>
                <a:lnTo>
                  <a:pt x="1539" y="623"/>
                </a:lnTo>
                <a:lnTo>
                  <a:pt x="1579" y="627"/>
                </a:lnTo>
                <a:lnTo>
                  <a:pt x="1665" y="641"/>
                </a:lnTo>
                <a:lnTo>
                  <a:pt x="1754" y="657"/>
                </a:lnTo>
                <a:lnTo>
                  <a:pt x="1843" y="672"/>
                </a:lnTo>
                <a:lnTo>
                  <a:pt x="1925" y="686"/>
                </a:lnTo>
                <a:lnTo>
                  <a:pt x="1965" y="692"/>
                </a:lnTo>
                <a:lnTo>
                  <a:pt x="2001" y="695"/>
                </a:lnTo>
                <a:lnTo>
                  <a:pt x="2034" y="697"/>
                </a:lnTo>
                <a:lnTo>
                  <a:pt x="2065" y="697"/>
                </a:lnTo>
                <a:lnTo>
                  <a:pt x="2114" y="695"/>
                </a:lnTo>
                <a:lnTo>
                  <a:pt x="2156" y="690"/>
                </a:lnTo>
                <a:lnTo>
                  <a:pt x="2191" y="681"/>
                </a:lnTo>
                <a:lnTo>
                  <a:pt x="2220" y="670"/>
                </a:lnTo>
                <a:lnTo>
                  <a:pt x="2240" y="657"/>
                </a:lnTo>
                <a:lnTo>
                  <a:pt x="2258" y="639"/>
                </a:lnTo>
                <a:lnTo>
                  <a:pt x="2269" y="616"/>
                </a:lnTo>
                <a:lnTo>
                  <a:pt x="2276" y="589"/>
                </a:lnTo>
                <a:lnTo>
                  <a:pt x="2278" y="560"/>
                </a:lnTo>
                <a:lnTo>
                  <a:pt x="2271" y="533"/>
                </a:lnTo>
                <a:lnTo>
                  <a:pt x="2258" y="506"/>
                </a:lnTo>
                <a:lnTo>
                  <a:pt x="2240" y="479"/>
                </a:lnTo>
                <a:lnTo>
                  <a:pt x="2216" y="455"/>
                </a:lnTo>
                <a:lnTo>
                  <a:pt x="2189" y="430"/>
                </a:lnTo>
                <a:lnTo>
                  <a:pt x="2127" y="385"/>
                </a:lnTo>
                <a:lnTo>
                  <a:pt x="2094" y="372"/>
                </a:lnTo>
                <a:lnTo>
                  <a:pt x="2063" y="363"/>
                </a:lnTo>
                <a:lnTo>
                  <a:pt x="2003" y="356"/>
                </a:lnTo>
                <a:lnTo>
                  <a:pt x="1976" y="352"/>
                </a:lnTo>
                <a:lnTo>
                  <a:pt x="1952" y="343"/>
                </a:lnTo>
                <a:lnTo>
                  <a:pt x="1941" y="336"/>
                </a:lnTo>
                <a:lnTo>
                  <a:pt x="1932" y="327"/>
                </a:lnTo>
                <a:lnTo>
                  <a:pt x="1923" y="316"/>
                </a:lnTo>
                <a:lnTo>
                  <a:pt x="1914" y="300"/>
                </a:lnTo>
                <a:lnTo>
                  <a:pt x="1909" y="285"/>
                </a:lnTo>
                <a:lnTo>
                  <a:pt x="1907" y="271"/>
                </a:lnTo>
                <a:lnTo>
                  <a:pt x="1907" y="262"/>
                </a:lnTo>
                <a:lnTo>
                  <a:pt x="1912" y="253"/>
                </a:lnTo>
                <a:lnTo>
                  <a:pt x="1925" y="242"/>
                </a:lnTo>
                <a:lnTo>
                  <a:pt x="1947" y="235"/>
                </a:lnTo>
                <a:lnTo>
                  <a:pt x="2001" y="226"/>
                </a:lnTo>
                <a:lnTo>
                  <a:pt x="2025" y="217"/>
                </a:lnTo>
                <a:lnTo>
                  <a:pt x="2047" y="206"/>
                </a:lnTo>
                <a:lnTo>
                  <a:pt x="2065" y="188"/>
                </a:lnTo>
                <a:lnTo>
                  <a:pt x="2080" y="170"/>
                </a:lnTo>
                <a:lnTo>
                  <a:pt x="2089" y="152"/>
                </a:lnTo>
                <a:lnTo>
                  <a:pt x="2092" y="134"/>
                </a:lnTo>
                <a:lnTo>
                  <a:pt x="2089" y="116"/>
                </a:lnTo>
                <a:lnTo>
                  <a:pt x="2080" y="101"/>
                </a:lnTo>
                <a:lnTo>
                  <a:pt x="2065" y="87"/>
                </a:lnTo>
                <a:lnTo>
                  <a:pt x="2040" y="76"/>
                </a:lnTo>
                <a:lnTo>
                  <a:pt x="2009" y="67"/>
                </a:lnTo>
                <a:lnTo>
                  <a:pt x="1974" y="60"/>
                </a:lnTo>
                <a:lnTo>
                  <a:pt x="1934" y="54"/>
                </a:lnTo>
                <a:lnTo>
                  <a:pt x="1889" y="49"/>
                </a:lnTo>
                <a:lnTo>
                  <a:pt x="1843" y="45"/>
                </a:lnTo>
                <a:lnTo>
                  <a:pt x="1794" y="40"/>
                </a:lnTo>
                <a:lnTo>
                  <a:pt x="1741" y="36"/>
                </a:lnTo>
                <a:lnTo>
                  <a:pt x="1685" y="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4763" name="Freeform 43"/>
          <p:cNvSpPr>
            <a:spLocks/>
          </p:cNvSpPr>
          <p:nvPr/>
        </p:nvSpPr>
        <p:spPr bwMode="auto">
          <a:xfrm>
            <a:off x="5519738" y="2181225"/>
            <a:ext cx="735012" cy="381000"/>
          </a:xfrm>
          <a:custGeom>
            <a:avLst/>
            <a:gdLst>
              <a:gd name="T0" fmla="*/ 2147483646 w 463"/>
              <a:gd name="T1" fmla="*/ 2147483646 h 320"/>
              <a:gd name="T2" fmla="*/ 2147483646 w 463"/>
              <a:gd name="T3" fmla="*/ 2147483646 h 320"/>
              <a:gd name="T4" fmla="*/ 2147483646 w 463"/>
              <a:gd name="T5" fmla="*/ 2147483646 h 320"/>
              <a:gd name="T6" fmla="*/ 2147483646 w 463"/>
              <a:gd name="T7" fmla="*/ 2147483646 h 320"/>
              <a:gd name="T8" fmla="*/ 2147483646 w 463"/>
              <a:gd name="T9" fmla="*/ 2147483646 h 320"/>
              <a:gd name="T10" fmla="*/ 2147483646 w 463"/>
              <a:gd name="T11" fmla="*/ 0 h 320"/>
              <a:gd name="T12" fmla="*/ 2147483646 w 463"/>
              <a:gd name="T13" fmla="*/ 2147483646 h 320"/>
              <a:gd name="T14" fmla="*/ 2147483646 w 463"/>
              <a:gd name="T15" fmla="*/ 2147483646 h 320"/>
              <a:gd name="T16" fmla="*/ 2147483646 w 463"/>
              <a:gd name="T17" fmla="*/ 2147483646 h 320"/>
              <a:gd name="T18" fmla="*/ 2147483646 w 463"/>
              <a:gd name="T19" fmla="*/ 2147483646 h 320"/>
              <a:gd name="T20" fmla="*/ 2147483646 w 463"/>
              <a:gd name="T21" fmla="*/ 2147483646 h 320"/>
              <a:gd name="T22" fmla="*/ 2147483646 w 463"/>
              <a:gd name="T23" fmla="*/ 2147483646 h 320"/>
              <a:gd name="T24" fmla="*/ 2147483646 w 463"/>
              <a:gd name="T25" fmla="*/ 2147483646 h 320"/>
              <a:gd name="T26" fmla="*/ 2147483646 w 463"/>
              <a:gd name="T27" fmla="*/ 2147483646 h 320"/>
              <a:gd name="T28" fmla="*/ 2147483646 w 463"/>
              <a:gd name="T29" fmla="*/ 2147483646 h 320"/>
              <a:gd name="T30" fmla="*/ 2147483646 w 463"/>
              <a:gd name="T31" fmla="*/ 2147483646 h 320"/>
              <a:gd name="T32" fmla="*/ 2147483646 w 463"/>
              <a:gd name="T33" fmla="*/ 2147483646 h 3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3"/>
              <a:gd name="T52" fmla="*/ 0 h 320"/>
              <a:gd name="T53" fmla="*/ 463 w 463"/>
              <a:gd name="T54" fmla="*/ 320 h 32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3" h="320">
                <a:moveTo>
                  <a:pt x="419" y="168"/>
                </a:moveTo>
                <a:cubicBezTo>
                  <a:pt x="419" y="168"/>
                  <a:pt x="367" y="156"/>
                  <a:pt x="363" y="152"/>
                </a:cubicBezTo>
                <a:cubicBezTo>
                  <a:pt x="343" y="132"/>
                  <a:pt x="327" y="72"/>
                  <a:pt x="291" y="64"/>
                </a:cubicBezTo>
                <a:cubicBezTo>
                  <a:pt x="265" y="58"/>
                  <a:pt x="238" y="59"/>
                  <a:pt x="211" y="56"/>
                </a:cubicBezTo>
                <a:cubicBezTo>
                  <a:pt x="163" y="44"/>
                  <a:pt x="189" y="51"/>
                  <a:pt x="131" y="32"/>
                </a:cubicBezTo>
                <a:cubicBezTo>
                  <a:pt x="113" y="26"/>
                  <a:pt x="83" y="0"/>
                  <a:pt x="83" y="0"/>
                </a:cubicBezTo>
                <a:cubicBezTo>
                  <a:pt x="0" y="21"/>
                  <a:pt x="59" y="31"/>
                  <a:pt x="75" y="80"/>
                </a:cubicBezTo>
                <a:cubicBezTo>
                  <a:pt x="82" y="101"/>
                  <a:pt x="80" y="113"/>
                  <a:pt x="107" y="120"/>
                </a:cubicBezTo>
                <a:cubicBezTo>
                  <a:pt x="128" y="126"/>
                  <a:pt x="150" y="125"/>
                  <a:pt x="171" y="128"/>
                </a:cubicBezTo>
                <a:cubicBezTo>
                  <a:pt x="214" y="192"/>
                  <a:pt x="158" y="115"/>
                  <a:pt x="211" y="168"/>
                </a:cubicBezTo>
                <a:cubicBezTo>
                  <a:pt x="218" y="175"/>
                  <a:pt x="219" y="187"/>
                  <a:pt x="227" y="192"/>
                </a:cubicBezTo>
                <a:cubicBezTo>
                  <a:pt x="241" y="201"/>
                  <a:pt x="259" y="203"/>
                  <a:pt x="275" y="208"/>
                </a:cubicBezTo>
                <a:cubicBezTo>
                  <a:pt x="302" y="217"/>
                  <a:pt x="323" y="248"/>
                  <a:pt x="347" y="264"/>
                </a:cubicBezTo>
                <a:cubicBezTo>
                  <a:pt x="368" y="296"/>
                  <a:pt x="358" y="308"/>
                  <a:pt x="395" y="320"/>
                </a:cubicBezTo>
                <a:cubicBezTo>
                  <a:pt x="411" y="317"/>
                  <a:pt x="429" y="320"/>
                  <a:pt x="443" y="312"/>
                </a:cubicBezTo>
                <a:cubicBezTo>
                  <a:pt x="450" y="308"/>
                  <a:pt x="451" y="296"/>
                  <a:pt x="451" y="288"/>
                </a:cubicBezTo>
                <a:cubicBezTo>
                  <a:pt x="451" y="190"/>
                  <a:pt x="463" y="212"/>
                  <a:pt x="419" y="168"/>
                </a:cubicBezTo>
                <a:close/>
              </a:path>
            </a:pathLst>
          </a:cu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4764" name="Freeform 44"/>
          <p:cNvSpPr>
            <a:spLocks/>
          </p:cNvSpPr>
          <p:nvPr/>
        </p:nvSpPr>
        <p:spPr bwMode="auto">
          <a:xfrm>
            <a:off x="5189538" y="2305051"/>
            <a:ext cx="449262" cy="40481"/>
          </a:xfrm>
          <a:custGeom>
            <a:avLst/>
            <a:gdLst>
              <a:gd name="T0" fmla="*/ 2147483646 w 283"/>
              <a:gd name="T1" fmla="*/ 2147483646 h 34"/>
              <a:gd name="T2" fmla="*/ 2147483646 w 283"/>
              <a:gd name="T3" fmla="*/ 0 h 34"/>
              <a:gd name="T4" fmla="*/ 2147483646 w 283"/>
              <a:gd name="T5" fmla="*/ 2147483646 h 34"/>
              <a:gd name="T6" fmla="*/ 2147483646 w 283"/>
              <a:gd name="T7" fmla="*/ 2147483646 h 34"/>
              <a:gd name="T8" fmla="*/ 2147483646 w 283"/>
              <a:gd name="T9" fmla="*/ 2147483646 h 34"/>
              <a:gd name="T10" fmla="*/ 2147483646 w 283"/>
              <a:gd name="T11" fmla="*/ 2147483646 h 3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3"/>
              <a:gd name="T19" fmla="*/ 0 h 34"/>
              <a:gd name="T20" fmla="*/ 283 w 283"/>
              <a:gd name="T21" fmla="*/ 34 h 3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3" h="34">
                <a:moveTo>
                  <a:pt x="283" y="24"/>
                </a:moveTo>
                <a:cubicBezTo>
                  <a:pt x="246" y="18"/>
                  <a:pt x="215" y="9"/>
                  <a:pt x="179" y="0"/>
                </a:cubicBezTo>
                <a:cubicBezTo>
                  <a:pt x="131" y="3"/>
                  <a:pt x="83" y="4"/>
                  <a:pt x="35" y="8"/>
                </a:cubicBezTo>
                <a:cubicBezTo>
                  <a:pt x="24" y="9"/>
                  <a:pt x="6" y="6"/>
                  <a:pt x="3" y="16"/>
                </a:cubicBezTo>
                <a:cubicBezTo>
                  <a:pt x="0" y="25"/>
                  <a:pt x="17" y="32"/>
                  <a:pt x="27" y="32"/>
                </a:cubicBezTo>
                <a:cubicBezTo>
                  <a:pt x="112" y="34"/>
                  <a:pt x="198" y="27"/>
                  <a:pt x="283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4765" name="Freeform 46"/>
          <p:cNvSpPr>
            <a:spLocks/>
          </p:cNvSpPr>
          <p:nvPr/>
        </p:nvSpPr>
        <p:spPr bwMode="auto">
          <a:xfrm>
            <a:off x="6883400" y="2158604"/>
            <a:ext cx="615950" cy="197644"/>
          </a:xfrm>
          <a:custGeom>
            <a:avLst/>
            <a:gdLst>
              <a:gd name="T0" fmla="*/ 2147483646 w 388"/>
              <a:gd name="T1" fmla="*/ 2147483646 h 123"/>
              <a:gd name="T2" fmla="*/ 2147483646 w 388"/>
              <a:gd name="T3" fmla="*/ 2147483646 h 123"/>
              <a:gd name="T4" fmla="*/ 2147483646 w 388"/>
              <a:gd name="T5" fmla="*/ 2147483646 h 123"/>
              <a:gd name="T6" fmla="*/ 2147483646 w 388"/>
              <a:gd name="T7" fmla="*/ 2147483646 h 123"/>
              <a:gd name="T8" fmla="*/ 2147483646 w 388"/>
              <a:gd name="T9" fmla="*/ 2147483646 h 123"/>
              <a:gd name="T10" fmla="*/ 2147483646 w 388"/>
              <a:gd name="T11" fmla="*/ 2147483646 h 123"/>
              <a:gd name="T12" fmla="*/ 2147483646 w 388"/>
              <a:gd name="T13" fmla="*/ 2147483646 h 123"/>
              <a:gd name="T14" fmla="*/ 2147483646 w 388"/>
              <a:gd name="T15" fmla="*/ 2147483646 h 123"/>
              <a:gd name="T16" fmla="*/ 0 w 388"/>
              <a:gd name="T17" fmla="*/ 2147483646 h 1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8"/>
              <a:gd name="T28" fmla="*/ 0 h 123"/>
              <a:gd name="T29" fmla="*/ 388 w 388"/>
              <a:gd name="T30" fmla="*/ 123 h 1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8" h="123">
                <a:moveTo>
                  <a:pt x="16" y="59"/>
                </a:moveTo>
                <a:cubicBezTo>
                  <a:pt x="40" y="56"/>
                  <a:pt x="64" y="55"/>
                  <a:pt x="88" y="51"/>
                </a:cubicBezTo>
                <a:cubicBezTo>
                  <a:pt x="116" y="47"/>
                  <a:pt x="140" y="28"/>
                  <a:pt x="168" y="27"/>
                </a:cubicBezTo>
                <a:cubicBezTo>
                  <a:pt x="219" y="24"/>
                  <a:pt x="269" y="22"/>
                  <a:pt x="320" y="19"/>
                </a:cubicBezTo>
                <a:cubicBezTo>
                  <a:pt x="329" y="17"/>
                  <a:pt x="375" y="0"/>
                  <a:pt x="384" y="19"/>
                </a:cubicBezTo>
                <a:cubicBezTo>
                  <a:pt x="388" y="27"/>
                  <a:pt x="368" y="25"/>
                  <a:pt x="360" y="27"/>
                </a:cubicBezTo>
                <a:cubicBezTo>
                  <a:pt x="338" y="32"/>
                  <a:pt x="310" y="32"/>
                  <a:pt x="288" y="43"/>
                </a:cubicBezTo>
                <a:cubicBezTo>
                  <a:pt x="197" y="88"/>
                  <a:pt x="155" y="77"/>
                  <a:pt x="32" y="83"/>
                </a:cubicBezTo>
                <a:cubicBezTo>
                  <a:pt x="7" y="91"/>
                  <a:pt x="0" y="94"/>
                  <a:pt x="0" y="123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4766" name="Freeform 47"/>
          <p:cNvSpPr>
            <a:spLocks/>
          </p:cNvSpPr>
          <p:nvPr/>
        </p:nvSpPr>
        <p:spPr bwMode="auto">
          <a:xfrm>
            <a:off x="6457950" y="2276475"/>
            <a:ext cx="273050" cy="258366"/>
          </a:xfrm>
          <a:custGeom>
            <a:avLst/>
            <a:gdLst>
              <a:gd name="T0" fmla="*/ 2147483646 w 172"/>
              <a:gd name="T1" fmla="*/ 0 h 217"/>
              <a:gd name="T2" fmla="*/ 2147483646 w 172"/>
              <a:gd name="T3" fmla="*/ 2147483646 h 217"/>
              <a:gd name="T4" fmla="*/ 2147483646 w 172"/>
              <a:gd name="T5" fmla="*/ 2147483646 h 217"/>
              <a:gd name="T6" fmla="*/ 2147483646 w 172"/>
              <a:gd name="T7" fmla="*/ 2147483646 h 217"/>
              <a:gd name="T8" fmla="*/ 2147483646 w 172"/>
              <a:gd name="T9" fmla="*/ 2147483646 h 217"/>
              <a:gd name="T10" fmla="*/ 2147483646 w 172"/>
              <a:gd name="T11" fmla="*/ 0 h 2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217"/>
              <a:gd name="T20" fmla="*/ 172 w 172"/>
              <a:gd name="T21" fmla="*/ 217 h 2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217">
                <a:moveTo>
                  <a:pt x="172" y="0"/>
                </a:moveTo>
                <a:cubicBezTo>
                  <a:pt x="121" y="34"/>
                  <a:pt x="72" y="60"/>
                  <a:pt x="12" y="72"/>
                </a:cubicBezTo>
                <a:cubicBezTo>
                  <a:pt x="15" y="115"/>
                  <a:pt x="0" y="162"/>
                  <a:pt x="20" y="200"/>
                </a:cubicBezTo>
                <a:cubicBezTo>
                  <a:pt x="29" y="217"/>
                  <a:pt x="60" y="202"/>
                  <a:pt x="76" y="192"/>
                </a:cubicBezTo>
                <a:cubicBezTo>
                  <a:pt x="92" y="182"/>
                  <a:pt x="97" y="160"/>
                  <a:pt x="108" y="144"/>
                </a:cubicBezTo>
                <a:cubicBezTo>
                  <a:pt x="145" y="88"/>
                  <a:pt x="146" y="77"/>
                  <a:pt x="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74767" name="Freeform 167"/>
          <p:cNvSpPr>
            <a:spLocks/>
          </p:cNvSpPr>
          <p:nvPr/>
        </p:nvSpPr>
        <p:spPr bwMode="auto">
          <a:xfrm>
            <a:off x="6223000" y="1828801"/>
            <a:ext cx="203200" cy="431006"/>
          </a:xfrm>
          <a:custGeom>
            <a:avLst/>
            <a:gdLst>
              <a:gd name="T0" fmla="*/ 2147483646 w 128"/>
              <a:gd name="T1" fmla="*/ 0 h 362"/>
              <a:gd name="T2" fmla="*/ 2147483646 w 128"/>
              <a:gd name="T3" fmla="*/ 2147483646 h 362"/>
              <a:gd name="T4" fmla="*/ 2147483646 w 128"/>
              <a:gd name="T5" fmla="*/ 2147483646 h 362"/>
              <a:gd name="T6" fmla="*/ 2147483646 w 128"/>
              <a:gd name="T7" fmla="*/ 2147483646 h 362"/>
              <a:gd name="T8" fmla="*/ 2147483646 w 128"/>
              <a:gd name="T9" fmla="*/ 2147483646 h 362"/>
              <a:gd name="T10" fmla="*/ 2147483646 w 128"/>
              <a:gd name="T11" fmla="*/ 2147483646 h 362"/>
              <a:gd name="T12" fmla="*/ 2147483646 w 128"/>
              <a:gd name="T13" fmla="*/ 2147483646 h 362"/>
              <a:gd name="T14" fmla="*/ 2147483646 w 128"/>
              <a:gd name="T15" fmla="*/ 2147483646 h 362"/>
              <a:gd name="T16" fmla="*/ 2147483646 w 128"/>
              <a:gd name="T17" fmla="*/ 2147483646 h 362"/>
              <a:gd name="T18" fmla="*/ 2147483646 w 128"/>
              <a:gd name="T19" fmla="*/ 0 h 3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8"/>
              <a:gd name="T31" fmla="*/ 0 h 362"/>
              <a:gd name="T32" fmla="*/ 128 w 128"/>
              <a:gd name="T33" fmla="*/ 362 h 3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8" h="362">
                <a:moveTo>
                  <a:pt x="72" y="0"/>
                </a:moveTo>
                <a:cubicBezTo>
                  <a:pt x="61" y="16"/>
                  <a:pt x="51" y="32"/>
                  <a:pt x="40" y="48"/>
                </a:cubicBezTo>
                <a:cubicBezTo>
                  <a:pt x="35" y="56"/>
                  <a:pt x="24" y="72"/>
                  <a:pt x="24" y="72"/>
                </a:cubicBezTo>
                <a:cubicBezTo>
                  <a:pt x="17" y="120"/>
                  <a:pt x="0" y="210"/>
                  <a:pt x="24" y="248"/>
                </a:cubicBezTo>
                <a:cubicBezTo>
                  <a:pt x="37" y="268"/>
                  <a:pt x="72" y="253"/>
                  <a:pt x="96" y="256"/>
                </a:cubicBezTo>
                <a:cubicBezTo>
                  <a:pt x="107" y="290"/>
                  <a:pt x="89" y="362"/>
                  <a:pt x="128" y="304"/>
                </a:cubicBezTo>
                <a:cubicBezTo>
                  <a:pt x="125" y="240"/>
                  <a:pt x="126" y="176"/>
                  <a:pt x="120" y="112"/>
                </a:cubicBezTo>
                <a:cubicBezTo>
                  <a:pt x="119" y="100"/>
                  <a:pt x="103" y="52"/>
                  <a:pt x="88" y="40"/>
                </a:cubicBezTo>
                <a:cubicBezTo>
                  <a:pt x="81" y="35"/>
                  <a:pt x="67" y="40"/>
                  <a:pt x="64" y="32"/>
                </a:cubicBezTo>
                <a:cubicBezTo>
                  <a:pt x="60" y="22"/>
                  <a:pt x="69" y="11"/>
                  <a:pt x="72" y="0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2" name="Group 120"/>
          <p:cNvGrpSpPr>
            <a:grpSpLocks/>
          </p:cNvGrpSpPr>
          <p:nvPr/>
        </p:nvGrpSpPr>
        <p:grpSpPr bwMode="auto">
          <a:xfrm>
            <a:off x="611188" y="5143500"/>
            <a:ext cx="1657350" cy="722710"/>
            <a:chOff x="475" y="4320"/>
            <a:chExt cx="1044" cy="607"/>
          </a:xfrm>
        </p:grpSpPr>
        <p:sp>
          <p:nvSpPr>
            <p:cNvPr id="74784" name="Freeform 80"/>
            <p:cNvSpPr>
              <a:spLocks/>
            </p:cNvSpPr>
            <p:nvPr/>
          </p:nvSpPr>
          <p:spPr bwMode="auto">
            <a:xfrm>
              <a:off x="703" y="4320"/>
              <a:ext cx="680" cy="607"/>
            </a:xfrm>
            <a:custGeom>
              <a:avLst/>
              <a:gdLst>
                <a:gd name="T0" fmla="*/ 2147483646 w 190"/>
                <a:gd name="T1" fmla="*/ 2147483646 h 195"/>
                <a:gd name="T2" fmla="*/ 2147483646 w 190"/>
                <a:gd name="T3" fmla="*/ 2147483646 h 195"/>
                <a:gd name="T4" fmla="*/ 2147483646 w 190"/>
                <a:gd name="T5" fmla="*/ 2147483646 h 195"/>
                <a:gd name="T6" fmla="*/ 2147483646 w 190"/>
                <a:gd name="T7" fmla="*/ 2147483646 h 195"/>
                <a:gd name="T8" fmla="*/ 2147483646 w 190"/>
                <a:gd name="T9" fmla="*/ 2147483646 h 195"/>
                <a:gd name="T10" fmla="*/ 2147483646 w 190"/>
                <a:gd name="T11" fmla="*/ 2147483646 h 195"/>
                <a:gd name="T12" fmla="*/ 2147483646 w 190"/>
                <a:gd name="T13" fmla="*/ 2147483646 h 195"/>
                <a:gd name="T14" fmla="*/ 2147483646 w 190"/>
                <a:gd name="T15" fmla="*/ 2147483646 h 195"/>
                <a:gd name="T16" fmla="*/ 2147483646 w 190"/>
                <a:gd name="T17" fmla="*/ 2147483646 h 195"/>
                <a:gd name="T18" fmla="*/ 2147483646 w 190"/>
                <a:gd name="T19" fmla="*/ 2147483646 h 195"/>
                <a:gd name="T20" fmla="*/ 2147483646 w 190"/>
                <a:gd name="T21" fmla="*/ 2147483646 h 195"/>
                <a:gd name="T22" fmla="*/ 2147483646 w 190"/>
                <a:gd name="T23" fmla="*/ 2147483646 h 195"/>
                <a:gd name="T24" fmla="*/ 2147483646 w 190"/>
                <a:gd name="T25" fmla="*/ 2147483646 h 195"/>
                <a:gd name="T26" fmla="*/ 2147483646 w 190"/>
                <a:gd name="T27" fmla="*/ 2147483646 h 195"/>
                <a:gd name="T28" fmla="*/ 2147483646 w 190"/>
                <a:gd name="T29" fmla="*/ 2147483646 h 195"/>
                <a:gd name="T30" fmla="*/ 2147483646 w 190"/>
                <a:gd name="T31" fmla="*/ 2147483646 h 195"/>
                <a:gd name="T32" fmla="*/ 2147483646 w 190"/>
                <a:gd name="T33" fmla="*/ 2147483646 h 195"/>
                <a:gd name="T34" fmla="*/ 2147483646 w 190"/>
                <a:gd name="T35" fmla="*/ 2147483646 h 195"/>
                <a:gd name="T36" fmla="*/ 2147483646 w 190"/>
                <a:gd name="T37" fmla="*/ 2147483646 h 195"/>
                <a:gd name="T38" fmla="*/ 2147483646 w 190"/>
                <a:gd name="T39" fmla="*/ 2147483646 h 195"/>
                <a:gd name="T40" fmla="*/ 2147483646 w 190"/>
                <a:gd name="T41" fmla="*/ 2147483646 h 195"/>
                <a:gd name="T42" fmla="*/ 2147483646 w 190"/>
                <a:gd name="T43" fmla="*/ 2147483646 h 195"/>
                <a:gd name="T44" fmla="*/ 2147483646 w 190"/>
                <a:gd name="T45" fmla="*/ 2147483646 h 195"/>
                <a:gd name="T46" fmla="*/ 2147483646 w 190"/>
                <a:gd name="T47" fmla="*/ 2147483646 h 195"/>
                <a:gd name="T48" fmla="*/ 0 w 190"/>
                <a:gd name="T49" fmla="*/ 2147483646 h 195"/>
                <a:gd name="T50" fmla="*/ 2147483646 w 190"/>
                <a:gd name="T51" fmla="*/ 2147483646 h 195"/>
                <a:gd name="T52" fmla="*/ 2147483646 w 190"/>
                <a:gd name="T53" fmla="*/ 2147483646 h 195"/>
                <a:gd name="T54" fmla="*/ 2147483646 w 190"/>
                <a:gd name="T55" fmla="*/ 2147483646 h 195"/>
                <a:gd name="T56" fmla="*/ 2147483646 w 190"/>
                <a:gd name="T57" fmla="*/ 2147483646 h 195"/>
                <a:gd name="T58" fmla="*/ 2147483646 w 190"/>
                <a:gd name="T59" fmla="*/ 2147483646 h 195"/>
                <a:gd name="T60" fmla="*/ 2147483646 w 190"/>
                <a:gd name="T61" fmla="*/ 0 h 195"/>
                <a:gd name="T62" fmla="*/ 2147483646 w 190"/>
                <a:gd name="T63" fmla="*/ 2147483646 h 195"/>
                <a:gd name="T64" fmla="*/ 2147483646 w 190"/>
                <a:gd name="T65" fmla="*/ 2147483646 h 1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0"/>
                <a:gd name="T100" fmla="*/ 0 h 195"/>
                <a:gd name="T101" fmla="*/ 190 w 190"/>
                <a:gd name="T102" fmla="*/ 195 h 1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0" h="195">
                  <a:moveTo>
                    <a:pt x="113" y="12"/>
                  </a:moveTo>
                  <a:lnTo>
                    <a:pt x="99" y="94"/>
                  </a:lnTo>
                  <a:lnTo>
                    <a:pt x="140" y="25"/>
                  </a:lnTo>
                  <a:lnTo>
                    <a:pt x="147" y="19"/>
                  </a:lnTo>
                  <a:lnTo>
                    <a:pt x="151" y="19"/>
                  </a:lnTo>
                  <a:lnTo>
                    <a:pt x="157" y="23"/>
                  </a:lnTo>
                  <a:lnTo>
                    <a:pt x="161" y="29"/>
                  </a:lnTo>
                  <a:lnTo>
                    <a:pt x="167" y="44"/>
                  </a:lnTo>
                  <a:lnTo>
                    <a:pt x="169" y="48"/>
                  </a:lnTo>
                  <a:lnTo>
                    <a:pt x="169" y="50"/>
                  </a:lnTo>
                  <a:lnTo>
                    <a:pt x="101" y="97"/>
                  </a:lnTo>
                  <a:lnTo>
                    <a:pt x="182" y="80"/>
                  </a:lnTo>
                  <a:lnTo>
                    <a:pt x="188" y="80"/>
                  </a:lnTo>
                  <a:lnTo>
                    <a:pt x="190" y="84"/>
                  </a:lnTo>
                  <a:lnTo>
                    <a:pt x="190" y="97"/>
                  </a:lnTo>
                  <a:lnTo>
                    <a:pt x="184" y="111"/>
                  </a:lnTo>
                  <a:lnTo>
                    <a:pt x="182" y="115"/>
                  </a:lnTo>
                  <a:lnTo>
                    <a:pt x="182" y="118"/>
                  </a:lnTo>
                  <a:lnTo>
                    <a:pt x="101" y="107"/>
                  </a:lnTo>
                  <a:lnTo>
                    <a:pt x="171" y="145"/>
                  </a:lnTo>
                  <a:lnTo>
                    <a:pt x="171" y="149"/>
                  </a:lnTo>
                  <a:lnTo>
                    <a:pt x="171" y="153"/>
                  </a:lnTo>
                  <a:lnTo>
                    <a:pt x="163" y="166"/>
                  </a:lnTo>
                  <a:lnTo>
                    <a:pt x="151" y="174"/>
                  </a:lnTo>
                  <a:lnTo>
                    <a:pt x="145" y="174"/>
                  </a:lnTo>
                  <a:lnTo>
                    <a:pt x="140" y="172"/>
                  </a:lnTo>
                  <a:lnTo>
                    <a:pt x="99" y="111"/>
                  </a:lnTo>
                  <a:lnTo>
                    <a:pt x="113" y="183"/>
                  </a:lnTo>
                  <a:lnTo>
                    <a:pt x="111" y="185"/>
                  </a:lnTo>
                  <a:lnTo>
                    <a:pt x="107" y="189"/>
                  </a:lnTo>
                  <a:lnTo>
                    <a:pt x="95" y="195"/>
                  </a:lnTo>
                  <a:lnTo>
                    <a:pt x="87" y="195"/>
                  </a:lnTo>
                  <a:lnTo>
                    <a:pt x="80" y="195"/>
                  </a:lnTo>
                  <a:lnTo>
                    <a:pt x="76" y="191"/>
                  </a:lnTo>
                  <a:lnTo>
                    <a:pt x="76" y="183"/>
                  </a:lnTo>
                  <a:lnTo>
                    <a:pt x="87" y="111"/>
                  </a:lnTo>
                  <a:lnTo>
                    <a:pt x="47" y="172"/>
                  </a:lnTo>
                  <a:lnTo>
                    <a:pt x="45" y="172"/>
                  </a:lnTo>
                  <a:lnTo>
                    <a:pt x="41" y="170"/>
                  </a:lnTo>
                  <a:lnTo>
                    <a:pt x="26" y="164"/>
                  </a:lnTo>
                  <a:lnTo>
                    <a:pt x="20" y="160"/>
                  </a:lnTo>
                  <a:lnTo>
                    <a:pt x="18" y="155"/>
                  </a:lnTo>
                  <a:lnTo>
                    <a:pt x="16" y="151"/>
                  </a:lnTo>
                  <a:lnTo>
                    <a:pt x="20" y="147"/>
                  </a:lnTo>
                  <a:lnTo>
                    <a:pt x="84" y="109"/>
                  </a:lnTo>
                  <a:lnTo>
                    <a:pt x="10" y="118"/>
                  </a:lnTo>
                  <a:lnTo>
                    <a:pt x="10" y="115"/>
                  </a:lnTo>
                  <a:lnTo>
                    <a:pt x="6" y="111"/>
                  </a:lnTo>
                  <a:lnTo>
                    <a:pt x="2" y="97"/>
                  </a:lnTo>
                  <a:lnTo>
                    <a:pt x="0" y="84"/>
                  </a:lnTo>
                  <a:lnTo>
                    <a:pt x="4" y="80"/>
                  </a:lnTo>
                  <a:lnTo>
                    <a:pt x="10" y="80"/>
                  </a:lnTo>
                  <a:lnTo>
                    <a:pt x="87" y="99"/>
                  </a:lnTo>
                  <a:lnTo>
                    <a:pt x="20" y="48"/>
                  </a:lnTo>
                  <a:lnTo>
                    <a:pt x="24" y="44"/>
                  </a:lnTo>
                  <a:lnTo>
                    <a:pt x="33" y="36"/>
                  </a:lnTo>
                  <a:lnTo>
                    <a:pt x="43" y="27"/>
                  </a:lnTo>
                  <a:lnTo>
                    <a:pt x="47" y="23"/>
                  </a:lnTo>
                  <a:lnTo>
                    <a:pt x="89" y="92"/>
                  </a:lnTo>
                  <a:lnTo>
                    <a:pt x="76" y="12"/>
                  </a:lnTo>
                  <a:lnTo>
                    <a:pt x="76" y="4"/>
                  </a:lnTo>
                  <a:lnTo>
                    <a:pt x="80" y="0"/>
                  </a:lnTo>
                  <a:lnTo>
                    <a:pt x="87" y="0"/>
                  </a:lnTo>
                  <a:lnTo>
                    <a:pt x="95" y="2"/>
                  </a:lnTo>
                  <a:lnTo>
                    <a:pt x="107" y="6"/>
                  </a:lnTo>
                  <a:lnTo>
                    <a:pt x="111" y="10"/>
                  </a:lnTo>
                  <a:lnTo>
                    <a:pt x="11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785" name="Text Box 116"/>
            <p:cNvSpPr txBox="1">
              <a:spLocks noChangeArrowheads="1"/>
            </p:cNvSpPr>
            <p:nvPr/>
          </p:nvSpPr>
          <p:spPr bwMode="auto">
            <a:xfrm>
              <a:off x="475" y="4473"/>
              <a:ext cx="104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s-ES" altLang="en-US" sz="2800" b="1" kern="0">
                  <a:solidFill>
                    <a:srgbClr val="333399"/>
                  </a:solidFill>
                  <a:latin typeface="Arial Black" panose="020B0A04020102020204" pitchFamily="34" charset="0"/>
                </a:rPr>
                <a:t>SNOW</a:t>
              </a:r>
            </a:p>
          </p:txBody>
        </p:sp>
      </p:grpSp>
      <p:grpSp>
        <p:nvGrpSpPr>
          <p:cNvPr id="3" name="Group 121"/>
          <p:cNvGrpSpPr>
            <a:grpSpLocks/>
          </p:cNvGrpSpPr>
          <p:nvPr/>
        </p:nvGrpSpPr>
        <p:grpSpPr bwMode="auto">
          <a:xfrm>
            <a:off x="2338388" y="5487591"/>
            <a:ext cx="1657350" cy="756047"/>
            <a:chOff x="1383" y="4609"/>
            <a:chExt cx="1044" cy="635"/>
          </a:xfrm>
        </p:grpSpPr>
        <p:sp>
          <p:nvSpPr>
            <p:cNvPr id="74782" name="Freeform 91"/>
            <p:cNvSpPr>
              <a:spLocks/>
            </p:cNvSpPr>
            <p:nvPr/>
          </p:nvSpPr>
          <p:spPr bwMode="auto">
            <a:xfrm>
              <a:off x="1610" y="4609"/>
              <a:ext cx="634" cy="635"/>
            </a:xfrm>
            <a:custGeom>
              <a:avLst/>
              <a:gdLst>
                <a:gd name="T0" fmla="*/ 2147483646 w 190"/>
                <a:gd name="T1" fmla="*/ 2147483646 h 195"/>
                <a:gd name="T2" fmla="*/ 2147483646 w 190"/>
                <a:gd name="T3" fmla="*/ 2147483646 h 195"/>
                <a:gd name="T4" fmla="*/ 2147483646 w 190"/>
                <a:gd name="T5" fmla="*/ 2147483646 h 195"/>
                <a:gd name="T6" fmla="*/ 2147483646 w 190"/>
                <a:gd name="T7" fmla="*/ 2147483646 h 195"/>
                <a:gd name="T8" fmla="*/ 2147483646 w 190"/>
                <a:gd name="T9" fmla="*/ 2147483646 h 195"/>
                <a:gd name="T10" fmla="*/ 2147483646 w 190"/>
                <a:gd name="T11" fmla="*/ 2147483646 h 195"/>
                <a:gd name="T12" fmla="*/ 2147483646 w 190"/>
                <a:gd name="T13" fmla="*/ 2147483646 h 195"/>
                <a:gd name="T14" fmla="*/ 2147483646 w 190"/>
                <a:gd name="T15" fmla="*/ 2147483646 h 195"/>
                <a:gd name="T16" fmla="*/ 2147483646 w 190"/>
                <a:gd name="T17" fmla="*/ 2147483646 h 195"/>
                <a:gd name="T18" fmla="*/ 2147483646 w 190"/>
                <a:gd name="T19" fmla="*/ 2147483646 h 195"/>
                <a:gd name="T20" fmla="*/ 2147483646 w 190"/>
                <a:gd name="T21" fmla="*/ 2147483646 h 195"/>
                <a:gd name="T22" fmla="*/ 2147483646 w 190"/>
                <a:gd name="T23" fmla="*/ 2147483646 h 195"/>
                <a:gd name="T24" fmla="*/ 2147483646 w 190"/>
                <a:gd name="T25" fmla="*/ 2147483646 h 195"/>
                <a:gd name="T26" fmla="*/ 2147483646 w 190"/>
                <a:gd name="T27" fmla="*/ 2147483646 h 195"/>
                <a:gd name="T28" fmla="*/ 2147483646 w 190"/>
                <a:gd name="T29" fmla="*/ 2147483646 h 195"/>
                <a:gd name="T30" fmla="*/ 2147483646 w 190"/>
                <a:gd name="T31" fmla="*/ 2147483646 h 195"/>
                <a:gd name="T32" fmla="*/ 2147483646 w 190"/>
                <a:gd name="T33" fmla="*/ 2147483646 h 195"/>
                <a:gd name="T34" fmla="*/ 2147483646 w 190"/>
                <a:gd name="T35" fmla="*/ 2147483646 h 195"/>
                <a:gd name="T36" fmla="*/ 2147483646 w 190"/>
                <a:gd name="T37" fmla="*/ 2147483646 h 195"/>
                <a:gd name="T38" fmla="*/ 2147483646 w 190"/>
                <a:gd name="T39" fmla="*/ 2147483646 h 195"/>
                <a:gd name="T40" fmla="*/ 2147483646 w 190"/>
                <a:gd name="T41" fmla="*/ 2147483646 h 195"/>
                <a:gd name="T42" fmla="*/ 2147483646 w 190"/>
                <a:gd name="T43" fmla="*/ 2147483646 h 195"/>
                <a:gd name="T44" fmla="*/ 2147483646 w 190"/>
                <a:gd name="T45" fmla="*/ 2147483646 h 195"/>
                <a:gd name="T46" fmla="*/ 2147483646 w 190"/>
                <a:gd name="T47" fmla="*/ 2147483646 h 195"/>
                <a:gd name="T48" fmla="*/ 0 w 190"/>
                <a:gd name="T49" fmla="*/ 2147483646 h 195"/>
                <a:gd name="T50" fmla="*/ 2147483646 w 190"/>
                <a:gd name="T51" fmla="*/ 2147483646 h 195"/>
                <a:gd name="T52" fmla="*/ 2147483646 w 190"/>
                <a:gd name="T53" fmla="*/ 2147483646 h 195"/>
                <a:gd name="T54" fmla="*/ 2147483646 w 190"/>
                <a:gd name="T55" fmla="*/ 2147483646 h 195"/>
                <a:gd name="T56" fmla="*/ 2147483646 w 190"/>
                <a:gd name="T57" fmla="*/ 2147483646 h 195"/>
                <a:gd name="T58" fmla="*/ 2147483646 w 190"/>
                <a:gd name="T59" fmla="*/ 2147483646 h 195"/>
                <a:gd name="T60" fmla="*/ 2147483646 w 190"/>
                <a:gd name="T61" fmla="*/ 0 h 195"/>
                <a:gd name="T62" fmla="*/ 2147483646 w 190"/>
                <a:gd name="T63" fmla="*/ 2147483646 h 195"/>
                <a:gd name="T64" fmla="*/ 2147483646 w 190"/>
                <a:gd name="T65" fmla="*/ 2147483646 h 1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0"/>
                <a:gd name="T100" fmla="*/ 0 h 195"/>
                <a:gd name="T101" fmla="*/ 190 w 190"/>
                <a:gd name="T102" fmla="*/ 195 h 1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0" h="195">
                  <a:moveTo>
                    <a:pt x="113" y="12"/>
                  </a:moveTo>
                  <a:lnTo>
                    <a:pt x="99" y="94"/>
                  </a:lnTo>
                  <a:lnTo>
                    <a:pt x="140" y="25"/>
                  </a:lnTo>
                  <a:lnTo>
                    <a:pt x="147" y="19"/>
                  </a:lnTo>
                  <a:lnTo>
                    <a:pt x="151" y="19"/>
                  </a:lnTo>
                  <a:lnTo>
                    <a:pt x="157" y="23"/>
                  </a:lnTo>
                  <a:lnTo>
                    <a:pt x="161" y="29"/>
                  </a:lnTo>
                  <a:lnTo>
                    <a:pt x="167" y="44"/>
                  </a:lnTo>
                  <a:lnTo>
                    <a:pt x="169" y="48"/>
                  </a:lnTo>
                  <a:lnTo>
                    <a:pt x="169" y="50"/>
                  </a:lnTo>
                  <a:lnTo>
                    <a:pt x="101" y="97"/>
                  </a:lnTo>
                  <a:lnTo>
                    <a:pt x="182" y="80"/>
                  </a:lnTo>
                  <a:lnTo>
                    <a:pt x="188" y="80"/>
                  </a:lnTo>
                  <a:lnTo>
                    <a:pt x="190" y="84"/>
                  </a:lnTo>
                  <a:lnTo>
                    <a:pt x="190" y="97"/>
                  </a:lnTo>
                  <a:lnTo>
                    <a:pt x="184" y="111"/>
                  </a:lnTo>
                  <a:lnTo>
                    <a:pt x="182" y="115"/>
                  </a:lnTo>
                  <a:lnTo>
                    <a:pt x="182" y="118"/>
                  </a:lnTo>
                  <a:lnTo>
                    <a:pt x="101" y="107"/>
                  </a:lnTo>
                  <a:lnTo>
                    <a:pt x="171" y="145"/>
                  </a:lnTo>
                  <a:lnTo>
                    <a:pt x="171" y="149"/>
                  </a:lnTo>
                  <a:lnTo>
                    <a:pt x="171" y="153"/>
                  </a:lnTo>
                  <a:lnTo>
                    <a:pt x="163" y="166"/>
                  </a:lnTo>
                  <a:lnTo>
                    <a:pt x="151" y="174"/>
                  </a:lnTo>
                  <a:lnTo>
                    <a:pt x="145" y="174"/>
                  </a:lnTo>
                  <a:lnTo>
                    <a:pt x="140" y="172"/>
                  </a:lnTo>
                  <a:lnTo>
                    <a:pt x="99" y="111"/>
                  </a:lnTo>
                  <a:lnTo>
                    <a:pt x="113" y="183"/>
                  </a:lnTo>
                  <a:lnTo>
                    <a:pt x="111" y="185"/>
                  </a:lnTo>
                  <a:lnTo>
                    <a:pt x="107" y="189"/>
                  </a:lnTo>
                  <a:lnTo>
                    <a:pt x="95" y="195"/>
                  </a:lnTo>
                  <a:lnTo>
                    <a:pt x="87" y="195"/>
                  </a:lnTo>
                  <a:lnTo>
                    <a:pt x="80" y="195"/>
                  </a:lnTo>
                  <a:lnTo>
                    <a:pt x="76" y="191"/>
                  </a:lnTo>
                  <a:lnTo>
                    <a:pt x="76" y="183"/>
                  </a:lnTo>
                  <a:lnTo>
                    <a:pt x="87" y="111"/>
                  </a:lnTo>
                  <a:lnTo>
                    <a:pt x="47" y="172"/>
                  </a:lnTo>
                  <a:lnTo>
                    <a:pt x="45" y="172"/>
                  </a:lnTo>
                  <a:lnTo>
                    <a:pt x="41" y="170"/>
                  </a:lnTo>
                  <a:lnTo>
                    <a:pt x="26" y="164"/>
                  </a:lnTo>
                  <a:lnTo>
                    <a:pt x="20" y="160"/>
                  </a:lnTo>
                  <a:lnTo>
                    <a:pt x="18" y="155"/>
                  </a:lnTo>
                  <a:lnTo>
                    <a:pt x="16" y="151"/>
                  </a:lnTo>
                  <a:lnTo>
                    <a:pt x="20" y="147"/>
                  </a:lnTo>
                  <a:lnTo>
                    <a:pt x="84" y="109"/>
                  </a:lnTo>
                  <a:lnTo>
                    <a:pt x="10" y="118"/>
                  </a:lnTo>
                  <a:lnTo>
                    <a:pt x="10" y="115"/>
                  </a:lnTo>
                  <a:lnTo>
                    <a:pt x="6" y="111"/>
                  </a:lnTo>
                  <a:lnTo>
                    <a:pt x="2" y="97"/>
                  </a:lnTo>
                  <a:lnTo>
                    <a:pt x="0" y="84"/>
                  </a:lnTo>
                  <a:lnTo>
                    <a:pt x="4" y="80"/>
                  </a:lnTo>
                  <a:lnTo>
                    <a:pt x="10" y="80"/>
                  </a:lnTo>
                  <a:lnTo>
                    <a:pt x="87" y="99"/>
                  </a:lnTo>
                  <a:lnTo>
                    <a:pt x="20" y="48"/>
                  </a:lnTo>
                  <a:lnTo>
                    <a:pt x="24" y="44"/>
                  </a:lnTo>
                  <a:lnTo>
                    <a:pt x="33" y="36"/>
                  </a:lnTo>
                  <a:lnTo>
                    <a:pt x="43" y="27"/>
                  </a:lnTo>
                  <a:lnTo>
                    <a:pt x="47" y="23"/>
                  </a:lnTo>
                  <a:lnTo>
                    <a:pt x="89" y="92"/>
                  </a:lnTo>
                  <a:lnTo>
                    <a:pt x="76" y="12"/>
                  </a:lnTo>
                  <a:lnTo>
                    <a:pt x="76" y="4"/>
                  </a:lnTo>
                  <a:lnTo>
                    <a:pt x="80" y="0"/>
                  </a:lnTo>
                  <a:lnTo>
                    <a:pt x="87" y="0"/>
                  </a:lnTo>
                  <a:lnTo>
                    <a:pt x="95" y="2"/>
                  </a:lnTo>
                  <a:lnTo>
                    <a:pt x="107" y="6"/>
                  </a:lnTo>
                  <a:lnTo>
                    <a:pt x="111" y="10"/>
                  </a:lnTo>
                  <a:lnTo>
                    <a:pt x="11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783" name="Text Box 117"/>
            <p:cNvSpPr txBox="1">
              <a:spLocks noChangeArrowheads="1"/>
            </p:cNvSpPr>
            <p:nvPr/>
          </p:nvSpPr>
          <p:spPr bwMode="auto">
            <a:xfrm>
              <a:off x="1383" y="4781"/>
              <a:ext cx="104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s-ES" altLang="en-US" sz="2800" b="1" kern="0">
                  <a:solidFill>
                    <a:srgbClr val="333399"/>
                  </a:solidFill>
                  <a:latin typeface="Arial Black" panose="020B0A04020102020204" pitchFamily="34" charset="0"/>
                </a:rPr>
                <a:t>COLD</a:t>
              </a:r>
            </a:p>
          </p:txBody>
        </p:sp>
      </p:grpSp>
      <p:grpSp>
        <p:nvGrpSpPr>
          <p:cNvPr id="4" name="Group 123"/>
          <p:cNvGrpSpPr>
            <a:grpSpLocks/>
          </p:cNvGrpSpPr>
          <p:nvPr/>
        </p:nvGrpSpPr>
        <p:grpSpPr bwMode="auto">
          <a:xfrm>
            <a:off x="4138613" y="5272088"/>
            <a:ext cx="2017712" cy="756047"/>
            <a:chOff x="2607" y="4428"/>
            <a:chExt cx="1271" cy="635"/>
          </a:xfrm>
        </p:grpSpPr>
        <p:sp>
          <p:nvSpPr>
            <p:cNvPr id="74780" name="Freeform 92"/>
            <p:cNvSpPr>
              <a:spLocks/>
            </p:cNvSpPr>
            <p:nvPr/>
          </p:nvSpPr>
          <p:spPr bwMode="auto">
            <a:xfrm>
              <a:off x="2971" y="4428"/>
              <a:ext cx="590" cy="635"/>
            </a:xfrm>
            <a:custGeom>
              <a:avLst/>
              <a:gdLst>
                <a:gd name="T0" fmla="*/ 2147483646 w 190"/>
                <a:gd name="T1" fmla="*/ 2147483646 h 195"/>
                <a:gd name="T2" fmla="*/ 2147483646 w 190"/>
                <a:gd name="T3" fmla="*/ 2147483646 h 195"/>
                <a:gd name="T4" fmla="*/ 2147483646 w 190"/>
                <a:gd name="T5" fmla="*/ 2147483646 h 195"/>
                <a:gd name="T6" fmla="*/ 2147483646 w 190"/>
                <a:gd name="T7" fmla="*/ 2147483646 h 195"/>
                <a:gd name="T8" fmla="*/ 2147483646 w 190"/>
                <a:gd name="T9" fmla="*/ 2147483646 h 195"/>
                <a:gd name="T10" fmla="*/ 2147483646 w 190"/>
                <a:gd name="T11" fmla="*/ 2147483646 h 195"/>
                <a:gd name="T12" fmla="*/ 2147483646 w 190"/>
                <a:gd name="T13" fmla="*/ 2147483646 h 195"/>
                <a:gd name="T14" fmla="*/ 2147483646 w 190"/>
                <a:gd name="T15" fmla="*/ 2147483646 h 195"/>
                <a:gd name="T16" fmla="*/ 2147483646 w 190"/>
                <a:gd name="T17" fmla="*/ 2147483646 h 195"/>
                <a:gd name="T18" fmla="*/ 2147483646 w 190"/>
                <a:gd name="T19" fmla="*/ 2147483646 h 195"/>
                <a:gd name="T20" fmla="*/ 2147483646 w 190"/>
                <a:gd name="T21" fmla="*/ 2147483646 h 195"/>
                <a:gd name="T22" fmla="*/ 2147483646 w 190"/>
                <a:gd name="T23" fmla="*/ 2147483646 h 195"/>
                <a:gd name="T24" fmla="*/ 2147483646 w 190"/>
                <a:gd name="T25" fmla="*/ 2147483646 h 195"/>
                <a:gd name="T26" fmla="*/ 2147483646 w 190"/>
                <a:gd name="T27" fmla="*/ 2147483646 h 195"/>
                <a:gd name="T28" fmla="*/ 2147483646 w 190"/>
                <a:gd name="T29" fmla="*/ 2147483646 h 195"/>
                <a:gd name="T30" fmla="*/ 2147483646 w 190"/>
                <a:gd name="T31" fmla="*/ 2147483646 h 195"/>
                <a:gd name="T32" fmla="*/ 2147483646 w 190"/>
                <a:gd name="T33" fmla="*/ 2147483646 h 195"/>
                <a:gd name="T34" fmla="*/ 2147483646 w 190"/>
                <a:gd name="T35" fmla="*/ 2147483646 h 195"/>
                <a:gd name="T36" fmla="*/ 2147483646 w 190"/>
                <a:gd name="T37" fmla="*/ 2147483646 h 195"/>
                <a:gd name="T38" fmla="*/ 2147483646 w 190"/>
                <a:gd name="T39" fmla="*/ 2147483646 h 195"/>
                <a:gd name="T40" fmla="*/ 2147483646 w 190"/>
                <a:gd name="T41" fmla="*/ 2147483646 h 195"/>
                <a:gd name="T42" fmla="*/ 2147483646 w 190"/>
                <a:gd name="T43" fmla="*/ 2147483646 h 195"/>
                <a:gd name="T44" fmla="*/ 2147483646 w 190"/>
                <a:gd name="T45" fmla="*/ 2147483646 h 195"/>
                <a:gd name="T46" fmla="*/ 2147483646 w 190"/>
                <a:gd name="T47" fmla="*/ 2147483646 h 195"/>
                <a:gd name="T48" fmla="*/ 0 w 190"/>
                <a:gd name="T49" fmla="*/ 2147483646 h 195"/>
                <a:gd name="T50" fmla="*/ 2147483646 w 190"/>
                <a:gd name="T51" fmla="*/ 2147483646 h 195"/>
                <a:gd name="T52" fmla="*/ 2147483646 w 190"/>
                <a:gd name="T53" fmla="*/ 2147483646 h 195"/>
                <a:gd name="T54" fmla="*/ 2147483646 w 190"/>
                <a:gd name="T55" fmla="*/ 2147483646 h 195"/>
                <a:gd name="T56" fmla="*/ 2147483646 w 190"/>
                <a:gd name="T57" fmla="*/ 2147483646 h 195"/>
                <a:gd name="T58" fmla="*/ 2147483646 w 190"/>
                <a:gd name="T59" fmla="*/ 2147483646 h 195"/>
                <a:gd name="T60" fmla="*/ 2147483646 w 190"/>
                <a:gd name="T61" fmla="*/ 0 h 195"/>
                <a:gd name="T62" fmla="*/ 2147483646 w 190"/>
                <a:gd name="T63" fmla="*/ 2147483646 h 195"/>
                <a:gd name="T64" fmla="*/ 2147483646 w 190"/>
                <a:gd name="T65" fmla="*/ 2147483646 h 1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0"/>
                <a:gd name="T100" fmla="*/ 0 h 195"/>
                <a:gd name="T101" fmla="*/ 190 w 190"/>
                <a:gd name="T102" fmla="*/ 195 h 1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0" h="195">
                  <a:moveTo>
                    <a:pt x="113" y="12"/>
                  </a:moveTo>
                  <a:lnTo>
                    <a:pt x="99" y="94"/>
                  </a:lnTo>
                  <a:lnTo>
                    <a:pt x="140" y="25"/>
                  </a:lnTo>
                  <a:lnTo>
                    <a:pt x="147" y="19"/>
                  </a:lnTo>
                  <a:lnTo>
                    <a:pt x="151" y="19"/>
                  </a:lnTo>
                  <a:lnTo>
                    <a:pt x="157" y="23"/>
                  </a:lnTo>
                  <a:lnTo>
                    <a:pt x="161" y="29"/>
                  </a:lnTo>
                  <a:lnTo>
                    <a:pt x="167" y="44"/>
                  </a:lnTo>
                  <a:lnTo>
                    <a:pt x="169" y="48"/>
                  </a:lnTo>
                  <a:lnTo>
                    <a:pt x="169" y="50"/>
                  </a:lnTo>
                  <a:lnTo>
                    <a:pt x="101" y="97"/>
                  </a:lnTo>
                  <a:lnTo>
                    <a:pt x="182" y="80"/>
                  </a:lnTo>
                  <a:lnTo>
                    <a:pt x="188" y="80"/>
                  </a:lnTo>
                  <a:lnTo>
                    <a:pt x="190" y="84"/>
                  </a:lnTo>
                  <a:lnTo>
                    <a:pt x="190" y="97"/>
                  </a:lnTo>
                  <a:lnTo>
                    <a:pt x="184" y="111"/>
                  </a:lnTo>
                  <a:lnTo>
                    <a:pt x="182" y="115"/>
                  </a:lnTo>
                  <a:lnTo>
                    <a:pt x="182" y="118"/>
                  </a:lnTo>
                  <a:lnTo>
                    <a:pt x="101" y="107"/>
                  </a:lnTo>
                  <a:lnTo>
                    <a:pt x="171" y="145"/>
                  </a:lnTo>
                  <a:lnTo>
                    <a:pt x="171" y="149"/>
                  </a:lnTo>
                  <a:lnTo>
                    <a:pt x="171" y="153"/>
                  </a:lnTo>
                  <a:lnTo>
                    <a:pt x="163" y="166"/>
                  </a:lnTo>
                  <a:lnTo>
                    <a:pt x="151" y="174"/>
                  </a:lnTo>
                  <a:lnTo>
                    <a:pt x="145" y="174"/>
                  </a:lnTo>
                  <a:lnTo>
                    <a:pt x="140" y="172"/>
                  </a:lnTo>
                  <a:lnTo>
                    <a:pt x="99" y="111"/>
                  </a:lnTo>
                  <a:lnTo>
                    <a:pt x="113" y="183"/>
                  </a:lnTo>
                  <a:lnTo>
                    <a:pt x="111" y="185"/>
                  </a:lnTo>
                  <a:lnTo>
                    <a:pt x="107" y="189"/>
                  </a:lnTo>
                  <a:lnTo>
                    <a:pt x="95" y="195"/>
                  </a:lnTo>
                  <a:lnTo>
                    <a:pt x="87" y="195"/>
                  </a:lnTo>
                  <a:lnTo>
                    <a:pt x="80" y="195"/>
                  </a:lnTo>
                  <a:lnTo>
                    <a:pt x="76" y="191"/>
                  </a:lnTo>
                  <a:lnTo>
                    <a:pt x="76" y="183"/>
                  </a:lnTo>
                  <a:lnTo>
                    <a:pt x="87" y="111"/>
                  </a:lnTo>
                  <a:lnTo>
                    <a:pt x="47" y="172"/>
                  </a:lnTo>
                  <a:lnTo>
                    <a:pt x="45" y="172"/>
                  </a:lnTo>
                  <a:lnTo>
                    <a:pt x="41" y="170"/>
                  </a:lnTo>
                  <a:lnTo>
                    <a:pt x="26" y="164"/>
                  </a:lnTo>
                  <a:lnTo>
                    <a:pt x="20" y="160"/>
                  </a:lnTo>
                  <a:lnTo>
                    <a:pt x="18" y="155"/>
                  </a:lnTo>
                  <a:lnTo>
                    <a:pt x="16" y="151"/>
                  </a:lnTo>
                  <a:lnTo>
                    <a:pt x="20" y="147"/>
                  </a:lnTo>
                  <a:lnTo>
                    <a:pt x="84" y="109"/>
                  </a:lnTo>
                  <a:lnTo>
                    <a:pt x="10" y="118"/>
                  </a:lnTo>
                  <a:lnTo>
                    <a:pt x="10" y="115"/>
                  </a:lnTo>
                  <a:lnTo>
                    <a:pt x="6" y="111"/>
                  </a:lnTo>
                  <a:lnTo>
                    <a:pt x="2" y="97"/>
                  </a:lnTo>
                  <a:lnTo>
                    <a:pt x="0" y="84"/>
                  </a:lnTo>
                  <a:lnTo>
                    <a:pt x="4" y="80"/>
                  </a:lnTo>
                  <a:lnTo>
                    <a:pt x="10" y="80"/>
                  </a:lnTo>
                  <a:lnTo>
                    <a:pt x="87" y="99"/>
                  </a:lnTo>
                  <a:lnTo>
                    <a:pt x="20" y="48"/>
                  </a:lnTo>
                  <a:lnTo>
                    <a:pt x="24" y="44"/>
                  </a:lnTo>
                  <a:lnTo>
                    <a:pt x="33" y="36"/>
                  </a:lnTo>
                  <a:lnTo>
                    <a:pt x="43" y="27"/>
                  </a:lnTo>
                  <a:lnTo>
                    <a:pt x="47" y="23"/>
                  </a:lnTo>
                  <a:lnTo>
                    <a:pt x="89" y="92"/>
                  </a:lnTo>
                  <a:lnTo>
                    <a:pt x="76" y="12"/>
                  </a:lnTo>
                  <a:lnTo>
                    <a:pt x="76" y="4"/>
                  </a:lnTo>
                  <a:lnTo>
                    <a:pt x="80" y="0"/>
                  </a:lnTo>
                  <a:lnTo>
                    <a:pt x="87" y="0"/>
                  </a:lnTo>
                  <a:lnTo>
                    <a:pt x="95" y="2"/>
                  </a:lnTo>
                  <a:lnTo>
                    <a:pt x="107" y="6"/>
                  </a:lnTo>
                  <a:lnTo>
                    <a:pt x="111" y="10"/>
                  </a:lnTo>
                  <a:lnTo>
                    <a:pt x="11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781" name="Text Box 118"/>
            <p:cNvSpPr txBox="1">
              <a:spLocks noChangeArrowheads="1"/>
            </p:cNvSpPr>
            <p:nvPr/>
          </p:nvSpPr>
          <p:spPr bwMode="auto">
            <a:xfrm>
              <a:off x="2607" y="4609"/>
              <a:ext cx="1271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s-ES" altLang="en-US" sz="2800" b="1" kern="0">
                  <a:solidFill>
                    <a:srgbClr val="333399"/>
                  </a:solidFill>
                  <a:latin typeface="Arial Black" panose="020B0A04020102020204" pitchFamily="34" charset="0"/>
                </a:rPr>
                <a:t>HOT</a:t>
              </a:r>
            </a:p>
          </p:txBody>
        </p:sp>
      </p:grpSp>
      <p:grpSp>
        <p:nvGrpSpPr>
          <p:cNvPr id="5" name="Group 122"/>
          <p:cNvGrpSpPr>
            <a:grpSpLocks/>
          </p:cNvGrpSpPr>
          <p:nvPr/>
        </p:nvGrpSpPr>
        <p:grpSpPr bwMode="auto">
          <a:xfrm>
            <a:off x="6659563" y="5380435"/>
            <a:ext cx="1657350" cy="701278"/>
            <a:chOff x="4195" y="4519"/>
            <a:chExt cx="1044" cy="589"/>
          </a:xfrm>
        </p:grpSpPr>
        <p:sp>
          <p:nvSpPr>
            <p:cNvPr id="74778" name="Freeform 80"/>
            <p:cNvSpPr>
              <a:spLocks/>
            </p:cNvSpPr>
            <p:nvPr/>
          </p:nvSpPr>
          <p:spPr bwMode="auto">
            <a:xfrm>
              <a:off x="4422" y="4519"/>
              <a:ext cx="544" cy="589"/>
            </a:xfrm>
            <a:custGeom>
              <a:avLst/>
              <a:gdLst>
                <a:gd name="T0" fmla="*/ 2147483646 w 190"/>
                <a:gd name="T1" fmla="*/ 2147483646 h 195"/>
                <a:gd name="T2" fmla="*/ 2147483646 w 190"/>
                <a:gd name="T3" fmla="*/ 2147483646 h 195"/>
                <a:gd name="T4" fmla="*/ 2147483646 w 190"/>
                <a:gd name="T5" fmla="*/ 2147483646 h 195"/>
                <a:gd name="T6" fmla="*/ 2147483646 w 190"/>
                <a:gd name="T7" fmla="*/ 2147483646 h 195"/>
                <a:gd name="T8" fmla="*/ 2147483646 w 190"/>
                <a:gd name="T9" fmla="*/ 2147483646 h 195"/>
                <a:gd name="T10" fmla="*/ 2147483646 w 190"/>
                <a:gd name="T11" fmla="*/ 2147483646 h 195"/>
                <a:gd name="T12" fmla="*/ 2147483646 w 190"/>
                <a:gd name="T13" fmla="*/ 2147483646 h 195"/>
                <a:gd name="T14" fmla="*/ 2147483646 w 190"/>
                <a:gd name="T15" fmla="*/ 2147483646 h 195"/>
                <a:gd name="T16" fmla="*/ 2147483646 w 190"/>
                <a:gd name="T17" fmla="*/ 2147483646 h 195"/>
                <a:gd name="T18" fmla="*/ 2147483646 w 190"/>
                <a:gd name="T19" fmla="*/ 2147483646 h 195"/>
                <a:gd name="T20" fmla="*/ 2147483646 w 190"/>
                <a:gd name="T21" fmla="*/ 2147483646 h 195"/>
                <a:gd name="T22" fmla="*/ 2147483646 w 190"/>
                <a:gd name="T23" fmla="*/ 2147483646 h 195"/>
                <a:gd name="T24" fmla="*/ 2147483646 w 190"/>
                <a:gd name="T25" fmla="*/ 2147483646 h 195"/>
                <a:gd name="T26" fmla="*/ 2147483646 w 190"/>
                <a:gd name="T27" fmla="*/ 2147483646 h 195"/>
                <a:gd name="T28" fmla="*/ 2147483646 w 190"/>
                <a:gd name="T29" fmla="*/ 2147483646 h 195"/>
                <a:gd name="T30" fmla="*/ 2147483646 w 190"/>
                <a:gd name="T31" fmla="*/ 2147483646 h 195"/>
                <a:gd name="T32" fmla="*/ 2147483646 w 190"/>
                <a:gd name="T33" fmla="*/ 2147483646 h 195"/>
                <a:gd name="T34" fmla="*/ 2147483646 w 190"/>
                <a:gd name="T35" fmla="*/ 2147483646 h 195"/>
                <a:gd name="T36" fmla="*/ 2147483646 w 190"/>
                <a:gd name="T37" fmla="*/ 2147483646 h 195"/>
                <a:gd name="T38" fmla="*/ 2147483646 w 190"/>
                <a:gd name="T39" fmla="*/ 2147483646 h 195"/>
                <a:gd name="T40" fmla="*/ 2147483646 w 190"/>
                <a:gd name="T41" fmla="*/ 2147483646 h 195"/>
                <a:gd name="T42" fmla="*/ 2147483646 w 190"/>
                <a:gd name="T43" fmla="*/ 2147483646 h 195"/>
                <a:gd name="T44" fmla="*/ 2147483646 w 190"/>
                <a:gd name="T45" fmla="*/ 2147483646 h 195"/>
                <a:gd name="T46" fmla="*/ 2147483646 w 190"/>
                <a:gd name="T47" fmla="*/ 2147483646 h 195"/>
                <a:gd name="T48" fmla="*/ 0 w 190"/>
                <a:gd name="T49" fmla="*/ 2147483646 h 195"/>
                <a:gd name="T50" fmla="*/ 2147483646 w 190"/>
                <a:gd name="T51" fmla="*/ 2147483646 h 195"/>
                <a:gd name="T52" fmla="*/ 2147483646 w 190"/>
                <a:gd name="T53" fmla="*/ 2147483646 h 195"/>
                <a:gd name="T54" fmla="*/ 2147483646 w 190"/>
                <a:gd name="T55" fmla="*/ 2147483646 h 195"/>
                <a:gd name="T56" fmla="*/ 2147483646 w 190"/>
                <a:gd name="T57" fmla="*/ 2147483646 h 195"/>
                <a:gd name="T58" fmla="*/ 2147483646 w 190"/>
                <a:gd name="T59" fmla="*/ 2147483646 h 195"/>
                <a:gd name="T60" fmla="*/ 2147483646 w 190"/>
                <a:gd name="T61" fmla="*/ 0 h 195"/>
                <a:gd name="T62" fmla="*/ 2147483646 w 190"/>
                <a:gd name="T63" fmla="*/ 2147483646 h 195"/>
                <a:gd name="T64" fmla="*/ 2147483646 w 190"/>
                <a:gd name="T65" fmla="*/ 2147483646 h 1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0"/>
                <a:gd name="T100" fmla="*/ 0 h 195"/>
                <a:gd name="T101" fmla="*/ 190 w 190"/>
                <a:gd name="T102" fmla="*/ 195 h 1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0" h="195">
                  <a:moveTo>
                    <a:pt x="113" y="12"/>
                  </a:moveTo>
                  <a:lnTo>
                    <a:pt x="99" y="94"/>
                  </a:lnTo>
                  <a:lnTo>
                    <a:pt x="140" y="25"/>
                  </a:lnTo>
                  <a:lnTo>
                    <a:pt x="147" y="19"/>
                  </a:lnTo>
                  <a:lnTo>
                    <a:pt x="151" y="19"/>
                  </a:lnTo>
                  <a:lnTo>
                    <a:pt x="157" y="23"/>
                  </a:lnTo>
                  <a:lnTo>
                    <a:pt x="161" y="29"/>
                  </a:lnTo>
                  <a:lnTo>
                    <a:pt x="167" y="44"/>
                  </a:lnTo>
                  <a:lnTo>
                    <a:pt x="169" y="48"/>
                  </a:lnTo>
                  <a:lnTo>
                    <a:pt x="169" y="50"/>
                  </a:lnTo>
                  <a:lnTo>
                    <a:pt x="101" y="97"/>
                  </a:lnTo>
                  <a:lnTo>
                    <a:pt x="182" y="80"/>
                  </a:lnTo>
                  <a:lnTo>
                    <a:pt x="188" y="80"/>
                  </a:lnTo>
                  <a:lnTo>
                    <a:pt x="190" y="84"/>
                  </a:lnTo>
                  <a:lnTo>
                    <a:pt x="190" y="97"/>
                  </a:lnTo>
                  <a:lnTo>
                    <a:pt x="184" y="111"/>
                  </a:lnTo>
                  <a:lnTo>
                    <a:pt x="182" y="115"/>
                  </a:lnTo>
                  <a:lnTo>
                    <a:pt x="182" y="118"/>
                  </a:lnTo>
                  <a:lnTo>
                    <a:pt x="101" y="107"/>
                  </a:lnTo>
                  <a:lnTo>
                    <a:pt x="171" y="145"/>
                  </a:lnTo>
                  <a:lnTo>
                    <a:pt x="171" y="149"/>
                  </a:lnTo>
                  <a:lnTo>
                    <a:pt x="171" y="153"/>
                  </a:lnTo>
                  <a:lnTo>
                    <a:pt x="163" y="166"/>
                  </a:lnTo>
                  <a:lnTo>
                    <a:pt x="151" y="174"/>
                  </a:lnTo>
                  <a:lnTo>
                    <a:pt x="145" y="174"/>
                  </a:lnTo>
                  <a:lnTo>
                    <a:pt x="140" y="172"/>
                  </a:lnTo>
                  <a:lnTo>
                    <a:pt x="99" y="111"/>
                  </a:lnTo>
                  <a:lnTo>
                    <a:pt x="113" y="183"/>
                  </a:lnTo>
                  <a:lnTo>
                    <a:pt x="111" y="185"/>
                  </a:lnTo>
                  <a:lnTo>
                    <a:pt x="107" y="189"/>
                  </a:lnTo>
                  <a:lnTo>
                    <a:pt x="95" y="195"/>
                  </a:lnTo>
                  <a:lnTo>
                    <a:pt x="87" y="195"/>
                  </a:lnTo>
                  <a:lnTo>
                    <a:pt x="80" y="195"/>
                  </a:lnTo>
                  <a:lnTo>
                    <a:pt x="76" y="191"/>
                  </a:lnTo>
                  <a:lnTo>
                    <a:pt x="76" y="183"/>
                  </a:lnTo>
                  <a:lnTo>
                    <a:pt x="87" y="111"/>
                  </a:lnTo>
                  <a:lnTo>
                    <a:pt x="47" y="172"/>
                  </a:lnTo>
                  <a:lnTo>
                    <a:pt x="45" y="172"/>
                  </a:lnTo>
                  <a:lnTo>
                    <a:pt x="41" y="170"/>
                  </a:lnTo>
                  <a:lnTo>
                    <a:pt x="26" y="164"/>
                  </a:lnTo>
                  <a:lnTo>
                    <a:pt x="20" y="160"/>
                  </a:lnTo>
                  <a:lnTo>
                    <a:pt x="18" y="155"/>
                  </a:lnTo>
                  <a:lnTo>
                    <a:pt x="16" y="151"/>
                  </a:lnTo>
                  <a:lnTo>
                    <a:pt x="20" y="147"/>
                  </a:lnTo>
                  <a:lnTo>
                    <a:pt x="84" y="109"/>
                  </a:lnTo>
                  <a:lnTo>
                    <a:pt x="10" y="118"/>
                  </a:lnTo>
                  <a:lnTo>
                    <a:pt x="10" y="115"/>
                  </a:lnTo>
                  <a:lnTo>
                    <a:pt x="6" y="111"/>
                  </a:lnTo>
                  <a:lnTo>
                    <a:pt x="2" y="97"/>
                  </a:lnTo>
                  <a:lnTo>
                    <a:pt x="0" y="84"/>
                  </a:lnTo>
                  <a:lnTo>
                    <a:pt x="4" y="80"/>
                  </a:lnTo>
                  <a:lnTo>
                    <a:pt x="10" y="80"/>
                  </a:lnTo>
                  <a:lnTo>
                    <a:pt x="87" y="99"/>
                  </a:lnTo>
                  <a:lnTo>
                    <a:pt x="20" y="48"/>
                  </a:lnTo>
                  <a:lnTo>
                    <a:pt x="24" y="44"/>
                  </a:lnTo>
                  <a:lnTo>
                    <a:pt x="33" y="36"/>
                  </a:lnTo>
                  <a:lnTo>
                    <a:pt x="43" y="27"/>
                  </a:lnTo>
                  <a:lnTo>
                    <a:pt x="47" y="23"/>
                  </a:lnTo>
                  <a:lnTo>
                    <a:pt x="89" y="92"/>
                  </a:lnTo>
                  <a:lnTo>
                    <a:pt x="76" y="12"/>
                  </a:lnTo>
                  <a:lnTo>
                    <a:pt x="76" y="4"/>
                  </a:lnTo>
                  <a:lnTo>
                    <a:pt x="80" y="0"/>
                  </a:lnTo>
                  <a:lnTo>
                    <a:pt x="87" y="0"/>
                  </a:lnTo>
                  <a:lnTo>
                    <a:pt x="95" y="2"/>
                  </a:lnTo>
                  <a:lnTo>
                    <a:pt x="107" y="6"/>
                  </a:lnTo>
                  <a:lnTo>
                    <a:pt x="111" y="10"/>
                  </a:lnTo>
                  <a:lnTo>
                    <a:pt x="11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779" name="Text Box 119"/>
            <p:cNvSpPr txBox="1">
              <a:spLocks noChangeArrowheads="1"/>
            </p:cNvSpPr>
            <p:nvPr/>
          </p:nvSpPr>
          <p:spPr bwMode="auto">
            <a:xfrm>
              <a:off x="4195" y="4655"/>
              <a:ext cx="104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s-ES" altLang="en-US" sz="2800" b="1" kern="0">
                  <a:solidFill>
                    <a:srgbClr val="333399"/>
                  </a:solidFill>
                  <a:latin typeface="Arial Black" panose="020B0A04020102020204" pitchFamily="34" charset="0"/>
                </a:rPr>
                <a:t>ICE</a:t>
              </a:r>
            </a:p>
          </p:txBody>
        </p:sp>
      </p:grpSp>
      <p:sp>
        <p:nvSpPr>
          <p:cNvPr id="4178" name="Freeform 82"/>
          <p:cNvSpPr>
            <a:spLocks/>
          </p:cNvSpPr>
          <p:nvPr/>
        </p:nvSpPr>
        <p:spPr bwMode="auto">
          <a:xfrm>
            <a:off x="827088" y="5866210"/>
            <a:ext cx="131762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0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0 h 82"/>
              <a:gd name="T88" fmla="*/ 2147483646 w 83"/>
              <a:gd name="T89" fmla="*/ 0 h 82"/>
              <a:gd name="T90" fmla="*/ 2147483646 w 83"/>
              <a:gd name="T91" fmla="*/ 2147483646 h 82"/>
              <a:gd name="T92" fmla="*/ 2147483646 w 83"/>
              <a:gd name="T93" fmla="*/ 2147483646 h 8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3"/>
              <a:gd name="T142" fmla="*/ 0 h 82"/>
              <a:gd name="T143" fmla="*/ 83 w 83"/>
              <a:gd name="T144" fmla="*/ 82 h 8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3" h="82">
                <a:moveTo>
                  <a:pt x="50" y="4"/>
                </a:moveTo>
                <a:lnTo>
                  <a:pt x="41" y="40"/>
                </a:lnTo>
                <a:lnTo>
                  <a:pt x="60" y="11"/>
                </a:lnTo>
                <a:lnTo>
                  <a:pt x="62" y="9"/>
                </a:lnTo>
                <a:lnTo>
                  <a:pt x="64" y="9"/>
                </a:lnTo>
                <a:lnTo>
                  <a:pt x="68" y="13"/>
                </a:lnTo>
                <a:lnTo>
                  <a:pt x="70" y="19"/>
                </a:lnTo>
                <a:lnTo>
                  <a:pt x="72" y="21"/>
                </a:lnTo>
                <a:lnTo>
                  <a:pt x="43" y="40"/>
                </a:lnTo>
                <a:lnTo>
                  <a:pt x="79" y="34"/>
                </a:lnTo>
                <a:lnTo>
                  <a:pt x="83" y="34"/>
                </a:lnTo>
                <a:lnTo>
                  <a:pt x="81" y="40"/>
                </a:lnTo>
                <a:lnTo>
                  <a:pt x="79" y="47"/>
                </a:lnTo>
                <a:lnTo>
                  <a:pt x="79" y="49"/>
                </a:lnTo>
                <a:lnTo>
                  <a:pt x="43" y="44"/>
                </a:lnTo>
                <a:lnTo>
                  <a:pt x="72" y="61"/>
                </a:lnTo>
                <a:lnTo>
                  <a:pt x="72" y="66"/>
                </a:lnTo>
                <a:lnTo>
                  <a:pt x="70" y="70"/>
                </a:lnTo>
                <a:lnTo>
                  <a:pt x="64" y="74"/>
                </a:lnTo>
                <a:lnTo>
                  <a:pt x="60" y="72"/>
                </a:lnTo>
                <a:lnTo>
                  <a:pt x="41" y="47"/>
                </a:lnTo>
                <a:lnTo>
                  <a:pt x="50" y="78"/>
                </a:lnTo>
                <a:lnTo>
                  <a:pt x="46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7"/>
                </a:lnTo>
                <a:lnTo>
                  <a:pt x="21" y="74"/>
                </a:lnTo>
                <a:lnTo>
                  <a:pt x="19" y="72"/>
                </a:lnTo>
                <a:lnTo>
                  <a:pt x="12" y="70"/>
                </a:lnTo>
                <a:lnTo>
                  <a:pt x="8" y="66"/>
                </a:lnTo>
                <a:lnTo>
                  <a:pt x="8" y="61"/>
                </a:lnTo>
                <a:lnTo>
                  <a:pt x="37" y="47"/>
                </a:lnTo>
                <a:lnTo>
                  <a:pt x="4" y="49"/>
                </a:lnTo>
                <a:lnTo>
                  <a:pt x="4" y="47"/>
                </a:lnTo>
                <a:lnTo>
                  <a:pt x="0" y="40"/>
                </a:lnTo>
                <a:lnTo>
                  <a:pt x="0" y="34"/>
                </a:lnTo>
                <a:lnTo>
                  <a:pt x="4" y="34"/>
                </a:lnTo>
                <a:lnTo>
                  <a:pt x="37" y="40"/>
                </a:lnTo>
                <a:lnTo>
                  <a:pt x="8" y="21"/>
                </a:lnTo>
                <a:lnTo>
                  <a:pt x="21" y="11"/>
                </a:lnTo>
                <a:lnTo>
                  <a:pt x="39" y="38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6" y="2"/>
                </a:lnTo>
                <a:lnTo>
                  <a:pt x="50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60" name="Freeform 164"/>
          <p:cNvSpPr>
            <a:spLocks/>
          </p:cNvSpPr>
          <p:nvPr/>
        </p:nvSpPr>
        <p:spPr bwMode="auto">
          <a:xfrm>
            <a:off x="8532813" y="5866210"/>
            <a:ext cx="131762" cy="97631"/>
          </a:xfrm>
          <a:custGeom>
            <a:avLst/>
            <a:gdLst>
              <a:gd name="T0" fmla="*/ 2147483646 w 83"/>
              <a:gd name="T1" fmla="*/ 2147483646 h 82"/>
              <a:gd name="T2" fmla="*/ 2147483646 w 83"/>
              <a:gd name="T3" fmla="*/ 2147483646 h 82"/>
              <a:gd name="T4" fmla="*/ 2147483646 w 83"/>
              <a:gd name="T5" fmla="*/ 2147483646 h 82"/>
              <a:gd name="T6" fmla="*/ 2147483646 w 83"/>
              <a:gd name="T7" fmla="*/ 2147483646 h 82"/>
              <a:gd name="T8" fmla="*/ 2147483646 w 83"/>
              <a:gd name="T9" fmla="*/ 2147483646 h 82"/>
              <a:gd name="T10" fmla="*/ 2147483646 w 83"/>
              <a:gd name="T11" fmla="*/ 2147483646 h 82"/>
              <a:gd name="T12" fmla="*/ 2147483646 w 83"/>
              <a:gd name="T13" fmla="*/ 2147483646 h 82"/>
              <a:gd name="T14" fmla="*/ 2147483646 w 83"/>
              <a:gd name="T15" fmla="*/ 2147483646 h 82"/>
              <a:gd name="T16" fmla="*/ 2147483646 w 83"/>
              <a:gd name="T17" fmla="*/ 2147483646 h 82"/>
              <a:gd name="T18" fmla="*/ 2147483646 w 83"/>
              <a:gd name="T19" fmla="*/ 2147483646 h 82"/>
              <a:gd name="T20" fmla="*/ 2147483646 w 83"/>
              <a:gd name="T21" fmla="*/ 2147483646 h 82"/>
              <a:gd name="T22" fmla="*/ 2147483646 w 83"/>
              <a:gd name="T23" fmla="*/ 2147483646 h 82"/>
              <a:gd name="T24" fmla="*/ 2147483646 w 83"/>
              <a:gd name="T25" fmla="*/ 2147483646 h 82"/>
              <a:gd name="T26" fmla="*/ 2147483646 w 83"/>
              <a:gd name="T27" fmla="*/ 2147483646 h 82"/>
              <a:gd name="T28" fmla="*/ 2147483646 w 83"/>
              <a:gd name="T29" fmla="*/ 2147483646 h 82"/>
              <a:gd name="T30" fmla="*/ 2147483646 w 83"/>
              <a:gd name="T31" fmla="*/ 2147483646 h 82"/>
              <a:gd name="T32" fmla="*/ 2147483646 w 83"/>
              <a:gd name="T33" fmla="*/ 2147483646 h 82"/>
              <a:gd name="T34" fmla="*/ 2147483646 w 83"/>
              <a:gd name="T35" fmla="*/ 2147483646 h 82"/>
              <a:gd name="T36" fmla="*/ 2147483646 w 83"/>
              <a:gd name="T37" fmla="*/ 2147483646 h 82"/>
              <a:gd name="T38" fmla="*/ 2147483646 w 83"/>
              <a:gd name="T39" fmla="*/ 2147483646 h 82"/>
              <a:gd name="T40" fmla="*/ 2147483646 w 83"/>
              <a:gd name="T41" fmla="*/ 2147483646 h 82"/>
              <a:gd name="T42" fmla="*/ 2147483646 w 83"/>
              <a:gd name="T43" fmla="*/ 2147483646 h 82"/>
              <a:gd name="T44" fmla="*/ 2147483646 w 83"/>
              <a:gd name="T45" fmla="*/ 2147483646 h 82"/>
              <a:gd name="T46" fmla="*/ 2147483646 w 83"/>
              <a:gd name="T47" fmla="*/ 2147483646 h 82"/>
              <a:gd name="T48" fmla="*/ 2147483646 w 83"/>
              <a:gd name="T49" fmla="*/ 2147483646 h 82"/>
              <a:gd name="T50" fmla="*/ 2147483646 w 83"/>
              <a:gd name="T51" fmla="*/ 2147483646 h 82"/>
              <a:gd name="T52" fmla="*/ 2147483646 w 83"/>
              <a:gd name="T53" fmla="*/ 2147483646 h 82"/>
              <a:gd name="T54" fmla="*/ 2147483646 w 83"/>
              <a:gd name="T55" fmla="*/ 2147483646 h 82"/>
              <a:gd name="T56" fmla="*/ 2147483646 w 83"/>
              <a:gd name="T57" fmla="*/ 2147483646 h 82"/>
              <a:gd name="T58" fmla="*/ 2147483646 w 83"/>
              <a:gd name="T59" fmla="*/ 2147483646 h 82"/>
              <a:gd name="T60" fmla="*/ 2147483646 w 83"/>
              <a:gd name="T61" fmla="*/ 2147483646 h 82"/>
              <a:gd name="T62" fmla="*/ 2147483646 w 83"/>
              <a:gd name="T63" fmla="*/ 2147483646 h 82"/>
              <a:gd name="T64" fmla="*/ 2147483646 w 83"/>
              <a:gd name="T65" fmla="*/ 2147483646 h 82"/>
              <a:gd name="T66" fmla="*/ 2147483646 w 83"/>
              <a:gd name="T67" fmla="*/ 2147483646 h 82"/>
              <a:gd name="T68" fmla="*/ 2147483646 w 83"/>
              <a:gd name="T69" fmla="*/ 2147483646 h 82"/>
              <a:gd name="T70" fmla="*/ 2147483646 w 83"/>
              <a:gd name="T71" fmla="*/ 2147483646 h 82"/>
              <a:gd name="T72" fmla="*/ 0 w 83"/>
              <a:gd name="T73" fmla="*/ 2147483646 h 82"/>
              <a:gd name="T74" fmla="*/ 2147483646 w 83"/>
              <a:gd name="T75" fmla="*/ 2147483646 h 82"/>
              <a:gd name="T76" fmla="*/ 2147483646 w 83"/>
              <a:gd name="T77" fmla="*/ 2147483646 h 82"/>
              <a:gd name="T78" fmla="*/ 2147483646 w 83"/>
              <a:gd name="T79" fmla="*/ 2147483646 h 82"/>
              <a:gd name="T80" fmla="*/ 2147483646 w 83"/>
              <a:gd name="T81" fmla="*/ 2147483646 h 82"/>
              <a:gd name="T82" fmla="*/ 2147483646 w 83"/>
              <a:gd name="T83" fmla="*/ 2147483646 h 82"/>
              <a:gd name="T84" fmla="*/ 2147483646 w 83"/>
              <a:gd name="T85" fmla="*/ 2147483646 h 82"/>
              <a:gd name="T86" fmla="*/ 2147483646 w 83"/>
              <a:gd name="T87" fmla="*/ 2147483646 h 82"/>
              <a:gd name="T88" fmla="*/ 2147483646 w 83"/>
              <a:gd name="T89" fmla="*/ 2147483646 h 82"/>
              <a:gd name="T90" fmla="*/ 2147483646 w 83"/>
              <a:gd name="T91" fmla="*/ 2147483646 h 82"/>
              <a:gd name="T92" fmla="*/ 2147483646 w 83"/>
              <a:gd name="T93" fmla="*/ 0 h 82"/>
              <a:gd name="T94" fmla="*/ 2147483646 w 83"/>
              <a:gd name="T95" fmla="*/ 0 h 82"/>
              <a:gd name="T96" fmla="*/ 2147483646 w 83"/>
              <a:gd name="T97" fmla="*/ 2147483646 h 82"/>
              <a:gd name="T98" fmla="*/ 2147483646 w 83"/>
              <a:gd name="T99" fmla="*/ 2147483646 h 8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3"/>
              <a:gd name="T151" fmla="*/ 0 h 82"/>
              <a:gd name="T152" fmla="*/ 83 w 83"/>
              <a:gd name="T153" fmla="*/ 82 h 8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3" h="82">
                <a:moveTo>
                  <a:pt x="49" y="4"/>
                </a:moveTo>
                <a:lnTo>
                  <a:pt x="41" y="40"/>
                </a:lnTo>
                <a:lnTo>
                  <a:pt x="60" y="10"/>
                </a:lnTo>
                <a:lnTo>
                  <a:pt x="64" y="8"/>
                </a:lnTo>
                <a:lnTo>
                  <a:pt x="66" y="8"/>
                </a:lnTo>
                <a:lnTo>
                  <a:pt x="68" y="12"/>
                </a:lnTo>
                <a:lnTo>
                  <a:pt x="72" y="19"/>
                </a:lnTo>
                <a:lnTo>
                  <a:pt x="72" y="21"/>
                </a:lnTo>
                <a:lnTo>
                  <a:pt x="43" y="40"/>
                </a:lnTo>
                <a:lnTo>
                  <a:pt x="78" y="33"/>
                </a:lnTo>
                <a:lnTo>
                  <a:pt x="83" y="35"/>
                </a:lnTo>
                <a:lnTo>
                  <a:pt x="83" y="40"/>
                </a:lnTo>
                <a:lnTo>
                  <a:pt x="78" y="46"/>
                </a:lnTo>
                <a:lnTo>
                  <a:pt x="78" y="48"/>
                </a:lnTo>
                <a:lnTo>
                  <a:pt x="43" y="44"/>
                </a:lnTo>
                <a:lnTo>
                  <a:pt x="72" y="61"/>
                </a:lnTo>
                <a:lnTo>
                  <a:pt x="72" y="65"/>
                </a:lnTo>
                <a:lnTo>
                  <a:pt x="70" y="69"/>
                </a:lnTo>
                <a:lnTo>
                  <a:pt x="66" y="73"/>
                </a:lnTo>
                <a:lnTo>
                  <a:pt x="60" y="73"/>
                </a:lnTo>
                <a:lnTo>
                  <a:pt x="41" y="46"/>
                </a:lnTo>
                <a:lnTo>
                  <a:pt x="49" y="78"/>
                </a:lnTo>
                <a:lnTo>
                  <a:pt x="45" y="80"/>
                </a:lnTo>
                <a:lnTo>
                  <a:pt x="41" y="82"/>
                </a:lnTo>
                <a:lnTo>
                  <a:pt x="35" y="82"/>
                </a:lnTo>
                <a:lnTo>
                  <a:pt x="33" y="78"/>
                </a:lnTo>
                <a:lnTo>
                  <a:pt x="37" y="46"/>
                </a:lnTo>
                <a:lnTo>
                  <a:pt x="20" y="73"/>
                </a:lnTo>
                <a:lnTo>
                  <a:pt x="18" y="71"/>
                </a:lnTo>
                <a:lnTo>
                  <a:pt x="12" y="69"/>
                </a:lnTo>
                <a:lnTo>
                  <a:pt x="8" y="65"/>
                </a:lnTo>
                <a:lnTo>
                  <a:pt x="10" y="61"/>
                </a:lnTo>
                <a:lnTo>
                  <a:pt x="37" y="46"/>
                </a:lnTo>
                <a:lnTo>
                  <a:pt x="6" y="48"/>
                </a:lnTo>
                <a:lnTo>
                  <a:pt x="4" y="46"/>
                </a:lnTo>
                <a:lnTo>
                  <a:pt x="2" y="40"/>
                </a:lnTo>
                <a:lnTo>
                  <a:pt x="0" y="35"/>
                </a:lnTo>
                <a:lnTo>
                  <a:pt x="6" y="33"/>
                </a:lnTo>
                <a:lnTo>
                  <a:pt x="37" y="42"/>
                </a:lnTo>
                <a:lnTo>
                  <a:pt x="8" y="21"/>
                </a:lnTo>
                <a:lnTo>
                  <a:pt x="10" y="19"/>
                </a:lnTo>
                <a:lnTo>
                  <a:pt x="14" y="14"/>
                </a:lnTo>
                <a:lnTo>
                  <a:pt x="18" y="10"/>
                </a:lnTo>
                <a:lnTo>
                  <a:pt x="20" y="8"/>
                </a:lnTo>
                <a:lnTo>
                  <a:pt x="39" y="40"/>
                </a:lnTo>
                <a:lnTo>
                  <a:pt x="33" y="4"/>
                </a:lnTo>
                <a:lnTo>
                  <a:pt x="35" y="0"/>
                </a:lnTo>
                <a:lnTo>
                  <a:pt x="41" y="0"/>
                </a:lnTo>
                <a:lnTo>
                  <a:pt x="45" y="2"/>
                </a:lnTo>
                <a:lnTo>
                  <a:pt x="49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176" name="Freeform 80"/>
          <p:cNvSpPr>
            <a:spLocks/>
          </p:cNvSpPr>
          <p:nvPr/>
        </p:nvSpPr>
        <p:spPr bwMode="auto">
          <a:xfrm>
            <a:off x="4067176" y="5919788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259" name="Freeform 163"/>
          <p:cNvSpPr>
            <a:spLocks/>
          </p:cNvSpPr>
          <p:nvPr/>
        </p:nvSpPr>
        <p:spPr bwMode="auto">
          <a:xfrm>
            <a:off x="6084889" y="5974557"/>
            <a:ext cx="301625" cy="232172"/>
          </a:xfrm>
          <a:custGeom>
            <a:avLst/>
            <a:gdLst>
              <a:gd name="T0" fmla="*/ 2147483646 w 190"/>
              <a:gd name="T1" fmla="*/ 2147483646 h 195"/>
              <a:gd name="T2" fmla="*/ 2147483646 w 190"/>
              <a:gd name="T3" fmla="*/ 2147483646 h 195"/>
              <a:gd name="T4" fmla="*/ 2147483646 w 190"/>
              <a:gd name="T5" fmla="*/ 2147483646 h 195"/>
              <a:gd name="T6" fmla="*/ 2147483646 w 190"/>
              <a:gd name="T7" fmla="*/ 2147483646 h 195"/>
              <a:gd name="T8" fmla="*/ 2147483646 w 190"/>
              <a:gd name="T9" fmla="*/ 2147483646 h 195"/>
              <a:gd name="T10" fmla="*/ 2147483646 w 190"/>
              <a:gd name="T11" fmla="*/ 2147483646 h 195"/>
              <a:gd name="T12" fmla="*/ 2147483646 w 190"/>
              <a:gd name="T13" fmla="*/ 2147483646 h 195"/>
              <a:gd name="T14" fmla="*/ 2147483646 w 190"/>
              <a:gd name="T15" fmla="*/ 2147483646 h 195"/>
              <a:gd name="T16" fmla="*/ 2147483646 w 190"/>
              <a:gd name="T17" fmla="*/ 2147483646 h 195"/>
              <a:gd name="T18" fmla="*/ 2147483646 w 190"/>
              <a:gd name="T19" fmla="*/ 2147483646 h 195"/>
              <a:gd name="T20" fmla="*/ 2147483646 w 190"/>
              <a:gd name="T21" fmla="*/ 2147483646 h 195"/>
              <a:gd name="T22" fmla="*/ 2147483646 w 190"/>
              <a:gd name="T23" fmla="*/ 2147483646 h 195"/>
              <a:gd name="T24" fmla="*/ 2147483646 w 190"/>
              <a:gd name="T25" fmla="*/ 2147483646 h 195"/>
              <a:gd name="T26" fmla="*/ 2147483646 w 190"/>
              <a:gd name="T27" fmla="*/ 2147483646 h 195"/>
              <a:gd name="T28" fmla="*/ 2147483646 w 190"/>
              <a:gd name="T29" fmla="*/ 2147483646 h 195"/>
              <a:gd name="T30" fmla="*/ 2147483646 w 190"/>
              <a:gd name="T31" fmla="*/ 2147483646 h 195"/>
              <a:gd name="T32" fmla="*/ 2147483646 w 190"/>
              <a:gd name="T33" fmla="*/ 2147483646 h 195"/>
              <a:gd name="T34" fmla="*/ 2147483646 w 190"/>
              <a:gd name="T35" fmla="*/ 2147483646 h 195"/>
              <a:gd name="T36" fmla="*/ 2147483646 w 190"/>
              <a:gd name="T37" fmla="*/ 2147483646 h 195"/>
              <a:gd name="T38" fmla="*/ 2147483646 w 190"/>
              <a:gd name="T39" fmla="*/ 2147483646 h 195"/>
              <a:gd name="T40" fmla="*/ 2147483646 w 190"/>
              <a:gd name="T41" fmla="*/ 2147483646 h 195"/>
              <a:gd name="T42" fmla="*/ 2147483646 w 190"/>
              <a:gd name="T43" fmla="*/ 2147483646 h 195"/>
              <a:gd name="T44" fmla="*/ 2147483646 w 190"/>
              <a:gd name="T45" fmla="*/ 2147483646 h 195"/>
              <a:gd name="T46" fmla="*/ 2147483646 w 190"/>
              <a:gd name="T47" fmla="*/ 2147483646 h 195"/>
              <a:gd name="T48" fmla="*/ 0 w 190"/>
              <a:gd name="T49" fmla="*/ 2147483646 h 195"/>
              <a:gd name="T50" fmla="*/ 2147483646 w 190"/>
              <a:gd name="T51" fmla="*/ 2147483646 h 195"/>
              <a:gd name="T52" fmla="*/ 2147483646 w 190"/>
              <a:gd name="T53" fmla="*/ 2147483646 h 195"/>
              <a:gd name="T54" fmla="*/ 2147483646 w 190"/>
              <a:gd name="T55" fmla="*/ 2147483646 h 195"/>
              <a:gd name="T56" fmla="*/ 2147483646 w 190"/>
              <a:gd name="T57" fmla="*/ 2147483646 h 195"/>
              <a:gd name="T58" fmla="*/ 2147483646 w 190"/>
              <a:gd name="T59" fmla="*/ 2147483646 h 195"/>
              <a:gd name="T60" fmla="*/ 2147483646 w 190"/>
              <a:gd name="T61" fmla="*/ 0 h 195"/>
              <a:gd name="T62" fmla="*/ 2147483646 w 190"/>
              <a:gd name="T63" fmla="*/ 2147483646 h 195"/>
              <a:gd name="T64" fmla="*/ 2147483646 w 190"/>
              <a:gd name="T65" fmla="*/ 2147483646 h 19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0"/>
              <a:gd name="T100" fmla="*/ 0 h 195"/>
              <a:gd name="T101" fmla="*/ 190 w 190"/>
              <a:gd name="T102" fmla="*/ 195 h 19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0" h="195">
                <a:moveTo>
                  <a:pt x="113" y="12"/>
                </a:moveTo>
                <a:lnTo>
                  <a:pt x="99" y="94"/>
                </a:lnTo>
                <a:lnTo>
                  <a:pt x="140" y="25"/>
                </a:lnTo>
                <a:lnTo>
                  <a:pt x="147" y="19"/>
                </a:lnTo>
                <a:lnTo>
                  <a:pt x="151" y="19"/>
                </a:lnTo>
                <a:lnTo>
                  <a:pt x="157" y="23"/>
                </a:lnTo>
                <a:lnTo>
                  <a:pt x="161" y="29"/>
                </a:lnTo>
                <a:lnTo>
                  <a:pt x="167" y="44"/>
                </a:lnTo>
                <a:lnTo>
                  <a:pt x="169" y="48"/>
                </a:lnTo>
                <a:lnTo>
                  <a:pt x="169" y="50"/>
                </a:lnTo>
                <a:lnTo>
                  <a:pt x="101" y="97"/>
                </a:lnTo>
                <a:lnTo>
                  <a:pt x="182" y="80"/>
                </a:lnTo>
                <a:lnTo>
                  <a:pt x="188" y="80"/>
                </a:lnTo>
                <a:lnTo>
                  <a:pt x="190" y="84"/>
                </a:lnTo>
                <a:lnTo>
                  <a:pt x="190" y="97"/>
                </a:lnTo>
                <a:lnTo>
                  <a:pt x="184" y="111"/>
                </a:lnTo>
                <a:lnTo>
                  <a:pt x="182" y="115"/>
                </a:lnTo>
                <a:lnTo>
                  <a:pt x="182" y="118"/>
                </a:lnTo>
                <a:lnTo>
                  <a:pt x="101" y="107"/>
                </a:lnTo>
                <a:lnTo>
                  <a:pt x="171" y="145"/>
                </a:lnTo>
                <a:lnTo>
                  <a:pt x="171" y="149"/>
                </a:lnTo>
                <a:lnTo>
                  <a:pt x="171" y="153"/>
                </a:lnTo>
                <a:lnTo>
                  <a:pt x="163" y="166"/>
                </a:lnTo>
                <a:lnTo>
                  <a:pt x="151" y="174"/>
                </a:lnTo>
                <a:lnTo>
                  <a:pt x="145" y="174"/>
                </a:lnTo>
                <a:lnTo>
                  <a:pt x="140" y="172"/>
                </a:lnTo>
                <a:lnTo>
                  <a:pt x="99" y="111"/>
                </a:lnTo>
                <a:lnTo>
                  <a:pt x="113" y="183"/>
                </a:lnTo>
                <a:lnTo>
                  <a:pt x="111" y="185"/>
                </a:lnTo>
                <a:lnTo>
                  <a:pt x="107" y="189"/>
                </a:lnTo>
                <a:lnTo>
                  <a:pt x="95" y="195"/>
                </a:lnTo>
                <a:lnTo>
                  <a:pt x="87" y="195"/>
                </a:lnTo>
                <a:lnTo>
                  <a:pt x="80" y="195"/>
                </a:lnTo>
                <a:lnTo>
                  <a:pt x="76" y="191"/>
                </a:lnTo>
                <a:lnTo>
                  <a:pt x="76" y="183"/>
                </a:lnTo>
                <a:lnTo>
                  <a:pt x="87" y="111"/>
                </a:lnTo>
                <a:lnTo>
                  <a:pt x="47" y="172"/>
                </a:lnTo>
                <a:lnTo>
                  <a:pt x="45" y="172"/>
                </a:lnTo>
                <a:lnTo>
                  <a:pt x="41" y="170"/>
                </a:lnTo>
                <a:lnTo>
                  <a:pt x="26" y="164"/>
                </a:lnTo>
                <a:lnTo>
                  <a:pt x="20" y="160"/>
                </a:lnTo>
                <a:lnTo>
                  <a:pt x="18" y="155"/>
                </a:lnTo>
                <a:lnTo>
                  <a:pt x="16" y="151"/>
                </a:lnTo>
                <a:lnTo>
                  <a:pt x="20" y="147"/>
                </a:lnTo>
                <a:lnTo>
                  <a:pt x="84" y="109"/>
                </a:lnTo>
                <a:lnTo>
                  <a:pt x="10" y="118"/>
                </a:lnTo>
                <a:lnTo>
                  <a:pt x="10" y="115"/>
                </a:lnTo>
                <a:lnTo>
                  <a:pt x="6" y="111"/>
                </a:lnTo>
                <a:lnTo>
                  <a:pt x="2" y="97"/>
                </a:lnTo>
                <a:lnTo>
                  <a:pt x="0" y="84"/>
                </a:lnTo>
                <a:lnTo>
                  <a:pt x="4" y="80"/>
                </a:lnTo>
                <a:lnTo>
                  <a:pt x="10" y="80"/>
                </a:lnTo>
                <a:lnTo>
                  <a:pt x="87" y="99"/>
                </a:lnTo>
                <a:lnTo>
                  <a:pt x="20" y="48"/>
                </a:lnTo>
                <a:lnTo>
                  <a:pt x="24" y="44"/>
                </a:lnTo>
                <a:lnTo>
                  <a:pt x="33" y="36"/>
                </a:lnTo>
                <a:lnTo>
                  <a:pt x="43" y="27"/>
                </a:lnTo>
                <a:lnTo>
                  <a:pt x="47" y="23"/>
                </a:lnTo>
                <a:lnTo>
                  <a:pt x="89" y="92"/>
                </a:lnTo>
                <a:lnTo>
                  <a:pt x="76" y="12"/>
                </a:lnTo>
                <a:lnTo>
                  <a:pt x="76" y="4"/>
                </a:lnTo>
                <a:lnTo>
                  <a:pt x="80" y="0"/>
                </a:lnTo>
                <a:lnTo>
                  <a:pt x="87" y="0"/>
                </a:lnTo>
                <a:lnTo>
                  <a:pt x="95" y="2"/>
                </a:lnTo>
                <a:lnTo>
                  <a:pt x="107" y="6"/>
                </a:lnTo>
                <a:lnTo>
                  <a:pt x="111" y="10"/>
                </a:lnTo>
                <a:lnTo>
                  <a:pt x="113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34944" name="AutoShape 12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885113" y="4462463"/>
            <a:ext cx="863600" cy="485775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4777" name="Text Box 129"/>
          <p:cNvSpPr txBox="1">
            <a:spLocks noChangeArrowheads="1"/>
          </p:cNvSpPr>
          <p:nvPr/>
        </p:nvSpPr>
        <p:spPr bwMode="auto">
          <a:xfrm>
            <a:off x="1403350" y="141685"/>
            <a:ext cx="6121400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s-ES" altLang="en-US" sz="2800" b="1" kern="0">
                <a:solidFill>
                  <a:srgbClr val="FFFFFF"/>
                </a:solidFill>
                <a:latin typeface="Arial" panose="020B0604020202020204" pitchFamily="34" charset="0"/>
              </a:rPr>
              <a:t>Click on  the odd-one-out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494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t="8518" r="4575" b="17083"/>
          <a:stretch/>
        </p:blipFill>
        <p:spPr bwMode="auto">
          <a:xfrm>
            <a:off x="11055" y="-1"/>
            <a:ext cx="913294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33350"/>
            <a:ext cx="8267700" cy="281872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</a:t>
            </a:r>
            <a:r>
              <a:rPr 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April</a:t>
            </a:r>
            <a:r>
              <a:rPr 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r>
              <a:rPr lang="en-US" b="1" baseline="30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2021</a:t>
            </a:r>
            <a:endParaRPr lang="en-US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18:</a:t>
            </a:r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will the weather be like tomorrow?</a:t>
            </a:r>
            <a:endParaRPr lang="en-US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5763" indent="-385763">
              <a:buFontTx/>
              <a:buAutoNum type="arabicPeriod"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  <a:p>
            <a:pPr marL="342900" indent="-342900">
              <a:lnSpc>
                <a:spcPts val="2000"/>
              </a:lnSpc>
              <a:buFontTx/>
              <a:buChar char="-"/>
            </a:pPr>
            <a:r>
              <a:rPr 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                        : </a:t>
            </a:r>
            <a:r>
              <a:rPr lang="en-US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and 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                        :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summer                     :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autumn                      :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winter                        :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5700" y="3414618"/>
            <a:ext cx="5015718" cy="799776"/>
          </a:xfrm>
          <a:prstGeom prst="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1" y="3486150"/>
            <a:ext cx="502920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</a:t>
            </a:r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summer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like in your country?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usually </a:t>
            </a:r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There are </a:t>
            </a:r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flowers</a:t>
            </a:r>
            <a:r>
              <a:rPr 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114" y="2952070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Sentence pattern:</a:t>
            </a:r>
          </a:p>
        </p:txBody>
      </p:sp>
    </p:spTree>
    <p:extLst>
      <p:ext uri="{BB962C8B-B14F-4D97-AF65-F5344CB8AC3E}">
        <p14:creationId xmlns:p14="http://schemas.microsoft.com/office/powerpoint/2010/main" val="18155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-228600" y="35719"/>
            <a:ext cx="9372600" cy="4914900"/>
            <a:chOff x="-223" y="144"/>
            <a:chExt cx="5839" cy="3744"/>
          </a:xfrm>
        </p:grpSpPr>
        <p:grpSp>
          <p:nvGrpSpPr>
            <p:cNvPr id="51208" name="Group 3"/>
            <p:cNvGrpSpPr>
              <a:grpSpLocks/>
            </p:cNvGrpSpPr>
            <p:nvPr/>
          </p:nvGrpSpPr>
          <p:grpSpPr bwMode="auto">
            <a:xfrm>
              <a:off x="240" y="144"/>
              <a:ext cx="5376" cy="3744"/>
              <a:chOff x="240" y="288"/>
              <a:chExt cx="5376" cy="3744"/>
            </a:xfrm>
          </p:grpSpPr>
          <p:grpSp>
            <p:nvGrpSpPr>
              <p:cNvPr id="51212" name="Group 4"/>
              <p:cNvGrpSpPr>
                <a:grpSpLocks/>
              </p:cNvGrpSpPr>
              <p:nvPr/>
            </p:nvGrpSpPr>
            <p:grpSpPr bwMode="auto">
              <a:xfrm>
                <a:off x="240" y="288"/>
                <a:ext cx="5376" cy="3744"/>
                <a:chOff x="192" y="576"/>
                <a:chExt cx="5376" cy="3744"/>
              </a:xfrm>
            </p:grpSpPr>
            <p:sp>
              <p:nvSpPr>
                <p:cNvPr id="28686" name="AutoShape 5"/>
                <p:cNvSpPr>
                  <a:spLocks noChangeArrowheads="1"/>
                </p:cNvSpPr>
                <p:nvPr/>
              </p:nvSpPr>
              <p:spPr bwMode="auto">
                <a:xfrm>
                  <a:off x="428" y="722"/>
                  <a:ext cx="4873" cy="3398"/>
                </a:xfrm>
                <a:prstGeom prst="flowChartPunchedTape">
                  <a:avLst/>
                </a:prstGeom>
                <a:solidFill>
                  <a:srgbClr val="00FFFF"/>
                </a:soli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vi-VN" altLang="en-US" sz="1800" kern="0">
                    <a:solidFill>
                      <a:srgbClr val="009900"/>
                    </a:solidFill>
                    <a:latin typeface=".VnTime"/>
                  </a:endParaRPr>
                </a:p>
              </p:txBody>
            </p:sp>
            <p:sp>
              <p:nvSpPr>
                <p:cNvPr id="28687" name="AutoShape 6" descr="J0309705"/>
                <p:cNvSpPr>
                  <a:spLocks noChangeArrowheads="1"/>
                </p:cNvSpPr>
                <p:nvPr/>
              </p:nvSpPr>
              <p:spPr bwMode="auto">
                <a:xfrm>
                  <a:off x="223" y="622"/>
                  <a:ext cx="211" cy="3495"/>
                </a:xfrm>
                <a:prstGeom prst="flowChartTerminator">
                  <a:avLst/>
                </a:prstGeom>
                <a:blipFill dpi="0" rotWithShape="1">
                  <a:blip r:embed="rId3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vi-VN" altLang="en-US" sz="1800" kern="0">
                    <a:latin typeface=".VnTime"/>
                  </a:endParaRPr>
                </a:p>
              </p:txBody>
            </p:sp>
            <p:sp>
              <p:nvSpPr>
                <p:cNvPr id="28688" name="AutoShape 7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7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3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vi-VN" altLang="en-US" sz="1800" kern="0">
                    <a:latin typeface=".VnTime"/>
                  </a:endParaRPr>
                </a:p>
              </p:txBody>
            </p:sp>
            <p:sp>
              <p:nvSpPr>
                <p:cNvPr id="28689" name="AutoShape 8" descr="J0309705"/>
                <p:cNvSpPr>
                  <a:spLocks noChangeArrowheads="1"/>
                </p:cNvSpPr>
                <p:nvPr/>
              </p:nvSpPr>
              <p:spPr bwMode="auto">
                <a:xfrm>
                  <a:off x="192" y="603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vi-VN" altLang="en-US" sz="1800" kern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690" name="AutoShape 9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576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vi-VN" altLang="en-US" sz="1800" kern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691" name="AutoShape 10" descr="J0309705"/>
                <p:cNvSpPr>
                  <a:spLocks noChangeArrowheads="1"/>
                </p:cNvSpPr>
                <p:nvPr/>
              </p:nvSpPr>
              <p:spPr bwMode="auto">
                <a:xfrm>
                  <a:off x="223" y="3920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vi-VN" altLang="en-US" sz="1800" kern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692" name="AutoShape 11" descr="J0309705"/>
                <p:cNvSpPr>
                  <a:spLocks noChangeArrowheads="1"/>
                </p:cNvSpPr>
                <p:nvPr/>
              </p:nvSpPr>
              <p:spPr bwMode="auto">
                <a:xfrm>
                  <a:off x="5270" y="3839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fontAlgn="auto" hangingPunct="1">
                    <a:spcBef>
                      <a:spcPct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vi-VN" altLang="en-US" sz="1800" kern="0">
                    <a:latin typeface="Arial" panose="020B0604020202020204" pitchFamily="34" charset="0"/>
                  </a:endParaRPr>
                </a:p>
              </p:txBody>
            </p:sp>
          </p:grpSp>
          <p:pic>
            <p:nvPicPr>
              <p:cNvPr id="51213" name="Picture 12" descr="PH02738U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4" y="1872"/>
                <a:ext cx="528" cy="1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209" name="Group 13"/>
            <p:cNvGrpSpPr>
              <a:grpSpLocks/>
            </p:cNvGrpSpPr>
            <p:nvPr/>
          </p:nvGrpSpPr>
          <p:grpSpPr bwMode="auto">
            <a:xfrm rot="-666890">
              <a:off x="-223" y="192"/>
              <a:ext cx="1135" cy="940"/>
              <a:chOff x="1457" y="2064"/>
              <a:chExt cx="1135" cy="940"/>
            </a:xfrm>
          </p:grpSpPr>
          <p:pic>
            <p:nvPicPr>
              <p:cNvPr id="51210" name="Picture 14" descr="SO00382_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7" y="2064"/>
                <a:ext cx="1135" cy="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3" name="Oval 15"/>
              <p:cNvSpPr>
                <a:spLocks noChangeArrowheads="1"/>
              </p:cNvSpPr>
              <p:nvPr/>
            </p:nvSpPr>
            <p:spPr bwMode="auto">
              <a:xfrm>
                <a:off x="2041" y="2325"/>
                <a:ext cx="96" cy="9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fontAlgn="auto" hangingPunct="1">
                  <a:spcBef>
                    <a:spcPct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/>
                </a:pPr>
                <a:endParaRPr lang="vi-VN" altLang="en-US" sz="1800" kern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51203" name="WordArt 16"/>
          <p:cNvSpPr>
            <a:spLocks noChangeArrowheads="1" noChangeShapeType="1" noTextEdit="1"/>
          </p:cNvSpPr>
          <p:nvPr/>
        </p:nvSpPr>
        <p:spPr bwMode="auto">
          <a:xfrm>
            <a:off x="1447800" y="342900"/>
            <a:ext cx="3886200" cy="9715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path path="rect">
                    <a:fillToRect l="50000" t="50000" r="50000" b="50000"/>
                  </a:path>
                </a:gradFill>
                <a:latin typeface="+mn-lt"/>
                <a:ea typeface="+mn-lt"/>
                <a:cs typeface="+mn-lt"/>
              </a:rPr>
              <a:t>Homework</a:t>
            </a:r>
          </a:p>
        </p:txBody>
      </p:sp>
      <p:sp>
        <p:nvSpPr>
          <p:cNvPr id="18436" name="Text Box 17"/>
          <p:cNvSpPr txBox="1">
            <a:spLocks noChangeArrowheads="1"/>
          </p:cNvSpPr>
          <p:nvPr/>
        </p:nvSpPr>
        <p:spPr bwMode="auto">
          <a:xfrm>
            <a:off x="893763" y="2040732"/>
            <a:ext cx="6786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en-US" kern="0">
                <a:solidFill>
                  <a:srgbClr val="2F18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Learn all the new words.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en-US" kern="0">
                <a:solidFill>
                  <a:srgbClr val="2F18D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Prepare for new lesson. </a:t>
            </a:r>
          </a:p>
        </p:txBody>
      </p:sp>
      <p:graphicFrame>
        <p:nvGraphicFramePr>
          <p:cNvPr id="51205" name="Object 2"/>
          <p:cNvGraphicFramePr>
            <a:graphicFrameLocks noChangeAspect="1"/>
          </p:cNvGraphicFramePr>
          <p:nvPr/>
        </p:nvGraphicFramePr>
        <p:xfrm>
          <a:off x="6961188" y="4005262"/>
          <a:ext cx="1573212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3" name="Clip" r:id="rId7" imgW="1999793" imgH="1831543" progId="MS_ClipArt_Gallery.2">
                  <p:embed/>
                </p:oleObj>
              </mc:Choice>
              <mc:Fallback>
                <p:oleObj name="Clip" r:id="rId7" imgW="1999793" imgH="1831543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1188" y="4005262"/>
                        <a:ext cx="1573212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prstShdw prst="shdw13" dist="53882" dir="13500000">
                          <a:srgbClr val="808080"/>
                        </a:prst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6" name="Picture 21" descr="J009917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4850"/>
            <a:ext cx="6629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22" descr="homework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42950"/>
            <a:ext cx="2133600" cy="128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2"/>
          <p:cNvSpPr>
            <a:spLocks noChangeArrowheads="1" noChangeShapeType="1" noTextEdit="1"/>
          </p:cNvSpPr>
          <p:nvPr/>
        </p:nvSpPr>
        <p:spPr bwMode="auto">
          <a:xfrm>
            <a:off x="381000" y="285750"/>
            <a:ext cx="8077200" cy="17716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60070"/>
              </a:avLst>
            </a:prstTxWarp>
          </a:bodyPr>
          <a:lstStyle/>
          <a:p>
            <a:pPr algn="ctr"/>
            <a:r>
              <a:rPr lang="en-US" sz="60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VNI-Souvir"/>
              </a:rPr>
              <a:t>THANK  YOU  FOR  ATTENTION!</a:t>
            </a:r>
          </a:p>
        </p:txBody>
      </p:sp>
      <p:pic>
        <p:nvPicPr>
          <p:cNvPr id="38915" name="Picture 3" descr="fami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972">
            <a:off x="2362200" y="1828801"/>
            <a:ext cx="4343400" cy="305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WordArt 4"/>
          <p:cNvSpPr>
            <a:spLocks noChangeArrowheads="1" noChangeShapeType="1" noTextEdit="1"/>
          </p:cNvSpPr>
          <p:nvPr/>
        </p:nvSpPr>
        <p:spPr bwMode="auto">
          <a:xfrm>
            <a:off x="533400" y="685800"/>
            <a:ext cx="7467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87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GOODBYE</a:t>
            </a:r>
          </a:p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n-lt"/>
                <a:ea typeface="+mn-lt"/>
                <a:cs typeface="+mn-lt"/>
              </a:rPr>
              <a:t>SEE YOU LATER</a:t>
            </a:r>
          </a:p>
        </p:txBody>
      </p:sp>
      <p:pic>
        <p:nvPicPr>
          <p:cNvPr id="52229" name="Picture 5" descr="thanksfortheadd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2"/>
            <a:ext cx="19050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 descr="thanksfortheadd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357562"/>
            <a:ext cx="19050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886325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8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86325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9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886325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10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86325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11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86325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Picture 12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86325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7" name="Picture 13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86325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14" descr="MatCuoi%20(21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886325"/>
            <a:ext cx="3429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  <p:sndAc>
      <p:stSnd>
        <p:snd r:embed="rId2" name="lunch box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nimBg="1"/>
      <p:bldP spid="389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4870" y="1107069"/>
            <a:ext cx="2138838" cy="178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5" b="14530"/>
          <a:stretch/>
        </p:blipFill>
        <p:spPr bwMode="auto">
          <a:xfrm flipH="1">
            <a:off x="596059" y="1809750"/>
            <a:ext cx="2528981" cy="144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486400" y="2889434"/>
            <a:ext cx="2822575" cy="5990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warm, stormy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723899" y="271287"/>
            <a:ext cx="7124701" cy="842963"/>
          </a:xfrm>
          <a:prstGeom prst="wedgeRoundRectCallout">
            <a:avLst>
              <a:gd name="adj1" fmla="val -38790"/>
              <a:gd name="adj2" fmla="val 106049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prstClr val="black"/>
                </a:solidFill>
              </a:rPr>
              <a:t>What will the weather be like tomorrow?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860550" y="4009591"/>
            <a:ext cx="5302250" cy="902316"/>
          </a:xfrm>
          <a:prstGeom prst="wedgeRoundRectCallout">
            <a:avLst>
              <a:gd name="adj1" fmla="val -41005"/>
              <a:gd name="adj2" fmla="val -123241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</a:rPr>
              <a:t>It will be_________________.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81400" y="4120575"/>
            <a:ext cx="31881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warm and stormy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24200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4870" y="1107069"/>
            <a:ext cx="2138838" cy="178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5" b="14530"/>
          <a:stretch/>
        </p:blipFill>
        <p:spPr bwMode="auto">
          <a:xfrm flipH="1">
            <a:off x="596059" y="1809750"/>
            <a:ext cx="2528981" cy="144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486400" y="2889434"/>
            <a:ext cx="2822575" cy="5990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cool, cloudy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723899" y="271287"/>
            <a:ext cx="7124701" cy="842963"/>
          </a:xfrm>
          <a:prstGeom prst="wedgeRoundRectCallout">
            <a:avLst>
              <a:gd name="adj1" fmla="val -38790"/>
              <a:gd name="adj2" fmla="val 106049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kern="0" dirty="0">
                <a:solidFill>
                  <a:prstClr val="black"/>
                </a:solidFill>
              </a:rPr>
              <a:t>What will the weather be like tomorrow?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860550" y="4009591"/>
            <a:ext cx="5302250" cy="902316"/>
          </a:xfrm>
          <a:prstGeom prst="wedgeRoundRectCallout">
            <a:avLst>
              <a:gd name="adj1" fmla="val -41005"/>
              <a:gd name="adj2" fmla="val -123241"/>
              <a:gd name="adj3" fmla="val 16667"/>
            </a:avLst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prstClr val="black"/>
                </a:solidFill>
              </a:rPr>
              <a:t>It will be_________________.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81400" y="4120575"/>
            <a:ext cx="31881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Calibri"/>
              </a:rPr>
              <a:t>cool and cloudy</a:t>
            </a:r>
            <a:endParaRPr lang="en-US" altLang="en-US" b="1" kern="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73604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55206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1143000"/>
            <a:ext cx="8238234" cy="2630195"/>
          </a:xfrm>
          <a:prstGeom prst="rect">
            <a:avLst/>
          </a:prstGeom>
          <a:noFill/>
        </p:spPr>
        <p:txBody>
          <a:bodyPr wrap="none">
            <a:prstTxWarp prst="textWave2">
              <a:avLst>
                <a:gd name="adj1" fmla="val 5990"/>
                <a:gd name="adj2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ln w="11430"/>
                <a:solidFill>
                  <a:srgbClr val="D1194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VN-Alek" pitchFamily="50" charset="0"/>
              </a:rPr>
              <a:t>Unit 18 </a:t>
            </a:r>
            <a:endParaRPr lang="en-US" sz="5400" b="1" kern="0" dirty="0" smtClean="0">
              <a:ln w="11430"/>
              <a:solidFill>
                <a:srgbClr val="D1194C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SVN-Alek" pitchFamily="50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 smtClean="0">
                <a:ln w="11430"/>
                <a:solidFill>
                  <a:srgbClr val="D1194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VN-Alek" pitchFamily="50" charset="0"/>
              </a:rPr>
              <a:t>What </a:t>
            </a:r>
            <a:r>
              <a:rPr lang="en-US" sz="5400" b="1" kern="0" dirty="0">
                <a:ln w="11430"/>
                <a:solidFill>
                  <a:srgbClr val="D1194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VN-Alek" pitchFamily="50" charset="0"/>
              </a:rPr>
              <a:t>will the weather be like tomorrow?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>
                <a:ln w="11430"/>
                <a:solidFill>
                  <a:srgbClr val="D1194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VN-Alek" pitchFamily="50" charset="0"/>
              </a:rPr>
              <a:t>Lesson 2(1,2,3)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9 -0.06046 C 0.13872 -0.05028 0.16059 -0.08421 0.17865 -0.10704 C 0.18108 -0.11043 0.18368 -0.11136 0.18594 -0.11475 C 0.20139 -0.13819 0.18959 -0.12585 0.19497 -0.1314 C 0.19966 -0.14436 0.20139 -0.14652 0.20417 -0.16132 C 0.2066 -0.17459 0.20764 -0.186 0.21094 -0.19834 C 0.21146 -0.20667 0.21181 -0.215 0.2125 -0.22332 C 0.21302 -0.23011 0.21407 -0.2369 0.21476 -0.24337 C 0.21736 -0.27854 0.21667 -0.31678 0.22344 -0.34825 C 0.22483 -0.36398 0.22535 -0.38094 0.22848 -0.39482 C 0.22917 -0.40562 0.22934 -0.41055 0.23108 -0.42012 C 0.23282 -0.4451 0.23334 -0.44757 0.23247 -0.47965 C 0.23247 -0.48335 0.23125 -0.48705 0.23073 -0.49044 C 0.22813 -0.50617 0.22848 -0.50772 0.22552 -0.51944 C 0.22361 -0.52869 0.22118 -0.53887 0.21875 -0.54751 C 0.21719 -0.55337 0.21407 -0.5583 0.2125 -0.56355 C 0.21181 -0.5657 0.21164 -0.56848 0.21094 -0.57002 C 0.21042 -0.57126 0.20938 -0.57126 0.20868 -0.57249 C 0.20365 -0.58051 0.2007 -0.58452 0.19566 -0.59131 C 0.18959 -0.59902 0.18473 -0.6058 0.17813 -0.60796 C 0.16545 -0.61938 0.18368 -0.60241 0.16945 -0.61783 C 0.16528 -0.62277 0.16042 -0.62369 0.15573 -0.62678 L 0.15573 -0.62647 C 0.14792 -0.63665 0.14549 -0.63757 0.13577 -0.64066 C 0.13282 -0.64251 0.13021 -0.64744 0.12743 -0.6496 C 0.12118 -0.65361 0.11302 -0.65238 0.1066 -0.65485 C 0.04167 -0.65238 0.08282 -0.65731 0.06268 -0.64806 C 0.05417 -0.63696 0.04931 -0.61629 0.04757 -0.59131 C 0.04827 -0.57095 0.04879 -0.52684 0.05191 -0.50679 C 0.05122 -0.51419 0.05105 -0.51604 0.04983 -0.5219 C 0.04966 -0.52376 0.04931 -0.52437 0.04896 -0.52622 C 0.04879 -0.52715 0.04861 -0.52962 0.04861 -0.52931 " pathEditMode="relative" rAng="0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293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0" y="1733550"/>
            <a:ext cx="6934200" cy="1600200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Hobo" pitchFamily="2" charset="0"/>
              </a:rPr>
              <a:t>New words</a:t>
            </a:r>
          </a:p>
        </p:txBody>
      </p:sp>
      <p:sp>
        <p:nvSpPr>
          <p:cNvPr id="2" name="AutoShape 2" descr="Rides The Bus Stock Vectors, Images &amp; Vector Art | Shutterstock"/>
          <p:cNvSpPr>
            <a:spLocks noChangeAspect="1" noChangeArrowheads="1"/>
          </p:cNvSpPr>
          <p:nvPr/>
        </p:nvSpPr>
        <p:spPr bwMode="auto">
          <a:xfrm>
            <a:off x="144463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10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272</TotalTime>
  <Words>638</Words>
  <Application>Microsoft Office PowerPoint</Application>
  <PresentationFormat>On-screen Show (16:9)</PresentationFormat>
  <Paragraphs>205</Paragraphs>
  <Slides>54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7" baseType="lpstr">
      <vt:lpstr>.VnTime</vt:lpstr>
      <vt:lpstr>Artistik</vt:lpstr>
      <vt:lpstr>Breathe Pro</vt:lpstr>
      <vt:lpstr>SVN-Alek</vt:lpstr>
      <vt:lpstr>VNI-Hobo</vt:lpstr>
      <vt:lpstr>VNI-Souvir</vt:lpstr>
      <vt:lpstr>Wolf in the City Light</vt:lpstr>
      <vt:lpstr>Arial</vt:lpstr>
      <vt:lpstr>Arial Black</vt:lpstr>
      <vt:lpstr>Berlin Sans FB Demi</vt:lpstr>
      <vt:lpstr>Calibri</vt:lpstr>
      <vt:lpstr>Calibri Light</vt:lpstr>
      <vt:lpstr>Impact</vt:lpstr>
      <vt:lpstr>Showcard Gothic</vt:lpstr>
      <vt:lpstr>Times New Roman</vt:lpstr>
      <vt:lpstr>1_Office Theme</vt:lpstr>
      <vt:lpstr>3_Office Theme</vt:lpstr>
      <vt:lpstr>1_Tema de Office</vt:lpstr>
      <vt:lpstr>4_Office Theme</vt:lpstr>
      <vt:lpstr>Office Theme</vt:lpstr>
      <vt:lpstr>5_Office Theme</vt:lpstr>
      <vt:lpstr>2_Tema de Office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9Slide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</dc:subject>
  <dc:creator>Facebook: Đỗ Thị Hường</dc:creator>
  <cp:keywords>9Slide</cp:keywords>
  <dc:description>9Slide</dc:description>
  <cp:lastModifiedBy>PC</cp:lastModifiedBy>
  <cp:revision>28</cp:revision>
  <dcterms:created xsi:type="dcterms:W3CDTF">2019-02-17T00:06:40Z</dcterms:created>
  <dcterms:modified xsi:type="dcterms:W3CDTF">2021-04-10T07:36:24Z</dcterms:modified>
  <cp:category>9Slide</cp:category>
  <cp:contentStatus>9Slide</cp:contentStatus>
</cp:coreProperties>
</file>