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262" r:id="rId4"/>
    <p:sldId id="263" r:id="rId5"/>
    <p:sldId id="273" r:id="rId6"/>
    <p:sldId id="256" r:id="rId7"/>
    <p:sldId id="260" r:id="rId8"/>
    <p:sldId id="264" r:id="rId9"/>
    <p:sldId id="272" r:id="rId10"/>
    <p:sldId id="265" r:id="rId11"/>
    <p:sldId id="266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7:51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26,'0'0,"25"0,0 0,0 0,0 0,24 0,-49 0,25 0,0 0,0 0,-25 0,24 0,-24 0,50 0,-25 0,24 0,-24 0,0 0,49 0,-24 0,0 0,-25 0,49 0,-24 0,-1 0,-24 0,25 0,-1 0,26 0,-51 0,100 0,-74 0,-50 0,50 0,-26 0,1 0,0 0,25 0,-26 0,1 0,-25 0,25 0,-25 0,25 0,0 0,-1 0,1 0,0 0,0 0,-25 0,50 0,-50 0,24 0,1 0,0 0,-25 0,25 0,-25 0,49 0,-49 0,25 0,-25 0,25 0,0 0,0 0,-25 0,24 0,1 0,0 0,-25 0,25 0,0 0,-1 0,1 0,25 0,24 0,-74 0,25 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9:27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0-1,'0'25,"0"0,0 0,0-25,0 25,25-25,0 0,25 0,-1 0,-49 0,50 0,24 0,1 0,-1 0,26 0,-1 24,-25-24,26 0,24 0,-75 25,26-25,-1 0,-49 0,50 0,-51 0,1 0,25 0,24 0,-24 0,24 25,-24-25,0 0,-26 0,26 25,-50-25,-74 25,24-25,25 0,-24 0,24 0,0 0,0 0,25 0,-25 0,0 0,25 0,-24 0,24 0,-25 0,25 0,-25 0,0 0,0 0,25 0,-24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9:35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78,'0'-18,"25"18,0 0,-25 0,24 0,1 0,25 0,-25-36,0 36,-1 0,1 0,25 0,-1 0,1 0,24 0,-49 0,25 0,-1 0,-24 0,0 0,49 0,-24 0,-50 0,25 0,-25 0,25 0,-1 0,-24 0,25 0,-25 0,25 0,0 0,0 0,24 0,-24 0,0 0,-25 0,25 0,-1 0,1 0,0 0,0 0,25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20:00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8,'0'0,"25"0,25 0,-25 0,50 0,-26 0,-24 0,0 0,0 0,25 0,-25 0,0 0,25 0,-50 0,24 0,26 0,-25 0,0 0,-25 0,25 0,0 0,0 0,-25 0,25 0,-1 0,1 0,0 0,-25 0,25 0,0 0,0 0,-25 0,25 0,0 0,-25 0,25 0,-25 0,25 0,-1 0,1 0,-25 0,50 14,-50-14,25 0,-25 0,25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20:10.3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57,'0'0,"74"0,-74 0,50 0,-1 0,1-23,-25 23,-1 0,-24 0,25 0,0 0,25 0,-50 0,24 0,51-22,-25 22,-26 0,1 0,-25 0,25 0,0 0,0 0,-1 0,1 0,25 0,-1 0,1 0,-25 0,24 0,-49 0,25 0,25 0,-1 0,-24 0,0 0,0 0,0 0,24 0,0 22,-24-22,49 0,-49 0,24 0,-49 0,50 23,25 0,-51-23,-24 0,50 0,0 0,-26 0,1 0,-25 0,25 0,0 0,0 0,-1 0,1 0,-25 22,25-22,0 0,0 0,-1 0,-24 0,25 0,0 0,-25 0,25 0,-25 0,25 0,-1 0,1 0,-25 0,25 0,0 0,0 0,-25 0,49 23,-24-23,-25 0,25 0,0 0,-1 0,-24 0,25 0,0 22,0-22,-25 0,25 0,-1 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7:53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25,'0'0,"74"-25,-49 25,50 0,-1 0,25 0,-49 0,24 0,51 0,23 0,-48 0,49 0,-50 0,-25 0,25 0,-24 0,-1 0,-24 0,0 0,-26 0,1 0,50 0,-26 0,-24 0,25 0,-1 0,1 0,-25 0,74 0,-49 0,24 0,-49 0,24 0,-24 0,-25 0,25 0,0 0,0 0,0 0,-1 0,1 0,50 0,-26 0,-24 0,0 0,0 0,-1 0,1 0,0 0,0 0,0 0,0 0,24 0,-49 0,50 0,-25 0,24 0,-24 0,0 0,24 0,1 0,-25 0,0 0,24 0,-49 0,25 0,0 0,0 0,49 0,-49 0,74 0,-49 0,-25 0,49 0,-49 0,0 0,0 0,-1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8:01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0,'0'23,"49"-23,1 22,-25-22,-25 0,25 0,-25 0,25 0,-1 0,-24 0,50 23,-25-23,-25 0,50 0,-50 0,25 0,-25 0,49 0,-49 0,25 0,0 0,0 0,-1 0,1 0,-1 0,-24 0,25 0,0 0,0 0,0 0,0 0,0 0,-1 0,-24 0,50 0,-50 0,25 0,-25 0,25 0,0 0,-25 0,25 0,-25 0,24 0,1 0,-25 0,25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8:28.0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0 178,'25'0,"74"0,25 0,-25 0,-50 0,26-23,-26 23,-24 0,-25 0,50 0,-25-23,-1 23,1 0,0 0,25 0,-1-23,-24 23,0-46,24 46,-24 0,0 0,49 0,-49 0,0 0,24 0,-24 0,0 0,0 0,0 0,-1 0,-24 0,25 0,25-23,-50 23,49 0,-24 0,0 0,25 0,-26 0,1-23,25 23,-25 0,-25 0,24 0,1 0,0 0,0 0,-1 0,26 0,-50 0,25 0,0 0,-1 0,1 0,0 0,-25 0,25 0,0 0,-1 0,1 0,-25 0,25 0,0 0,24 0,26 0,-75 0,25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8:42.2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0,'0'22,"0"-22,74 0,-74 0,25 0,25 0,-50 0,49 0,-24 0,0 0,-1 0,50 0,-49 0,25 21,-26-21,1 0,49 0,-49 0,49 0,-24 0,-50 0,25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8:4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2,'0'0,"0"0,24 0,1 0,74 0,-49 0,24 0,-24 0,0 0,24 0,-24 0,-1 0,-49 0,50 0,-25 0,24 0,-24 0,25 0,-26 0,26 0,0 0,-26 24,26-24,-25 0,25 49,-1-49,1 0,24 0,-50 0,50 25,1-25,-75 0,49 0,1 0,-25 24,0-24,-1 0,1 0,0 0,0 0,0 0,-25 0,24 0,-24 0,25 0,-25 0,50 0,-25 0,-1 0,1 0,-25 0,25 0,0 0,0 0,-25 0,24 0,1 0,25 0,-25 0,0 0,49 0,-24 0,-1 0,-49 0,25 0,0 0,0 0,-1 0,1 0,25 0,-50 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8:55.1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0,'0'25,"0"0,24 0,-24-25,25 25,25 25,-25-50,0 25,0-25,24 50,1-25,-25 0,0-25,0 0,0 0,-25 0,25 0,24 0,-24 25,0-25,-25 0,50 0,-1 0,-49 0,49 0,-49 0,25 0,25 0,-50 0,25 0,-25 0,25 0,-1 0,-24 0,75 0,-50 0,0 0,-25 0,25 0,0 0,-1 0,-24 0,25 0,0 0,-25 0,25 0,0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9:11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15,'0'0,"0"0,75 0,-26 0,0 0,26 0,-26 0,1 0,-26 0,-24 0,50 0,-25 0,-1 0,26 0,-1 0,-24 0,24 0,1 0,-1 0,26 0,-26 0,1 0,24 0,0 0,0 0,25 0,-49 0,-50 0,49 0,-24 0,-25 9,25-9,-1 0,1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1-01-07T14:19:22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25,'0'0,"0"0,49-24,-24 24,49 0,1 0,-26 0,1 0,24 0,-49 0,24 0,-24 0,50 0,-51 0,1 0,25 0,-26 0,1 0,0 0,0 0,-1 0,1 0,-25 0,50 0,-50 0,49 0,-24 0,-25 0,25 0,0 0,-25 0,24 0,26 0,-50 0,25 0,-25 0,25 0,-1 0,-24 0,25 0,0 0,0 0,-1 0,1 0,-25 0,25 0,0 0,-1 0,1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29FD-0F4D-43A6-934B-2FABFEAF2285}" type="datetimeFigureOut">
              <a:rPr lang="en-US" smtClean="0"/>
              <a:t>26/2/2021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92A69-3ED9-4A37-9524-89740EDA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0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6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4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6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59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2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4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4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0E45-71CE-4EB2-ABA1-C8EDD60087F6}" type="datetimeFigureOut">
              <a:rPr lang="en-US" smtClean="0"/>
              <a:pPr/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EE4E-0C77-4728-AD7F-B78EEF9D6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8686-8701-40E0-BE90-F32FD556FD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529F2-A27E-4188-A7D5-A9D0DA7FA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5.xml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" Type="http://schemas.openxmlformats.org/officeDocument/2006/relationships/image" Target="../media/image8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3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customXml" Target="../ink/ink13.xml"/><Relationship Id="rId1" Type="http://schemas.openxmlformats.org/officeDocument/2006/relationships/audio" Target="file:///C:\Users\Administrator\Downloads\2-track-32_1.mp3" TargetMode="External"/><Relationship Id="rId6" Type="http://schemas.openxmlformats.org/officeDocument/2006/relationships/image" Target="../media/image10.emf"/><Relationship Id="rId11" Type="http://schemas.openxmlformats.org/officeDocument/2006/relationships/customXml" Target="../ink/ink4.xml"/><Relationship Id="rId24" Type="http://schemas.openxmlformats.org/officeDocument/2006/relationships/image" Target="../media/image19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1.emf"/><Relationship Id="rId10" Type="http://schemas.openxmlformats.org/officeDocument/2006/relationships/image" Target="../media/image12.emf"/><Relationship Id="rId19" Type="http://schemas.openxmlformats.org/officeDocument/2006/relationships/customXml" Target="../ink/ink8.xml"/><Relationship Id="rId4" Type="http://schemas.openxmlformats.org/officeDocument/2006/relationships/image" Target="../media/image9.png"/><Relationship Id="rId9" Type="http://schemas.openxmlformats.org/officeDocument/2006/relationships/customXml" Target="../ink/ink3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Relationship Id="rId27" Type="http://schemas.openxmlformats.org/officeDocument/2006/relationships/customXml" Target="../ink/ink12.xml"/><Relationship Id="rId30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ruyện cổ tích Tấm Cám [bản kể năm 1973] - Thế giới cổ tí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0355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24200" y="5486400"/>
            <a:ext cx="32415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Tam Cam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.sachmem.vn/public/images/TA5T2SHS/U14-L1-2-1-15b576340050d99dce49019c46e3d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2362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50+ Hình nền Powerpoint ngộ nghĩnh, đáng yêu nhất"/>
          <p:cNvPicPr>
            <a:picLocks noChangeAspect="1" noChangeArrowheads="1"/>
          </p:cNvPicPr>
          <p:nvPr/>
        </p:nvPicPr>
        <p:blipFill>
          <a:blip r:embed="rId3"/>
          <a:srcRect l="8109" t="12162" r="8784" b="12162"/>
          <a:stretch>
            <a:fillRect/>
          </a:stretch>
        </p:blipFill>
        <p:spPr bwMode="auto">
          <a:xfrm>
            <a:off x="1828800" y="0"/>
            <a:ext cx="5410200" cy="1600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5334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2. Point and say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4191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First</a:t>
            </a:r>
            <a:r>
              <a:rPr lang="en-US" dirty="0" smtClean="0">
                <a:latin typeface="Comic Sans MS" pitchFamily="66" charset="0"/>
              </a:rPr>
              <a:t>, King Hung ordered Mai An </a:t>
            </a:r>
            <a:r>
              <a:rPr lang="en-US" dirty="0" err="1" smtClean="0">
                <a:latin typeface="Comic Sans MS" pitchFamily="66" charset="0"/>
              </a:rPr>
              <a:t>Tiem</a:t>
            </a:r>
            <a:r>
              <a:rPr lang="en-US" dirty="0" smtClean="0">
                <a:latin typeface="Comic Sans MS" pitchFamily="66" charset="0"/>
              </a:rPr>
              <a:t> and his family to live on an island. The island was very far away.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30" name="Picture 6" descr="https://s.sachmem.vn/public/images/TA5T2SHS/U14-L1-2-2-46c7f53972dcf54fa1d5060f759f1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752600"/>
            <a:ext cx="2362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53000" y="3276600"/>
            <a:ext cx="41910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Then</a:t>
            </a:r>
            <a:r>
              <a:rPr lang="en-US" dirty="0" smtClean="0">
                <a:latin typeface="Comic Sans MS" pitchFamily="66" charset="0"/>
              </a:rPr>
              <a:t> one day, An </a:t>
            </a:r>
            <a:r>
              <a:rPr lang="en-US" dirty="0" err="1" smtClean="0">
                <a:latin typeface="Comic Sans MS" pitchFamily="66" charset="0"/>
              </a:rPr>
              <a:t>Tiem</a:t>
            </a:r>
            <a:r>
              <a:rPr lang="en-US" dirty="0" smtClean="0">
                <a:latin typeface="Comic Sans MS" pitchFamily="66" charset="0"/>
              </a:rPr>
              <a:t> found some black seeds and he grew them. The seeds gave watermelons.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32" name="Picture 8" descr="https://s.sachmem.vn/public/images/TA5T2SHS/U14-L1-2-3-4e62f35c8f7046dcc18288151d9992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91000"/>
            <a:ext cx="2362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81000" y="5791200"/>
            <a:ext cx="4267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Next</a:t>
            </a:r>
            <a:r>
              <a:rPr lang="en-US" dirty="0" smtClean="0">
                <a:latin typeface="Comic Sans MS" pitchFamily="66" charset="0"/>
              </a:rPr>
              <a:t>, An </a:t>
            </a:r>
            <a:r>
              <a:rPr lang="en-US" dirty="0" err="1" smtClean="0">
                <a:latin typeface="Comic Sans MS" pitchFamily="66" charset="0"/>
              </a:rPr>
              <a:t>Tiem's</a:t>
            </a:r>
            <a:r>
              <a:rPr lang="en-US" dirty="0" smtClean="0">
                <a:latin typeface="Comic Sans MS" pitchFamily="66" charset="0"/>
              </a:rPr>
              <a:t> family exchanged the watermelons for food and drink.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34" name="Picture 10" descr="https://s.sachmem.vn/public/images/TA5T2SHS/U14-L1-2-4-a6f9afc52ef433bdafea6f26dec579d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191000"/>
            <a:ext cx="2362200" cy="14859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00600" y="5715000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 the end</a:t>
            </a:r>
            <a:r>
              <a:rPr lang="en-US" dirty="0" smtClean="0">
                <a:latin typeface="Comic Sans MS" pitchFamily="66" charset="0"/>
              </a:rPr>
              <a:t>, King Hung heard about the story and he let An </a:t>
            </a:r>
            <a:r>
              <a:rPr lang="en-US" dirty="0" err="1" smtClean="0">
                <a:latin typeface="Comic Sans MS" pitchFamily="66" charset="0"/>
              </a:rPr>
              <a:t>Tiem</a:t>
            </a:r>
            <a:r>
              <a:rPr lang="en-US" dirty="0" smtClean="0">
                <a:latin typeface="Comic Sans MS" pitchFamily="66" charset="0"/>
              </a:rPr>
              <a:t> and his family go back home.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Free Vector | A fairy tal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5962650" cy="4391026"/>
          </a:xfrm>
          <a:prstGeom prst="rect">
            <a:avLst/>
          </a:prstGeom>
          <a:noFill/>
        </p:spPr>
      </p:pic>
      <p:pic>
        <p:nvPicPr>
          <p:cNvPr id="25604" name="Picture 4" descr="A Fairy Tale Open Book Illustration Royalty Free Cliparts, Vectors, And  Stock Illustration. Image 113888152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5105400" cy="4467227"/>
          </a:xfrm>
          <a:prstGeom prst="rect">
            <a:avLst/>
          </a:prstGeom>
          <a:noFill/>
        </p:spPr>
      </p:pic>
      <p:pic>
        <p:nvPicPr>
          <p:cNvPr id="25606" name="Picture 6" descr="ᐈ Pop up stock pictures, Royalty Free popup vectors | download on 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6775101" cy="6629400"/>
          </a:xfrm>
          <a:prstGeom prst="rect">
            <a:avLst/>
          </a:prstGeom>
          <a:noFill/>
        </p:spPr>
      </p:pic>
      <p:pic>
        <p:nvPicPr>
          <p:cNvPr id="25608" name="Picture 8" descr="Amazon.com: The Illustrated Fairy Tale Princess Collection (Illustrated  Classics) (9781626924888): Shiei: Boo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"/>
            <a:ext cx="5867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Học tiếng Anh - Học tiếng Anh online - Học tiếng Anh trên mạng - Học tiếng  Anh trực tuyế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Học tiếng Anh - Học tiếng Anh online - Học tiếng Anh trên mạng - Học tiếng  Anh trực tuyế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477000" cy="487317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Amazon.com: Alice in Wonderland [DVD]: Johnny Depp, Helena Bonham Carter,  Crispin Glover, Anne Hathaway, Mia Wasikowska, Matt Lucas, Alan Rickman,  Stephen Fry, Christopher Lee, Timothy Spall, Michael Sheen, Barbara  Windsor, Tim Burton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1246"/>
            <a:ext cx="5105400" cy="67044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Truyện Cổ Tích Việt Nam - Sự Tích Cây Khế | Giọng Miền Bắc [Full HD 1080p]  | Truyện cổ tích, Việt nam, Viế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733" y="0"/>
            <a:ext cx="9211733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5103674"/>
            <a:ext cx="93726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The story of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starfruit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tree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Truyện cổ tích sọ dừ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3476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AutoShape 6" descr="Truyện cổ tích sọ d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Truyện cổ tích sọ d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Truyện cổ tích sọ d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Truyện cổ tích sọ d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Truyện cổ tích sọ d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20" name="Picture 16" descr="Truyện cổ tích sọ dừ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24174"/>
            <a:ext cx="5715000" cy="3933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81000" y="4343400"/>
            <a:ext cx="274626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Coconut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Học tiếng Anh - Học tiếng Anh online - Học tiếng Anh trên mạng - Học tiếng  Anh trực tuyế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52" name="AutoShape 4" descr="Học tiếng Anh - Học tiếng Anh online - Học tiếng Anh trên mạng - Học tiếng  Anh trực tuyế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7654" name="Picture 6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3914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22999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Does A Recession Mean for Disney? | The Motley F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42" y="0"/>
            <a:ext cx="915564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609600" y="437491"/>
            <a:ext cx="9982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Unit 14: What happened in the story?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1(1,2,3)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5CDEFF-8C5D-47B3-A984-92F59F73CAB5}"/>
              </a:ext>
            </a:extLst>
          </p:cNvPr>
          <p:cNvSpPr/>
          <p:nvPr/>
        </p:nvSpPr>
        <p:spPr>
          <a:xfrm>
            <a:off x="2174762" y="-98239"/>
            <a:ext cx="60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Friday,February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Bảng Gỗ Văn Học Tươi Trắng Biểu Ngữ Nền Hình ảnh | Định dạng hình ảnh PSD  605646006| vn.lovepi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"/>
            <a:ext cx="4343400" cy="1219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0"/>
            <a:ext cx="3818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Vocabulary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3587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- delicious: </a:t>
            </a:r>
            <a:r>
              <a:rPr lang="en-US" sz="3600" dirty="0" err="1" smtClean="0">
                <a:cs typeface="Arial" pitchFamily="34" charset="0"/>
              </a:rPr>
              <a:t>ngon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51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- seed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 smtClean="0">
                <a:cs typeface="Arial" pitchFamily="34" charset="0"/>
              </a:rPr>
              <a:t>hạt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giống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48000"/>
            <a:ext cx="520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- watermelons: </a:t>
            </a:r>
            <a:r>
              <a:rPr lang="en-US" sz="3600" dirty="0" err="1" smtClean="0">
                <a:cs typeface="Arial" pitchFamily="34" charset="0"/>
              </a:rPr>
              <a:t>dưa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hấu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7338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- called: </a:t>
            </a:r>
            <a:r>
              <a:rPr lang="en-US" sz="3600" dirty="0" err="1" smtClean="0">
                <a:cs typeface="Arial" pitchFamily="34" charset="0"/>
              </a:rPr>
              <a:t>gọi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là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43400"/>
            <a:ext cx="5679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- Oh, really?: </a:t>
            </a:r>
            <a:r>
              <a:rPr lang="en-US" sz="3600" dirty="0" smtClean="0"/>
              <a:t>Ồ, </a:t>
            </a:r>
            <a:r>
              <a:rPr lang="en-US" sz="3600" dirty="0" err="1" smtClean="0"/>
              <a:t>thật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447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- happened: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xảy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endParaRPr lang="en-US" sz="3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sson 1 Unit 14 trang 24 SGK Tiếng Anh lớp 5 mới - HocDot.com"/>
          <p:cNvPicPr>
            <a:picLocks noChangeAspect="1" noChangeArrowheads="1"/>
          </p:cNvPicPr>
          <p:nvPr/>
        </p:nvPicPr>
        <p:blipFill>
          <a:blip r:embed="rId3"/>
          <a:srcRect l="1902" t="-2597" r="-3685" b="1299"/>
          <a:stretch>
            <a:fillRect/>
          </a:stretch>
        </p:blipFill>
        <p:spPr bwMode="auto">
          <a:xfrm>
            <a:off x="228600" y="0"/>
            <a:ext cx="8610600" cy="627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2-track-32_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67400" y="457200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5538" y="2589213"/>
              <a:ext cx="795337" cy="9525"/>
            </p14:xfrm>
          </p:contentPart>
        </mc:Choice>
        <mc:Fallback xmlns="">
          <p:pic>
            <p:nvPicPr>
              <p:cNvPr id="3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9696" y="2526771"/>
                <a:ext cx="827021" cy="13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3" y="2840038"/>
              <a:ext cx="1322387" cy="9525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222" y="2775561"/>
                <a:ext cx="1354070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7275" y="866775"/>
              <a:ext cx="339725" cy="26988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1080" y="803443"/>
                <a:ext cx="371754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3" y="857250"/>
              <a:ext cx="785812" cy="63500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51624" y="793389"/>
                <a:ext cx="817489" cy="19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8900" y="1133475"/>
              <a:ext cx="258763" cy="19050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3065" y="1068998"/>
                <a:ext cx="290434" cy="14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1438275"/>
              <a:ext cx="857250" cy="53975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4748" y="1374584"/>
                <a:ext cx="889293" cy="18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2830513"/>
              <a:ext cx="393700" cy="11747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0656" y="2767091"/>
                <a:ext cx="425729" cy="244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9025" y="2963863"/>
              <a:ext cx="534988" cy="9525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3184" y="2901774"/>
                <a:ext cx="566670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3152775"/>
              <a:ext cx="517525" cy="9525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97590" y="3088298"/>
                <a:ext cx="549196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3116263"/>
              <a:ext cx="608012" cy="80962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45374" y="3052573"/>
                <a:ext cx="639691" cy="20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3463925"/>
              <a:ext cx="455613" cy="28575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32515" y="3399903"/>
                <a:ext cx="487283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5545138"/>
              <a:ext cx="385763" cy="952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9216" y="5483049"/>
                <a:ext cx="417430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1338" y="5554663"/>
              <a:ext cx="874712" cy="61912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65500" y="5490579"/>
                <a:ext cx="906749" cy="1900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91287"/>
              </p:ext>
            </p:extLst>
          </p:nvPr>
        </p:nvGraphicFramePr>
        <p:xfrm>
          <a:off x="990600" y="762003"/>
          <a:ext cx="7239000" cy="525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9330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Infinitive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</a:t>
                      </a:r>
                      <a:r>
                        <a:rPr lang="en-US" baseline="0" dirty="0" smtClean="0"/>
                        <a:t> simple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Quá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đơn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Nghĩa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happen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happened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Xảy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 </a:t>
                      </a:r>
                      <a:r>
                        <a:rPr lang="en-US" dirty="0" err="1" smtClean="0"/>
                        <a:t>lệnh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Tìm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thấy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gieo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trồng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lại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exchanged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Đổi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trao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đổi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nghe</a:t>
                      </a:r>
                      <a:endParaRPr lang="en-US" dirty="0"/>
                    </a:p>
                  </a:txBody>
                  <a:tcPr/>
                </a:tc>
              </a:tr>
              <a:tr h="540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 </a:t>
                      </a:r>
                      <a:r>
                        <a:rPr lang="en-US" dirty="0" err="1" smtClean="0"/>
                        <a:t>phép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1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5e01a4f065f13a972c4d399619f63479.png"/>
          <p:cNvPicPr>
            <a:picLocks noGrp="1" noChangeAspect="1"/>
          </p:cNvPicPr>
          <p:nvPr>
            <p:ph idx="1"/>
          </p:nvPr>
        </p:nvPicPr>
        <p:blipFill>
          <a:blip r:embed="rId2"/>
          <a:srcRect t="3754" r="43750"/>
          <a:stretch>
            <a:fillRect/>
          </a:stretch>
        </p:blipFill>
        <p:spPr>
          <a:xfrm>
            <a:off x="7425354" y="3908378"/>
            <a:ext cx="1711822" cy="2438400"/>
          </a:xfrm>
        </p:spPr>
      </p:pic>
      <p:sp>
        <p:nvSpPr>
          <p:cNvPr id="21506" name="AutoShape 2" descr="SMART KIDS JUNIOR – Bé thông minh về cảm xúc (3-5 tuổi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SMART KIDS JUNIOR – Bé thông minh về cảm xúc (3-5 tuổi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SMART KIDS JUNIOR – Bé thông minh về cảm xúc (3-5 tuổi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6" descr="5e01a4f065f13a972c4d399619f63479.png"/>
          <p:cNvPicPr>
            <a:picLocks noChangeAspect="1"/>
          </p:cNvPicPr>
          <p:nvPr/>
        </p:nvPicPr>
        <p:blipFill>
          <a:blip r:embed="rId2"/>
          <a:srcRect l="53125"/>
          <a:stretch>
            <a:fillRect/>
          </a:stretch>
        </p:blipFill>
        <p:spPr>
          <a:xfrm>
            <a:off x="155575" y="1622537"/>
            <a:ext cx="1371600" cy="243596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233985" y="252486"/>
            <a:ext cx="5715000" cy="990600"/>
          </a:xfrm>
          <a:prstGeom prst="wedgeRoundRectCallout">
            <a:avLst>
              <a:gd name="adj1" fmla="val -42861"/>
              <a:gd name="adj2" fmla="val 9704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What happened in the story?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495800" y="2209800"/>
            <a:ext cx="2971800" cy="381000"/>
          </a:xfrm>
          <a:prstGeom prst="wedgeRectCallout">
            <a:avLst>
              <a:gd name="adj1" fmla="val 47817"/>
              <a:gd name="adj2" fmla="val 2135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Comic Sans MS" pitchFamily="66" charset="0"/>
              </a:rPr>
              <a:t>First, __________.</a:t>
            </a:r>
            <a:endParaRPr lang="en-US" sz="2300" dirty="0">
              <a:latin typeface="Comic Sans MS" pitchFamily="66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137012" y="3124200"/>
            <a:ext cx="2971800" cy="381000"/>
          </a:xfrm>
          <a:prstGeom prst="wedgeRectCallout">
            <a:avLst>
              <a:gd name="adj1" fmla="val 55624"/>
              <a:gd name="adj2" fmla="val 10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Comic Sans MS" pitchFamily="66" charset="0"/>
              </a:rPr>
              <a:t>Then, __________.</a:t>
            </a:r>
            <a:endParaRPr lang="en-US" sz="2300" dirty="0">
              <a:latin typeface="Comic Sans MS" pitchFamily="66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038600" y="4114800"/>
            <a:ext cx="2971800" cy="381000"/>
          </a:xfrm>
          <a:prstGeom prst="wedgeRectCallout">
            <a:avLst>
              <a:gd name="adj1" fmla="val 55624"/>
              <a:gd name="adj2" fmla="val 10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Comic Sans MS" pitchFamily="66" charset="0"/>
              </a:rPr>
              <a:t>Next, __________.</a:t>
            </a:r>
            <a:endParaRPr lang="en-US" sz="2300" dirty="0">
              <a:latin typeface="Comic Sans MS" pitchFamily="66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881685" y="4937078"/>
            <a:ext cx="4419600" cy="381000"/>
          </a:xfrm>
          <a:prstGeom prst="wedgeRectCallout">
            <a:avLst>
              <a:gd name="adj1" fmla="val 55624"/>
              <a:gd name="adj2" fmla="val 10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Comic Sans MS" pitchFamily="66" charset="0"/>
              </a:rPr>
              <a:t>In the end, __________.</a:t>
            </a:r>
            <a:endParaRPr lang="en-US" sz="23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1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218</Words>
  <Application>Microsoft Office PowerPoint</Application>
  <PresentationFormat>On-screen Show (4:3)</PresentationFormat>
  <Paragraphs>53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Admin</cp:lastModifiedBy>
  <cp:revision>42</cp:revision>
  <dcterms:created xsi:type="dcterms:W3CDTF">2020-12-23T14:27:13Z</dcterms:created>
  <dcterms:modified xsi:type="dcterms:W3CDTF">2021-02-26T03:38:02Z</dcterms:modified>
</cp:coreProperties>
</file>