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slideLayouts/slideLayout12.xml" ContentType="application/vnd.openxmlformats-officedocument.presentationml.slideLayout+xml"/>
  <Override PartName="/ppt/theme/theme6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9" r:id="rId1"/>
    <p:sldMasterId id="2147484541" r:id="rId2"/>
    <p:sldMasterId id="2147484543" r:id="rId3"/>
    <p:sldMasterId id="2147484545" r:id="rId4"/>
    <p:sldMasterId id="2147484547" r:id="rId5"/>
    <p:sldMasterId id="2147484553" r:id="rId6"/>
    <p:sldMasterId id="2147484555" r:id="rId7"/>
  </p:sldMasterIdLst>
  <p:notesMasterIdLst>
    <p:notesMasterId r:id="rId26"/>
  </p:notesMasterIdLst>
  <p:handoutMasterIdLst>
    <p:handoutMasterId r:id="rId27"/>
  </p:handoutMasterIdLst>
  <p:sldIdLst>
    <p:sldId id="409" r:id="rId8"/>
    <p:sldId id="410" r:id="rId9"/>
    <p:sldId id="418" r:id="rId10"/>
    <p:sldId id="411" r:id="rId11"/>
    <p:sldId id="412" r:id="rId12"/>
    <p:sldId id="413" r:id="rId13"/>
    <p:sldId id="436" r:id="rId14"/>
    <p:sldId id="414" r:id="rId15"/>
    <p:sldId id="435" r:id="rId16"/>
    <p:sldId id="438" r:id="rId17"/>
    <p:sldId id="420" r:id="rId18"/>
    <p:sldId id="425" r:id="rId19"/>
    <p:sldId id="426" r:id="rId20"/>
    <p:sldId id="427" r:id="rId21"/>
    <p:sldId id="428" r:id="rId22"/>
    <p:sldId id="430" r:id="rId23"/>
    <p:sldId id="432" r:id="rId24"/>
    <p:sldId id="415" r:id="rId2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02CE"/>
    <a:srgbClr val="8EF216"/>
    <a:srgbClr val="CC00CC"/>
    <a:srgbClr val="00CC00"/>
    <a:srgbClr val="FF6600"/>
    <a:srgbClr val="DA2ED2"/>
    <a:srgbClr val="66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4728" autoAdjust="0"/>
  </p:normalViewPr>
  <p:slideViewPr>
    <p:cSldViewPr>
      <p:cViewPr varScale="1">
        <p:scale>
          <a:sx n="80" d="100"/>
          <a:sy n="80" d="100"/>
        </p:scale>
        <p:origin x="1128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.VnTimeH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.VnTimeH" pitchFamily="34" charset="0"/>
                <a:cs typeface="Arial" charset="0"/>
              </a:defRPr>
            </a:lvl1pPr>
          </a:lstStyle>
          <a:p>
            <a:pPr>
              <a:defRPr/>
            </a:pPr>
            <a:fld id="{0974E8F8-6A4A-4503-A35F-045B214B618E}" type="datetimeFigureOut">
              <a:rPr lang="en-US"/>
              <a:pPr>
                <a:defRPr/>
              </a:pPr>
              <a:t>6/3/2022</a:t>
            </a:fld>
            <a:endParaRPr lang="en-US" dirty="0"/>
          </a:p>
        </p:txBody>
      </p:sp>
      <p:sp>
        <p:nvSpPr>
          <p:cNvPr id="1105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.VnTimeH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05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.VnTimeH" panose="020B7200000000000000" pitchFamily="34" charset="0"/>
              </a:defRPr>
            </a:lvl1pPr>
          </a:lstStyle>
          <a:p>
            <a:fld id="{A389C3F4-AE1A-4A2A-86F3-A30B91052986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7104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.VnTimeH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.VnTimeH" pitchFamily="34" charset="0"/>
                <a:cs typeface="Arial" charset="0"/>
              </a:defRPr>
            </a:lvl1pPr>
          </a:lstStyle>
          <a:p>
            <a:pPr>
              <a:defRPr/>
            </a:pPr>
            <a:fld id="{F5B9AF1F-AD19-41A7-96BA-233E6068AFE8}" type="datetimeFigureOut">
              <a:rPr lang="en-US"/>
              <a:pPr>
                <a:defRPr/>
              </a:pPr>
              <a:t>6/3/2022</a:t>
            </a:fld>
            <a:endParaRPr lang="en-US" dirty="0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.VnTimeH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.VnTimeH" panose="020B7200000000000000" pitchFamily="34" charset="0"/>
              </a:defRPr>
            </a:lvl1pPr>
          </a:lstStyle>
          <a:p>
            <a:fld id="{232E21A3-9BAD-4DB5-BA71-2093BA814EA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1638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072AD-0445-448F-92C2-02F2DEDACEEB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1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02905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072AD-0445-448F-92C2-02F2DEDACEEB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2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33114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072AD-0445-448F-92C2-02F2DEDACEEB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3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54176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072AD-0445-448F-92C2-02F2DEDACEEB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4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489895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34F2E8-05CB-4BAA-9699-C3DB8DDA2F93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5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929232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640D6-2B46-4FA3-BB26-349D59E83A96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B0604020202020204" charset="-122"/>
              </a:rPr>
              <a:pPr/>
              <a:t>6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B0604020202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330943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34F2E8-05CB-4BAA-9699-C3DB8DDA2F93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8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85086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344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blackWhite">
          <a:xfrm>
            <a:off x="20638" y="12700"/>
            <a:ext cx="8896350" cy="6780213"/>
          </a:xfrm>
          <a:custGeom>
            <a:avLst/>
            <a:gdLst>
              <a:gd name="T0" fmla="*/ 2147483647 w 3985"/>
              <a:gd name="T1" fmla="*/ 0 h 3619"/>
              <a:gd name="T2" fmla="*/ 0 w 3985"/>
              <a:gd name="T3" fmla="*/ 2147483647 h 3619"/>
              <a:gd name="T4" fmla="*/ 2147483647 w 3985"/>
              <a:gd name="T5" fmla="*/ 2147483647 h 3619"/>
              <a:gd name="T6" fmla="*/ 2147483647 w 3985"/>
              <a:gd name="T7" fmla="*/ 2147483647 h 3619"/>
              <a:gd name="T8" fmla="*/ 2147483647 w 3985"/>
              <a:gd name="T9" fmla="*/ 0 h 3619"/>
              <a:gd name="T10" fmla="*/ 2147483647 w 3985"/>
              <a:gd name="T11" fmla="*/ 0 h 36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195263" y="234950"/>
            <a:ext cx="3787775" cy="1778000"/>
            <a:chOff x="123" y="148"/>
            <a:chExt cx="2386" cy="1120"/>
          </a:xfrm>
        </p:grpSpPr>
        <p:sp>
          <p:nvSpPr>
            <p:cNvPr id="6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>
                <a:gd name="T0" fmla="*/ 2147483647 w 794"/>
                <a:gd name="T1" fmla="*/ 2147483647 h 414"/>
                <a:gd name="T2" fmla="*/ 2147483647 w 794"/>
                <a:gd name="T3" fmla="*/ 2147483647 h 414"/>
                <a:gd name="T4" fmla="*/ 2147483647 w 794"/>
                <a:gd name="T5" fmla="*/ 2147483647 h 414"/>
                <a:gd name="T6" fmla="*/ 2147483647 w 794"/>
                <a:gd name="T7" fmla="*/ 0 h 414"/>
                <a:gd name="T8" fmla="*/ 2147483647 w 794"/>
                <a:gd name="T9" fmla="*/ 2147483647 h 414"/>
                <a:gd name="T10" fmla="*/ 0 w 794"/>
                <a:gd name="T11" fmla="*/ 2147483647 h 414"/>
                <a:gd name="T12" fmla="*/ 2147483647 w 794"/>
                <a:gd name="T13" fmla="*/ 2147483647 h 414"/>
                <a:gd name="T14" fmla="*/ 2147483647 w 794"/>
                <a:gd name="T15" fmla="*/ 2147483647 h 414"/>
                <a:gd name="T16" fmla="*/ 2147483647 w 794"/>
                <a:gd name="T17" fmla="*/ 2147483647 h 414"/>
                <a:gd name="T18" fmla="*/ 2147483647 w 794"/>
                <a:gd name="T19" fmla="*/ 2147483647 h 414"/>
                <a:gd name="T20" fmla="*/ 2147483647 w 794"/>
                <a:gd name="T21" fmla="*/ 2147483647 h 414"/>
                <a:gd name="T22" fmla="*/ 2147483647 w 794"/>
                <a:gd name="T23" fmla="*/ 2147483647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>
                <a:gd name="T0" fmla="*/ 2147483647 w 1586"/>
                <a:gd name="T1" fmla="*/ 0 h 821"/>
                <a:gd name="T2" fmla="*/ 2147483647 w 1586"/>
                <a:gd name="T3" fmla="*/ 72260711 h 821"/>
                <a:gd name="T4" fmla="*/ 2147483647 w 1586"/>
                <a:gd name="T5" fmla="*/ 88835268 h 821"/>
                <a:gd name="T6" fmla="*/ 2147483647 w 1586"/>
                <a:gd name="T7" fmla="*/ 110262699 h 821"/>
                <a:gd name="T8" fmla="*/ 2147483647 w 1586"/>
                <a:gd name="T9" fmla="*/ 114313637 h 821"/>
                <a:gd name="T10" fmla="*/ 2147483647 w 1586"/>
                <a:gd name="T11" fmla="*/ 109565504 h 821"/>
                <a:gd name="T12" fmla="*/ 2147483647 w 1586"/>
                <a:gd name="T13" fmla="*/ 112929126 h 821"/>
                <a:gd name="T14" fmla="*/ 2147483647 w 1586"/>
                <a:gd name="T15" fmla="*/ 41606188 h 821"/>
                <a:gd name="T16" fmla="*/ 0 w 1586"/>
                <a:gd name="T17" fmla="*/ 20892458 h 821"/>
                <a:gd name="T18" fmla="*/ 2147483647 w 1586"/>
                <a:gd name="T19" fmla="*/ 4404314 h 821"/>
                <a:gd name="T20" fmla="*/ 2147483647 w 1586"/>
                <a:gd name="T21" fmla="*/ 0 h 821"/>
                <a:gd name="T22" fmla="*/ 2147483647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>
                <a:gd name="T0" fmla="*/ 0 w 1049"/>
                <a:gd name="T1" fmla="*/ 53860879 h 747"/>
                <a:gd name="T2" fmla="*/ 2147483647 w 1049"/>
                <a:gd name="T3" fmla="*/ 123910318 h 747"/>
                <a:gd name="T4" fmla="*/ 2147483647 w 1049"/>
                <a:gd name="T5" fmla="*/ 88587293 h 747"/>
                <a:gd name="T6" fmla="*/ 2147483647 w 1049"/>
                <a:gd name="T7" fmla="*/ 70027543 h 747"/>
                <a:gd name="T8" fmla="*/ 2147483647 w 1049"/>
                <a:gd name="T9" fmla="*/ 0 h 747"/>
                <a:gd name="T10" fmla="*/ 0 w 1049"/>
                <a:gd name="T11" fmla="*/ 20983874 h 747"/>
                <a:gd name="T12" fmla="*/ 0 w 1049"/>
                <a:gd name="T13" fmla="*/ 53860879 h 747"/>
                <a:gd name="T14" fmla="*/ 0 w 1049"/>
                <a:gd name="T15" fmla="*/ 53860879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9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>
                  <a:gd name="T0" fmla="*/ 2147483647 w 150"/>
                  <a:gd name="T1" fmla="*/ 0 h 173"/>
                  <a:gd name="T2" fmla="*/ 2147483647 w 150"/>
                  <a:gd name="T3" fmla="*/ 15117137 h 173"/>
                  <a:gd name="T4" fmla="*/ 0 w 150"/>
                  <a:gd name="T5" fmla="*/ 39436273 h 173"/>
                  <a:gd name="T6" fmla="*/ 2147483647 w 150"/>
                  <a:gd name="T7" fmla="*/ 36448129 h 173"/>
                  <a:gd name="T8" fmla="*/ 2147483647 w 150"/>
                  <a:gd name="T9" fmla="*/ 19256273 h 173"/>
                  <a:gd name="T10" fmla="*/ 2147483647 w 150"/>
                  <a:gd name="T11" fmla="*/ 6115018 h 173"/>
                  <a:gd name="T12" fmla="*/ 2147483647 w 150"/>
                  <a:gd name="T13" fmla="*/ 0 h 173"/>
                  <a:gd name="T14" fmla="*/ 2147483647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1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>
                  <a:gd name="T0" fmla="*/ 2147483647 w 1684"/>
                  <a:gd name="T1" fmla="*/ 0 h 880"/>
                  <a:gd name="T2" fmla="*/ 2147483647 w 1684"/>
                  <a:gd name="T3" fmla="*/ 7912911 h 880"/>
                  <a:gd name="T4" fmla="*/ 0 w 1684"/>
                  <a:gd name="T5" fmla="*/ 31636015 h 880"/>
                  <a:gd name="T6" fmla="*/ 2147483647 w 1684"/>
                  <a:gd name="T7" fmla="*/ 54556942 h 880"/>
                  <a:gd name="T8" fmla="*/ 2147483647 w 1684"/>
                  <a:gd name="T9" fmla="*/ 131794698 h 880"/>
                  <a:gd name="T10" fmla="*/ 2147483647 w 1684"/>
                  <a:gd name="T11" fmla="*/ 126986102 h 880"/>
                  <a:gd name="T12" fmla="*/ 2147483647 w 1684"/>
                  <a:gd name="T13" fmla="*/ 133782628 h 880"/>
                  <a:gd name="T14" fmla="*/ 2147483647 w 1684"/>
                  <a:gd name="T15" fmla="*/ 122983112 h 880"/>
                  <a:gd name="T16" fmla="*/ 2147483647 w 1684"/>
                  <a:gd name="T17" fmla="*/ 100908823 h 880"/>
                  <a:gd name="T18" fmla="*/ 2147483647 w 1684"/>
                  <a:gd name="T19" fmla="*/ 77918543 h 880"/>
                  <a:gd name="T20" fmla="*/ 2147483647 w 1684"/>
                  <a:gd name="T21" fmla="*/ 80128292 h 880"/>
                  <a:gd name="T22" fmla="*/ 2147483647 w 1684"/>
                  <a:gd name="T23" fmla="*/ 100908823 h 880"/>
                  <a:gd name="T24" fmla="*/ 2147483647 w 1684"/>
                  <a:gd name="T25" fmla="*/ 123068253 h 880"/>
                  <a:gd name="T26" fmla="*/ 2147483647 w 1684"/>
                  <a:gd name="T27" fmla="*/ 119668318 h 880"/>
                  <a:gd name="T28" fmla="*/ 2147483647 w 1684"/>
                  <a:gd name="T29" fmla="*/ 123618268 h 880"/>
                  <a:gd name="T30" fmla="*/ 2147483647 w 1684"/>
                  <a:gd name="T31" fmla="*/ 98750542 h 880"/>
                  <a:gd name="T32" fmla="*/ 2147483647 w 1684"/>
                  <a:gd name="T33" fmla="*/ 81804233 h 880"/>
                  <a:gd name="T34" fmla="*/ 2147483647 w 1684"/>
                  <a:gd name="T35" fmla="*/ 83915589 h 880"/>
                  <a:gd name="T36" fmla="*/ 2147483647 w 1684"/>
                  <a:gd name="T37" fmla="*/ 100115762 h 880"/>
                  <a:gd name="T38" fmla="*/ 2147483647 w 1684"/>
                  <a:gd name="T39" fmla="*/ 120293800 h 880"/>
                  <a:gd name="T40" fmla="*/ 2147483647 w 1684"/>
                  <a:gd name="T41" fmla="*/ 47117564 h 880"/>
                  <a:gd name="T42" fmla="*/ 2147483647 w 1684"/>
                  <a:gd name="T43" fmla="*/ 32635890 h 880"/>
                  <a:gd name="T44" fmla="*/ 2147483647 w 1684"/>
                  <a:gd name="T45" fmla="*/ 14533546 h 880"/>
                  <a:gd name="T46" fmla="*/ 2147483647 w 1684"/>
                  <a:gd name="T47" fmla="*/ 0 h 880"/>
                  <a:gd name="T48" fmla="*/ 2147483647 w 1684"/>
                  <a:gd name="T49" fmla="*/ 0 h 880"/>
                  <a:gd name="T50" fmla="*/ 2147483647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2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>
                  <a:gd name="T0" fmla="*/ 2147483647 w 1190"/>
                  <a:gd name="T1" fmla="*/ 0 h 500"/>
                  <a:gd name="T2" fmla="*/ 2147483647 w 1190"/>
                  <a:gd name="T3" fmla="*/ 73056606 h 500"/>
                  <a:gd name="T4" fmla="*/ 2147483647 w 1190"/>
                  <a:gd name="T5" fmla="*/ 74539935 h 500"/>
                  <a:gd name="T6" fmla="*/ 0 w 1190"/>
                  <a:gd name="T7" fmla="*/ 4020310 h 500"/>
                  <a:gd name="T8" fmla="*/ 2147483647 w 1190"/>
                  <a:gd name="T9" fmla="*/ 0 h 500"/>
                  <a:gd name="T10" fmla="*/ 2147483647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3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>
                  <a:gd name="T0" fmla="*/ 2147483647 w 160"/>
                  <a:gd name="T1" fmla="*/ 0 h 335"/>
                  <a:gd name="T2" fmla="*/ 2147483647 w 160"/>
                  <a:gd name="T3" fmla="*/ 13082475 h 335"/>
                  <a:gd name="T4" fmla="*/ 0 w 160"/>
                  <a:gd name="T5" fmla="*/ 28183925 h 335"/>
                  <a:gd name="T6" fmla="*/ 2147483647 w 160"/>
                  <a:gd name="T7" fmla="*/ 38522891 h 335"/>
                  <a:gd name="T8" fmla="*/ 2147483647 w 160"/>
                  <a:gd name="T9" fmla="*/ 41076948 h 335"/>
                  <a:gd name="T10" fmla="*/ 2147483647 w 160"/>
                  <a:gd name="T11" fmla="*/ 18815830 h 335"/>
                  <a:gd name="T12" fmla="*/ 2147483647 w 160"/>
                  <a:gd name="T13" fmla="*/ 2142421 h 335"/>
                  <a:gd name="T14" fmla="*/ 2147483647 w 160"/>
                  <a:gd name="T15" fmla="*/ 0 h 335"/>
                  <a:gd name="T16" fmla="*/ 2147483647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4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>
                  <a:gd name="T0" fmla="*/ 2147483647 w 489"/>
                  <a:gd name="T1" fmla="*/ 5564463 h 296"/>
                  <a:gd name="T2" fmla="*/ 2147483647 w 489"/>
                  <a:gd name="T3" fmla="*/ 10739938 h 296"/>
                  <a:gd name="T4" fmla="*/ 2147483647 w 489"/>
                  <a:gd name="T5" fmla="*/ 22205866 h 296"/>
                  <a:gd name="T6" fmla="*/ 2147483647 w 489"/>
                  <a:gd name="T7" fmla="*/ 39381251 h 296"/>
                  <a:gd name="T8" fmla="*/ 2147483647 w 489"/>
                  <a:gd name="T9" fmla="*/ 37238435 h 296"/>
                  <a:gd name="T10" fmla="*/ 2147483647 w 489"/>
                  <a:gd name="T11" fmla="*/ 23664154 h 296"/>
                  <a:gd name="T12" fmla="*/ 2147483647 w 489"/>
                  <a:gd name="T13" fmla="*/ 12945640 h 296"/>
                  <a:gd name="T14" fmla="*/ 2147483647 w 489"/>
                  <a:gd name="T15" fmla="*/ 26380467 h 296"/>
                  <a:gd name="T16" fmla="*/ 2147483647 w 489"/>
                  <a:gd name="T17" fmla="*/ 43656938 h 296"/>
                  <a:gd name="T18" fmla="*/ 2147483647 w 489"/>
                  <a:gd name="T19" fmla="*/ 48033804 h 296"/>
                  <a:gd name="T20" fmla="*/ 2147483647 w 489"/>
                  <a:gd name="T21" fmla="*/ 36253876 h 296"/>
                  <a:gd name="T22" fmla="*/ 2147483647 w 489"/>
                  <a:gd name="T23" fmla="*/ 19495098 h 296"/>
                  <a:gd name="T24" fmla="*/ 2147483647 w 489"/>
                  <a:gd name="T25" fmla="*/ 2807831 h 296"/>
                  <a:gd name="T26" fmla="*/ 0 w 489"/>
                  <a:gd name="T27" fmla="*/ 0 h 296"/>
                  <a:gd name="T28" fmla="*/ 2147483647 w 489"/>
                  <a:gd name="T29" fmla="*/ 5564463 h 296"/>
                  <a:gd name="T30" fmla="*/ 2147483647 w 489"/>
                  <a:gd name="T31" fmla="*/ 5564463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grpSp>
        <p:nvGrpSpPr>
          <p:cNvPr id="15" name="Group 18"/>
          <p:cNvGrpSpPr>
            <a:grpSpLocks/>
          </p:cNvGrpSpPr>
          <p:nvPr/>
        </p:nvGrpSpPr>
        <p:grpSpPr bwMode="auto">
          <a:xfrm>
            <a:off x="7915275" y="4368800"/>
            <a:ext cx="742950" cy="1058863"/>
            <a:chOff x="4986" y="2752"/>
            <a:chExt cx="468" cy="667"/>
          </a:xfrm>
        </p:grpSpPr>
        <p:sp>
          <p:nvSpPr>
            <p:cNvPr id="16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>
                <a:gd name="T0" fmla="*/ 2 w 794"/>
                <a:gd name="T1" fmla="*/ 1 h 414"/>
                <a:gd name="T2" fmla="*/ 2 w 794"/>
                <a:gd name="T3" fmla="*/ 1 h 414"/>
                <a:gd name="T4" fmla="*/ 2 w 794"/>
                <a:gd name="T5" fmla="*/ 1 h 414"/>
                <a:gd name="T6" fmla="*/ 2 w 794"/>
                <a:gd name="T7" fmla="*/ 0 h 414"/>
                <a:gd name="T8" fmla="*/ 2 w 794"/>
                <a:gd name="T9" fmla="*/ 1 h 414"/>
                <a:gd name="T10" fmla="*/ 0 w 794"/>
                <a:gd name="T11" fmla="*/ 1 h 414"/>
                <a:gd name="T12" fmla="*/ 2 w 794"/>
                <a:gd name="T13" fmla="*/ 1 h 414"/>
                <a:gd name="T14" fmla="*/ 2 w 794"/>
                <a:gd name="T15" fmla="*/ 1 h 414"/>
                <a:gd name="T16" fmla="*/ 2 w 794"/>
                <a:gd name="T17" fmla="*/ 1 h 414"/>
                <a:gd name="T18" fmla="*/ 2 w 794"/>
                <a:gd name="T19" fmla="*/ 1 h 414"/>
                <a:gd name="T20" fmla="*/ 2 w 794"/>
                <a:gd name="T21" fmla="*/ 1 h 414"/>
                <a:gd name="T22" fmla="*/ 2 w 794"/>
                <a:gd name="T23" fmla="*/ 1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>
                <a:gd name="T0" fmla="*/ 0 w 1586"/>
                <a:gd name="T1" fmla="*/ 0 h 821"/>
                <a:gd name="T2" fmla="*/ 0 w 1586"/>
                <a:gd name="T3" fmla="*/ 0 h 821"/>
                <a:gd name="T4" fmla="*/ 0 w 1586"/>
                <a:gd name="T5" fmla="*/ 0 h 821"/>
                <a:gd name="T6" fmla="*/ 0 w 1586"/>
                <a:gd name="T7" fmla="*/ 0 h 821"/>
                <a:gd name="T8" fmla="*/ 0 w 1586"/>
                <a:gd name="T9" fmla="*/ 0 h 821"/>
                <a:gd name="T10" fmla="*/ 0 w 1586"/>
                <a:gd name="T11" fmla="*/ 0 h 821"/>
                <a:gd name="T12" fmla="*/ 0 w 1586"/>
                <a:gd name="T13" fmla="*/ 0 h 821"/>
                <a:gd name="T14" fmla="*/ 0 w 1586"/>
                <a:gd name="T15" fmla="*/ 0 h 821"/>
                <a:gd name="T16" fmla="*/ 0 w 1586"/>
                <a:gd name="T17" fmla="*/ 0 h 821"/>
                <a:gd name="T18" fmla="*/ 0 w 1586"/>
                <a:gd name="T19" fmla="*/ 0 h 821"/>
                <a:gd name="T20" fmla="*/ 0 w 1586"/>
                <a:gd name="T21" fmla="*/ 0 h 821"/>
                <a:gd name="T22" fmla="*/ 0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 rot="7320404">
              <a:off x="5000" y="2913"/>
              <a:ext cx="416" cy="265"/>
            </a:xfrm>
            <a:custGeom>
              <a:avLst/>
              <a:gdLst>
                <a:gd name="T0" fmla="*/ 0 w 1049"/>
                <a:gd name="T1" fmla="*/ 0 h 747"/>
                <a:gd name="T2" fmla="*/ 0 w 1049"/>
                <a:gd name="T3" fmla="*/ 0 h 747"/>
                <a:gd name="T4" fmla="*/ 0 w 1049"/>
                <a:gd name="T5" fmla="*/ 0 h 747"/>
                <a:gd name="T6" fmla="*/ 0 w 1049"/>
                <a:gd name="T7" fmla="*/ 0 h 747"/>
                <a:gd name="T8" fmla="*/ 0 w 1049"/>
                <a:gd name="T9" fmla="*/ 0 h 747"/>
                <a:gd name="T10" fmla="*/ 0 w 1049"/>
                <a:gd name="T11" fmla="*/ 0 h 747"/>
                <a:gd name="T12" fmla="*/ 0 w 1049"/>
                <a:gd name="T13" fmla="*/ 0 h 747"/>
                <a:gd name="T14" fmla="*/ 0 w 1049"/>
                <a:gd name="T15" fmla="*/ 0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19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9" cy="667"/>
              <a:chOff x="4986" y="2752"/>
              <a:chExt cx="469" cy="667"/>
            </a:xfrm>
          </p:grpSpPr>
          <p:sp>
            <p:nvSpPr>
              <p:cNvPr id="20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>
                  <a:gd name="T0" fmla="*/ 0 w 150"/>
                  <a:gd name="T1" fmla="*/ 0 h 173"/>
                  <a:gd name="T2" fmla="*/ 0 w 150"/>
                  <a:gd name="T3" fmla="*/ 0 h 173"/>
                  <a:gd name="T4" fmla="*/ 0 w 150"/>
                  <a:gd name="T5" fmla="*/ 0 h 173"/>
                  <a:gd name="T6" fmla="*/ 0 w 150"/>
                  <a:gd name="T7" fmla="*/ 0 h 173"/>
                  <a:gd name="T8" fmla="*/ 0 w 150"/>
                  <a:gd name="T9" fmla="*/ 0 h 173"/>
                  <a:gd name="T10" fmla="*/ 0 w 150"/>
                  <a:gd name="T11" fmla="*/ 0 h 173"/>
                  <a:gd name="T12" fmla="*/ 0 w 150"/>
                  <a:gd name="T13" fmla="*/ 0 h 173"/>
                  <a:gd name="T14" fmla="*/ 0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>
                  <a:gd name="T0" fmla="*/ 0 w 1684"/>
                  <a:gd name="T1" fmla="*/ 0 h 880"/>
                  <a:gd name="T2" fmla="*/ 0 w 1684"/>
                  <a:gd name="T3" fmla="*/ 0 h 880"/>
                  <a:gd name="T4" fmla="*/ 0 w 1684"/>
                  <a:gd name="T5" fmla="*/ 0 h 880"/>
                  <a:gd name="T6" fmla="*/ 0 w 1684"/>
                  <a:gd name="T7" fmla="*/ 0 h 880"/>
                  <a:gd name="T8" fmla="*/ 0 w 1684"/>
                  <a:gd name="T9" fmla="*/ 0 h 880"/>
                  <a:gd name="T10" fmla="*/ 0 w 1684"/>
                  <a:gd name="T11" fmla="*/ 0 h 880"/>
                  <a:gd name="T12" fmla="*/ 0 w 1684"/>
                  <a:gd name="T13" fmla="*/ 0 h 880"/>
                  <a:gd name="T14" fmla="*/ 0 w 1684"/>
                  <a:gd name="T15" fmla="*/ 0 h 880"/>
                  <a:gd name="T16" fmla="*/ 0 w 1684"/>
                  <a:gd name="T17" fmla="*/ 0 h 880"/>
                  <a:gd name="T18" fmla="*/ 0 w 1684"/>
                  <a:gd name="T19" fmla="*/ 0 h 880"/>
                  <a:gd name="T20" fmla="*/ 0 w 1684"/>
                  <a:gd name="T21" fmla="*/ 0 h 880"/>
                  <a:gd name="T22" fmla="*/ 0 w 1684"/>
                  <a:gd name="T23" fmla="*/ 0 h 880"/>
                  <a:gd name="T24" fmla="*/ 0 w 1684"/>
                  <a:gd name="T25" fmla="*/ 0 h 880"/>
                  <a:gd name="T26" fmla="*/ 0 w 1684"/>
                  <a:gd name="T27" fmla="*/ 0 h 880"/>
                  <a:gd name="T28" fmla="*/ 0 w 1684"/>
                  <a:gd name="T29" fmla="*/ 0 h 880"/>
                  <a:gd name="T30" fmla="*/ 0 w 1684"/>
                  <a:gd name="T31" fmla="*/ 0 h 880"/>
                  <a:gd name="T32" fmla="*/ 0 w 1684"/>
                  <a:gd name="T33" fmla="*/ 0 h 880"/>
                  <a:gd name="T34" fmla="*/ 0 w 1684"/>
                  <a:gd name="T35" fmla="*/ 0 h 880"/>
                  <a:gd name="T36" fmla="*/ 0 w 1684"/>
                  <a:gd name="T37" fmla="*/ 0 h 880"/>
                  <a:gd name="T38" fmla="*/ 0 w 1684"/>
                  <a:gd name="T39" fmla="*/ 0 h 880"/>
                  <a:gd name="T40" fmla="*/ 0 w 1684"/>
                  <a:gd name="T41" fmla="*/ 0 h 880"/>
                  <a:gd name="T42" fmla="*/ 0 w 1684"/>
                  <a:gd name="T43" fmla="*/ 0 h 880"/>
                  <a:gd name="T44" fmla="*/ 0 w 1684"/>
                  <a:gd name="T45" fmla="*/ 0 h 880"/>
                  <a:gd name="T46" fmla="*/ 0 w 1684"/>
                  <a:gd name="T47" fmla="*/ 0 h 880"/>
                  <a:gd name="T48" fmla="*/ 0 w 1684"/>
                  <a:gd name="T49" fmla="*/ 0 h 880"/>
                  <a:gd name="T50" fmla="*/ 0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2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>
                  <a:gd name="T0" fmla="*/ 0 w 1190"/>
                  <a:gd name="T1" fmla="*/ 0 h 500"/>
                  <a:gd name="T2" fmla="*/ 0 w 1190"/>
                  <a:gd name="T3" fmla="*/ 0 h 500"/>
                  <a:gd name="T4" fmla="*/ 0 w 1190"/>
                  <a:gd name="T5" fmla="*/ 0 h 500"/>
                  <a:gd name="T6" fmla="*/ 0 w 1190"/>
                  <a:gd name="T7" fmla="*/ 0 h 500"/>
                  <a:gd name="T8" fmla="*/ 0 w 1190"/>
                  <a:gd name="T9" fmla="*/ 0 h 500"/>
                  <a:gd name="T10" fmla="*/ 0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3" name="Freeform 26"/>
              <p:cNvSpPr>
                <a:spLocks/>
              </p:cNvSpPr>
              <p:nvPr userDrawn="1"/>
            </p:nvSpPr>
            <p:spPr bwMode="auto">
              <a:xfrm rot="7320404">
                <a:off x="5364" y="2873"/>
                <a:ext cx="63" cy="118"/>
              </a:xfrm>
              <a:custGeom>
                <a:avLst/>
                <a:gdLst>
                  <a:gd name="T0" fmla="*/ 0 w 160"/>
                  <a:gd name="T1" fmla="*/ 0 h 335"/>
                  <a:gd name="T2" fmla="*/ 0 w 160"/>
                  <a:gd name="T3" fmla="*/ 0 h 335"/>
                  <a:gd name="T4" fmla="*/ 0 w 160"/>
                  <a:gd name="T5" fmla="*/ 0 h 335"/>
                  <a:gd name="T6" fmla="*/ 0 w 160"/>
                  <a:gd name="T7" fmla="*/ 0 h 335"/>
                  <a:gd name="T8" fmla="*/ 0 w 160"/>
                  <a:gd name="T9" fmla="*/ 0 h 335"/>
                  <a:gd name="T10" fmla="*/ 0 w 160"/>
                  <a:gd name="T11" fmla="*/ 0 h 335"/>
                  <a:gd name="T12" fmla="*/ 0 w 160"/>
                  <a:gd name="T13" fmla="*/ 0 h 335"/>
                  <a:gd name="T14" fmla="*/ 0 w 160"/>
                  <a:gd name="T15" fmla="*/ 0 h 335"/>
                  <a:gd name="T16" fmla="*/ 0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4" name="Freeform 27"/>
              <p:cNvSpPr>
                <a:spLocks/>
              </p:cNvSpPr>
              <p:nvPr userDrawn="1"/>
            </p:nvSpPr>
            <p:spPr bwMode="auto">
              <a:xfrm rot="7320404">
                <a:off x="5137" y="3000"/>
                <a:ext cx="193" cy="104"/>
              </a:xfrm>
              <a:custGeom>
                <a:avLst/>
                <a:gdLst>
                  <a:gd name="T0" fmla="*/ 0 w 489"/>
                  <a:gd name="T1" fmla="*/ 0 h 296"/>
                  <a:gd name="T2" fmla="*/ 0 w 489"/>
                  <a:gd name="T3" fmla="*/ 0 h 296"/>
                  <a:gd name="T4" fmla="*/ 0 w 489"/>
                  <a:gd name="T5" fmla="*/ 0 h 296"/>
                  <a:gd name="T6" fmla="*/ 0 w 489"/>
                  <a:gd name="T7" fmla="*/ 0 h 296"/>
                  <a:gd name="T8" fmla="*/ 0 w 489"/>
                  <a:gd name="T9" fmla="*/ 0 h 296"/>
                  <a:gd name="T10" fmla="*/ 0 w 489"/>
                  <a:gd name="T11" fmla="*/ 0 h 296"/>
                  <a:gd name="T12" fmla="*/ 0 w 489"/>
                  <a:gd name="T13" fmla="*/ 0 h 296"/>
                  <a:gd name="T14" fmla="*/ 0 w 489"/>
                  <a:gd name="T15" fmla="*/ 0 h 296"/>
                  <a:gd name="T16" fmla="*/ 0 w 489"/>
                  <a:gd name="T17" fmla="*/ 0 h 296"/>
                  <a:gd name="T18" fmla="*/ 0 w 489"/>
                  <a:gd name="T19" fmla="*/ 0 h 296"/>
                  <a:gd name="T20" fmla="*/ 0 w 489"/>
                  <a:gd name="T21" fmla="*/ 0 h 296"/>
                  <a:gd name="T22" fmla="*/ 0 w 489"/>
                  <a:gd name="T23" fmla="*/ 0 h 296"/>
                  <a:gd name="T24" fmla="*/ 0 w 489"/>
                  <a:gd name="T25" fmla="*/ 0 h 296"/>
                  <a:gd name="T26" fmla="*/ 0 w 489"/>
                  <a:gd name="T27" fmla="*/ 0 h 296"/>
                  <a:gd name="T28" fmla="*/ 0 w 489"/>
                  <a:gd name="T29" fmla="*/ 0 h 296"/>
                  <a:gd name="T30" fmla="*/ 0 w 489"/>
                  <a:gd name="T31" fmla="*/ 0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sp>
        <p:nvSpPr>
          <p:cNvPr id="25" name="Freeform 28"/>
          <p:cNvSpPr>
            <a:spLocks/>
          </p:cNvSpPr>
          <p:nvPr/>
        </p:nvSpPr>
        <p:spPr bwMode="auto">
          <a:xfrm>
            <a:off x="901700" y="5054600"/>
            <a:ext cx="6807200" cy="728663"/>
          </a:xfrm>
          <a:custGeom>
            <a:avLst/>
            <a:gdLst>
              <a:gd name="T0" fmla="*/ 0 w 4288"/>
              <a:gd name="T1" fmla="*/ 0 h 459"/>
              <a:gd name="T2" fmla="*/ 2147483647 w 4288"/>
              <a:gd name="T3" fmla="*/ 2147483647 h 459"/>
              <a:gd name="T4" fmla="*/ 2147483647 w 4288"/>
              <a:gd name="T5" fmla="*/ 2147483647 h 459"/>
              <a:gd name="T6" fmla="*/ 2147483647 w 4288"/>
              <a:gd name="T7" fmla="*/ 2147483647 h 459"/>
              <a:gd name="T8" fmla="*/ 2147483647 w 4288"/>
              <a:gd name="T9" fmla="*/ 2147483647 h 459"/>
              <a:gd name="T10" fmla="*/ 2147483647 w 4288"/>
              <a:gd name="T11" fmla="*/ 2147483647 h 459"/>
              <a:gd name="T12" fmla="*/ 2147483647 w 4288"/>
              <a:gd name="T13" fmla="*/ 2147483647 h 45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6" name="Freeform 29"/>
          <p:cNvSpPr>
            <a:spLocks/>
          </p:cNvSpPr>
          <p:nvPr/>
        </p:nvSpPr>
        <p:spPr bwMode="auto">
          <a:xfrm>
            <a:off x="4076700" y="1930400"/>
            <a:ext cx="889000" cy="381000"/>
          </a:xfrm>
          <a:custGeom>
            <a:avLst/>
            <a:gdLst>
              <a:gd name="T0" fmla="*/ 0 w 560"/>
              <a:gd name="T1" fmla="*/ 2147483647 h 240"/>
              <a:gd name="T2" fmla="*/ 2147483647 w 560"/>
              <a:gd name="T3" fmla="*/ 2147483647 h 240"/>
              <a:gd name="T4" fmla="*/ 2147483647 w 560"/>
              <a:gd name="T5" fmla="*/ 2147483647 h 240"/>
              <a:gd name="T6" fmla="*/ 2147483647 w 560"/>
              <a:gd name="T7" fmla="*/ 2147483647 h 24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DCDCB-655B-461D-AE70-336D2920193D}" type="datetimeFigureOut">
              <a:rPr lang="en-US"/>
              <a:pPr>
                <a:defRPr/>
              </a:pPr>
              <a:t>6/3/2022</a:t>
            </a:fld>
            <a:endParaRPr lang="en-US" dirty="0"/>
          </a:p>
        </p:txBody>
      </p:sp>
      <p:sp>
        <p:nvSpPr>
          <p:cNvPr id="2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317A21-2A07-4B8C-9CEE-CD135903F8B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403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6A966B-D190-4163-90F5-1462A7C45B39}" type="datetimeFigureOut">
              <a:rPr lang="en-US"/>
              <a:pPr>
                <a:defRPr/>
              </a:pPr>
              <a:t>6/3/2022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C8908D-A0B2-461C-8D12-5C1AE0021C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4696405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9E7BC-5ED4-4156-AA41-230890D2BE5F}" type="datetimeFigureOut">
              <a:rPr lang="en-US"/>
              <a:pPr>
                <a:defRPr/>
              </a:pPr>
              <a:t>6/3/2022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F598D3-0E4B-4F7D-AD10-B950351A77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5881849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3798CAE-2FDF-4A46-9E78-ECADA76C6C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398248"/>
      </p:ext>
    </p:extLst>
  </p:cSld>
  <p:clrMapOvr>
    <a:masterClrMapping/>
  </p:clrMapOvr>
  <p:transition spd="slow" advClick="0" advTm="3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013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53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813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2022/6/3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47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2022/6/3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99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0924969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2549084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4917099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77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21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646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82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732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.jp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6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B928F95D-2E83-4DCD-BA19-88BCA0CAE4D8}" type="datetimeFigureOut">
              <a:rPr lang="en-US"/>
              <a:pPr>
                <a:defRPr/>
              </a:pPr>
              <a:t>6/3/2022</a:t>
            </a:fld>
            <a:endParaRPr lang="en-US" dirty="0"/>
          </a:p>
        </p:txBody>
      </p:sp>
      <p:sp>
        <p:nvSpPr>
          <p:cNvPr id="77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8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D292A58-4704-4B04-8D1E-1D78625751D0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40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238500" y="2971800"/>
            <a:ext cx="2667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25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225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225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45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1872511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2" r:id="rId1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238500" y="2971800"/>
            <a:ext cx="2667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25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225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225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45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1470545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4" r:id="rId1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238500" y="2971800"/>
            <a:ext cx="2667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25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225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225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45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1677945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6" r:id="rId1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468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8" r:id="rId1"/>
    <p:sldLayoutId id="2147484549" r:id="rId2"/>
    <p:sldLayoutId id="2147484550" r:id="rId3"/>
    <p:sldLayoutId id="2147484551" r:id="rId4"/>
    <p:sldLayoutId id="2147484552" r:id="rId5"/>
    <p:sldLayoutId id="2147484561" r:id="rId6"/>
    <p:sldLayoutId id="2147484562" r:id="rId7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hf hdr="0" ftr="0" dt="0"/>
  <p:txStyles>
    <p:titleStyle>
      <a:lvl1pPr algn="l" defTabSz="914355" rtl="0" eaLnBrk="1" latinLnBrk="0" hangingPunct="1">
        <a:spcBef>
          <a:spcPct val="0"/>
        </a:spcBef>
        <a:buNone/>
        <a:defRPr sz="34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342884" indent="-342884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rgbClr val="17375E"/>
          </a:solidFill>
          <a:latin typeface="+mn-lt"/>
          <a:ea typeface="+mn-ea"/>
          <a:cs typeface="+mn-cs"/>
        </a:defRPr>
      </a:lvl1pPr>
      <a:lvl2pPr marL="742913" indent="-285736" algn="l" defTabSz="914355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rgbClr val="17375E"/>
          </a:solidFill>
          <a:latin typeface="+mn-lt"/>
          <a:ea typeface="+mn-ea"/>
          <a:cs typeface="+mn-cs"/>
        </a:defRPr>
      </a:lvl2pPr>
      <a:lvl3pPr marL="1142944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rgbClr val="17375E"/>
          </a:solidFill>
          <a:latin typeface="+mn-lt"/>
          <a:ea typeface="+mn-ea"/>
          <a:cs typeface="+mn-cs"/>
        </a:defRPr>
      </a:lvl3pPr>
      <a:lvl4pPr marL="1600120" indent="-228588" algn="l" defTabSz="914355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rgbClr val="17375E"/>
          </a:solidFill>
          <a:latin typeface="+mn-lt"/>
          <a:ea typeface="+mn-ea"/>
          <a:cs typeface="+mn-cs"/>
        </a:defRPr>
      </a:lvl4pPr>
      <a:lvl5pPr marL="2057297" indent="-228588" algn="l" defTabSz="914355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rgbClr val="17375E"/>
          </a:solidFill>
          <a:latin typeface="+mn-lt"/>
          <a:ea typeface="+mn-ea"/>
          <a:cs typeface="+mn-cs"/>
        </a:defRPr>
      </a:lvl5pPr>
      <a:lvl6pPr marL="2514474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4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238500" y="2971800"/>
            <a:ext cx="2667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25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225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225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45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3405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4" r:id="rId1"/>
  </p:sldLayoutIdLst>
  <p:transition spd="slow" advClick="0" advTm="300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  <a:latin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2022/6/3</a:t>
            </a:fld>
            <a:endParaRPr lang="zh-CN" altLang="en-US">
              <a:solidFill>
                <a:srgbClr val="000000">
                  <a:tint val="75000"/>
                </a:srgbClr>
              </a:solidFill>
              <a:latin typeface="微软雅黑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srgbClr val="000000">
                  <a:tint val="75000"/>
                </a:srgbClr>
              </a:solidFill>
              <a:latin typeface="微软雅黑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  <a:latin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  <a:latin typeface="微软雅黑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414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6" r:id="rId1"/>
    <p:sldLayoutId id="2147484557" r:id="rId2"/>
    <p:sldLayoutId id="2147484558" r:id="rId3"/>
    <p:sldLayoutId id="2147484559" r:id="rId4"/>
    <p:sldLayoutId id="2147484560" r:id="rId5"/>
  </p:sldLayoutIdLst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3.png"/><Relationship Id="rId3" Type="http://schemas.openxmlformats.org/officeDocument/2006/relationships/audio" Target="../media/media4.WAV"/><Relationship Id="rId7" Type="http://schemas.openxmlformats.org/officeDocument/2006/relationships/audio" Target="../media/audio1.wav"/><Relationship Id="rId12" Type="http://schemas.openxmlformats.org/officeDocument/2006/relationships/image" Target="../media/image22.png"/><Relationship Id="rId2" Type="http://schemas.microsoft.com/office/2007/relationships/media" Target="../media/media4.WAV"/><Relationship Id="rId16" Type="http://schemas.openxmlformats.org/officeDocument/2006/relationships/image" Target="../media/image26.jpeg"/><Relationship Id="rId1" Type="http://schemas.openxmlformats.org/officeDocument/2006/relationships/audio" Target="file:///D:\Rung%20Chuong%20Vang\8.%20Ket%20thuc%20cau%20hoi.wav" TargetMode="External"/><Relationship Id="rId6" Type="http://schemas.openxmlformats.org/officeDocument/2006/relationships/slideLayout" Target="../slideLayouts/slideLayout10.xml"/><Relationship Id="rId11" Type="http://schemas.openxmlformats.org/officeDocument/2006/relationships/image" Target="../media/image21.gif"/><Relationship Id="rId5" Type="http://schemas.openxmlformats.org/officeDocument/2006/relationships/audio" Target="file:///D:\usb%20nam\Rung%20chuong%20vang%20-%20Buc%20Tuong%20%5bNCT%200445427527%5d.mp3" TargetMode="External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audio" Target="file:///D:\Rung%20Chuong%20Vang\chaomung.wav" TargetMode="External"/><Relationship Id="rId9" Type="http://schemas.openxmlformats.org/officeDocument/2006/relationships/audio" Target="../media/audio3.wav"/><Relationship Id="rId1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audio" Target="../media/audio4.wav"/><Relationship Id="rId7" Type="http://schemas.openxmlformats.org/officeDocument/2006/relationships/image" Target="../media/image2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gif"/><Relationship Id="rId5" Type="http://schemas.openxmlformats.org/officeDocument/2006/relationships/audio" Target="../media/audio6.wav"/><Relationship Id="rId4" Type="http://schemas.openxmlformats.org/officeDocument/2006/relationships/audio" Target="../media/audio5.wav"/><Relationship Id="rId9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audio" Target="../media/audio4.wav"/><Relationship Id="rId7" Type="http://schemas.openxmlformats.org/officeDocument/2006/relationships/image" Target="../media/image2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gif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audio" Target="../media/audio4.wav"/><Relationship Id="rId7" Type="http://schemas.openxmlformats.org/officeDocument/2006/relationships/image" Target="../media/image2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gif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audio" Target="../media/audio4.wav"/><Relationship Id="rId7" Type="http://schemas.openxmlformats.org/officeDocument/2006/relationships/image" Target="../media/image2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gif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audio" Target="../media/audio7.wav"/><Relationship Id="rId7" Type="http://schemas.openxmlformats.org/officeDocument/2006/relationships/image" Target="../media/image3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6.gif"/><Relationship Id="rId5" Type="http://schemas.openxmlformats.org/officeDocument/2006/relationships/image" Target="../media/image35.gif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6.jpg"/><Relationship Id="rId9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8.pn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6A33623-67DC-4C4C-8992-44E81253F8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0" b="3395"/>
          <a:stretch/>
        </p:blipFill>
        <p:spPr>
          <a:xfrm>
            <a:off x="15" y="857257"/>
            <a:ext cx="9143985" cy="514349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D9F6043E-054B-4D42-97D3-3BD1A76CB540}"/>
              </a:ext>
            </a:extLst>
          </p:cNvPr>
          <p:cNvSpPr/>
          <p:nvPr/>
        </p:nvSpPr>
        <p:spPr>
          <a:xfrm>
            <a:off x="1600200" y="2314575"/>
            <a:ext cx="5867400" cy="20974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2">
                <a:lumMod val="1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40A822A-D0F4-4093-8C63-471E63177747}"/>
              </a:ext>
            </a:extLst>
          </p:cNvPr>
          <p:cNvSpPr txBox="1"/>
          <p:nvPr/>
        </p:nvSpPr>
        <p:spPr>
          <a:xfrm>
            <a:off x="2106079" y="2862485"/>
            <a:ext cx="485564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4050" b="1" dirty="0" smtClean="0">
                <a:blipFill>
                  <a:blip r:embed="rId6"/>
                  <a:stretch>
                    <a:fillRect/>
                  </a:stretch>
                </a:blipFill>
                <a:latin typeface="Calibri"/>
                <a:ea typeface="Microsoft YaHei UI" panose="020B0503020204020204" pitchFamily="34" charset="-122"/>
              </a:rPr>
              <a:t>Welcome to our class</a:t>
            </a:r>
            <a:endParaRPr lang="zh-CN" altLang="en-US" sz="4050" b="1" dirty="0">
              <a:blipFill>
                <a:blip r:embed="rId6"/>
                <a:stretch>
                  <a:fillRect/>
                </a:stretch>
              </a:blipFill>
              <a:latin typeface="Calibri"/>
              <a:ea typeface="Microsoft YaHei UI" panose="020B0503020204020204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BDDC6E2-DF81-46C8-891D-DA6FB42C3D64}"/>
              </a:ext>
            </a:extLst>
          </p:cNvPr>
          <p:cNvSpPr txBox="1"/>
          <p:nvPr/>
        </p:nvSpPr>
        <p:spPr>
          <a:xfrm>
            <a:off x="2698142" y="3932877"/>
            <a:ext cx="3414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dirty="0" smtClean="0">
                <a:solidFill>
                  <a:prstClr val="white">
                    <a:lumMod val="50000"/>
                  </a:prstClr>
                </a:solidFill>
                <a:latin typeface="Calibri"/>
              </a:rPr>
              <a:t>Teacher: Huynh </a:t>
            </a:r>
            <a:r>
              <a:rPr lang="en-US" altLang="zh-CN" dirty="0" err="1" smtClean="0">
                <a:solidFill>
                  <a:prstClr val="white">
                    <a:lumMod val="50000"/>
                  </a:prstClr>
                </a:solidFill>
                <a:latin typeface="Calibri"/>
              </a:rPr>
              <a:t>Nhu</a:t>
            </a:r>
            <a:endParaRPr lang="zh-CN" altLang="en-US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B21B7B01-2100-4B56-983C-1280582DC796}"/>
              </a:ext>
            </a:extLst>
          </p:cNvPr>
          <p:cNvCxnSpPr/>
          <p:nvPr/>
        </p:nvCxnSpPr>
        <p:spPr>
          <a:xfrm>
            <a:off x="2948730" y="2789744"/>
            <a:ext cx="3439613" cy="17377"/>
          </a:xfrm>
          <a:prstGeom prst="line">
            <a:avLst/>
          </a:prstGeom>
          <a:ln w="57150">
            <a:solidFill>
              <a:srgbClr val="CBBA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B4755448-0171-4FFA-9C07-239A14E73CB8}"/>
              </a:ext>
            </a:extLst>
          </p:cNvPr>
          <p:cNvCxnSpPr/>
          <p:nvPr/>
        </p:nvCxnSpPr>
        <p:spPr>
          <a:xfrm>
            <a:off x="2948729" y="3781256"/>
            <a:ext cx="3439613" cy="17377"/>
          </a:xfrm>
          <a:prstGeom prst="line">
            <a:avLst/>
          </a:prstGeom>
          <a:ln w="57150">
            <a:solidFill>
              <a:srgbClr val="CBBA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>
            <a:extLst>
              <a:ext uri="{FF2B5EF4-FFF2-40B4-BE49-F238E27FC236}">
                <a16:creationId xmlns:a16="http://schemas.microsoft.com/office/drawing/2014/main" id="{B7253739-DE0B-4AAD-A589-F23B637BFD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021" y="2217968"/>
            <a:ext cx="1400357" cy="14516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5001B71-C80C-496C-9849-006A29C2DB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3"/>
            <a:ext cx="9144000" cy="44060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AF693CA-B846-45FE-80E5-127C72CC14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439656"/>
            <a:ext cx="9144000" cy="4412438"/>
          </a:xfrm>
          <a:prstGeom prst="rect">
            <a:avLst/>
          </a:prstGeom>
        </p:spPr>
      </p:pic>
      <p:pic>
        <p:nvPicPr>
          <p:cNvPr id="2" name="28 Track 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429000" y="61318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803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47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8209" y="990600"/>
            <a:ext cx="6522911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2902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Wash your hands before </a:t>
            </a:r>
            <a:r>
              <a:rPr lang="en-US" sz="2800" b="1" dirty="0">
                <a:solidFill>
                  <a:srgbClr val="2902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having meals.</a:t>
            </a:r>
          </a:p>
          <a:p>
            <a:endParaRPr lang="en-US" sz="2800" b="1" dirty="0" smtClean="0">
              <a:solidFill>
                <a:srgbClr val="2902C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rgbClr val="2902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Eat healthy </a:t>
            </a:r>
            <a:r>
              <a:rPr lang="en-US" sz="2800" b="1" dirty="0">
                <a:solidFill>
                  <a:srgbClr val="2902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foods.</a:t>
            </a:r>
          </a:p>
          <a:p>
            <a:endParaRPr lang="en-US" sz="2800" b="1" dirty="0" smtClean="0">
              <a:solidFill>
                <a:srgbClr val="2902C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rgbClr val="2902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Do morning </a:t>
            </a:r>
            <a:r>
              <a:rPr lang="en-US" sz="2800" b="1" dirty="0">
                <a:solidFill>
                  <a:srgbClr val="2902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exercise regularly.</a:t>
            </a:r>
          </a:p>
          <a:p>
            <a:endParaRPr lang="en-US" sz="2800" b="1" dirty="0" smtClean="0">
              <a:solidFill>
                <a:srgbClr val="2902C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rgbClr val="2902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Brush your </a:t>
            </a:r>
            <a:r>
              <a:rPr lang="en-US" sz="2800" b="1" dirty="0">
                <a:solidFill>
                  <a:srgbClr val="2902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teeth twice a day.</a:t>
            </a:r>
          </a:p>
          <a:p>
            <a:endParaRPr lang="en-US" sz="2800" b="1" dirty="0" smtClean="0">
              <a:solidFill>
                <a:srgbClr val="2902C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rgbClr val="2902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Keep your nails short </a:t>
            </a:r>
            <a:r>
              <a:rPr lang="en-US" sz="2800" b="1" dirty="0">
                <a:solidFill>
                  <a:srgbClr val="2902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clean.</a:t>
            </a:r>
          </a:p>
          <a:p>
            <a:endParaRPr lang="en-US" sz="2800" b="1" dirty="0" smtClean="0">
              <a:solidFill>
                <a:srgbClr val="2902C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rgbClr val="2902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Take a </a:t>
            </a:r>
            <a:r>
              <a:rPr lang="en-US" sz="2800" b="1" dirty="0">
                <a:solidFill>
                  <a:srgbClr val="2902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shower every day.</a:t>
            </a:r>
          </a:p>
          <a:p>
            <a:endParaRPr lang="en-US" sz="2800" b="1" dirty="0" smtClean="0">
              <a:solidFill>
                <a:srgbClr val="2902C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 smtClean="0">
              <a:solidFill>
                <a:srgbClr val="2902C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endParaRPr lang="en-US" sz="2800" b="1" dirty="0">
              <a:solidFill>
                <a:srgbClr val="2902C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09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749300" y="2111375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/>
            </a:r>
            <a:br>
              <a:rPr lang="en-US" altLang="en-US" sz="4000" smtClean="0"/>
            </a:br>
            <a:r>
              <a:rPr lang="en-US" altLang="en-US" sz="4000" smtClean="0"/>
              <a:t/>
            </a:r>
            <a:br>
              <a:rPr lang="en-US" altLang="en-US" sz="4000" smtClean="0"/>
            </a:br>
            <a:r>
              <a:rPr lang="en-US" altLang="en-US" sz="4000" smtClean="0"/>
              <a:t/>
            </a:r>
            <a:br>
              <a:rPr lang="en-US" altLang="en-US" sz="4000" smtClean="0"/>
            </a:br>
            <a:r>
              <a:rPr lang="en-US" altLang="en-US" sz="4000" smtClean="0"/>
              <a:t/>
            </a:r>
            <a:br>
              <a:rPr lang="en-US" altLang="en-US" sz="4000" smtClean="0"/>
            </a:br>
            <a:r>
              <a:rPr lang="en-US" altLang="en-US" sz="4000" smtClean="0"/>
              <a:t/>
            </a:r>
            <a:br>
              <a:rPr lang="en-US" altLang="en-US" sz="4000" smtClean="0"/>
            </a:br>
            <a:endParaRPr lang="en-US" altLang="en-US" sz="4000" smtClean="0"/>
          </a:p>
        </p:txBody>
      </p:sp>
      <p:pic>
        <p:nvPicPr>
          <p:cNvPr id="10243" name="Picture 2" descr="ENTER1">
            <a:hlinkClick r:id="rId8" action="ppaction://hlinksldjump">
              <a:snd r:embed="rId9" name="push.wav"/>
            </a:hlinkClick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572250"/>
            <a:ext cx="8477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17" descr="13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273" flipH="1">
            <a:off x="5334000" y="533400"/>
            <a:ext cx="38004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9" name="beep3363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46" name="Rung chuong vang - Buc Tuong [NCT 0445427527].mp3">
            <a:hlinkClick r:id="" action="ppaction://media"/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47" name="WordArt 75"/>
          <p:cNvSpPr>
            <a:spLocks noChangeArrowheads="1" noChangeShapeType="1" noTextEdit="1"/>
          </p:cNvSpPr>
          <p:nvPr/>
        </p:nvSpPr>
        <p:spPr bwMode="auto">
          <a:xfrm>
            <a:off x="6138863" y="2566988"/>
            <a:ext cx="5181600" cy="1935162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algn="ctr"/>
            <a:endParaRPr lang="en-US" sz="3600" b="1" kern="1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+mj-lt"/>
              <a:ea typeface="+mj-lt"/>
              <a:cs typeface="+mj-lt"/>
            </a:endParaRPr>
          </a:p>
        </p:txBody>
      </p:sp>
      <p:pic>
        <p:nvPicPr>
          <p:cNvPr id="10250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-204788"/>
            <a:ext cx="9153526" cy="7086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7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088" y="-352425"/>
            <a:ext cx="3779837" cy="284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7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2" t="6648" r="11850" b="11848"/>
          <a:stretch>
            <a:fillRect/>
          </a:stretch>
        </p:blipFill>
        <p:spPr bwMode="auto">
          <a:xfrm rot="3076220">
            <a:off x="3838575" y="-25400"/>
            <a:ext cx="1833563" cy="187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61641" y="2417763"/>
            <a:ext cx="7860059" cy="1537954"/>
          </a:xfrm>
          <a:prstGeom prst="rect">
            <a:avLst/>
          </a:prstGeom>
          <a:noFill/>
        </p:spPr>
        <p:txBody>
          <a:bodyPr>
            <a:prstTxWarp prst="textInflateTop">
              <a:avLst/>
            </a:prstTxWarp>
            <a:spAutoFit/>
          </a:bodyPr>
          <a:lstStyle/>
          <a:p>
            <a:pPr>
              <a:defRPr/>
            </a:pPr>
            <a:r>
              <a:rPr 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RING GOLDEN BELL</a:t>
            </a:r>
          </a:p>
        </p:txBody>
      </p:sp>
    </p:spTree>
    <p:extLst>
      <p:ext uri="{BB962C8B-B14F-4D97-AF65-F5344CB8AC3E}">
        <p14:creationId xmlns:p14="http://schemas.microsoft.com/office/powerpoint/2010/main" val="2143280382"/>
      </p:ext>
    </p:extLst>
  </p:cSld>
  <p:clrMapOvr>
    <a:masterClrMapping/>
  </p:clrMapOvr>
  <p:transition>
    <p:sndAc>
      <p:stSnd>
        <p:snd r:embed="rId7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089" fill="hold"/>
                                        <p:tgtEl>
                                          <p:spTgt spid="31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155" decel="100000"/>
                                        <p:tgtEl>
                                          <p:spTgt spid="3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155" decel="100000"/>
                                        <p:tgtEl>
                                          <p:spTgt spid="314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14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" dur="1155" fill="hold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5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376" fill="hold"/>
                                        <p:tgtEl>
                                          <p:spTgt spid="20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4" fill="hold"/>
                                        <p:tgtEl>
                                          <p:spTgt spid="20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460" fill="hold"/>
                                        <p:tgtEl>
                                          <p:spTgt spid="20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1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8"/>
                </p:tgtEl>
              </p:cMediaNode>
            </p:audio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9"/>
                </p:tgtEl>
              </p:cMediaNode>
            </p:audio>
            <p:audio>
              <p:cMediaNode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71"/>
                </p:tgtEl>
              </p:cMediaNode>
            </p:audio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4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4"/>
          <p:cNvSpPr>
            <a:spLocks noChangeArrowheads="1"/>
          </p:cNvSpPr>
          <p:nvPr/>
        </p:nvSpPr>
        <p:spPr bwMode="auto">
          <a:xfrm>
            <a:off x="3352800" y="4953000"/>
            <a:ext cx="3962400" cy="1114425"/>
          </a:xfrm>
          <a:prstGeom prst="rect">
            <a:avLst/>
          </a:prstGeom>
          <a:gradFill rotWithShape="1">
            <a:gsLst>
              <a:gs pos="0">
                <a:srgbClr val="8990D7">
                  <a:alpha val="42000"/>
                </a:srgbClr>
              </a:gs>
              <a:gs pos="100000">
                <a:srgbClr val="DAFF8F"/>
              </a:gs>
            </a:gsLst>
            <a:path path="shape">
              <a:fillToRect l="50000" t="50000" r="50000" b="50000"/>
            </a:path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CCECFF"/>
            </a:extrusionClr>
            <a:contourClr>
              <a:srgbClr val="8990D7"/>
            </a:contourClr>
          </a:sp3d>
        </p:spPr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3600"/>
          </a:p>
        </p:txBody>
      </p:sp>
      <p:sp>
        <p:nvSpPr>
          <p:cNvPr id="11267" name="Rectangle 54"/>
          <p:cNvSpPr>
            <a:spLocks noChangeArrowheads="1"/>
          </p:cNvSpPr>
          <p:nvPr/>
        </p:nvSpPr>
        <p:spPr bwMode="auto">
          <a:xfrm>
            <a:off x="381000" y="1600200"/>
            <a:ext cx="8229600" cy="3124200"/>
          </a:xfrm>
          <a:prstGeom prst="rect">
            <a:avLst/>
          </a:prstGeom>
          <a:solidFill>
            <a:schemeClr val="bg1">
              <a:alpha val="41960"/>
            </a:schemeClr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C6D1C1"/>
            </a:extrusionClr>
            <a:contourClr>
              <a:schemeClr val="bg1"/>
            </a:contourClr>
          </a:sp3d>
        </p:spPr>
        <p:txBody>
          <a:bodyPr wrap="none" anchor="ctr">
            <a:flatTx/>
          </a:bodyPr>
          <a:lstStyle>
            <a:lvl1pPr marL="609600" indent="-609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vi-VN" sz="3200" b="1">
                <a:latin typeface="Times New Roman" panose="02020603050405020304" pitchFamily="18" charset="0"/>
              </a:rPr>
              <a:t>        </a:t>
            </a:r>
            <a:endParaRPr lang="en-US" altLang="en-US" sz="3200" b="1">
              <a:latin typeface="Times New Roman" panose="02020603050405020304" pitchFamily="18" charset="0"/>
            </a:endParaRPr>
          </a:p>
        </p:txBody>
      </p:sp>
      <p:pic>
        <p:nvPicPr>
          <p:cNvPr id="11268" name="Picture 9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1763"/>
            <a:ext cx="114300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AutoShape 11"/>
          <p:cNvSpPr>
            <a:spLocks noChangeArrowheads="1"/>
          </p:cNvSpPr>
          <p:nvPr/>
        </p:nvSpPr>
        <p:spPr bwMode="auto">
          <a:xfrm>
            <a:off x="1295400" y="1143000"/>
            <a:ext cx="1536700" cy="34131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b="1"/>
          </a:p>
        </p:txBody>
      </p:sp>
      <p:sp>
        <p:nvSpPr>
          <p:cNvPr id="56354" name="Rectangle 34"/>
          <p:cNvSpPr>
            <a:spLocks noChangeArrowheads="1"/>
          </p:cNvSpPr>
          <p:nvPr/>
        </p:nvSpPr>
        <p:spPr bwMode="auto">
          <a:xfrm>
            <a:off x="0" y="1219200"/>
            <a:ext cx="457200" cy="563880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hlink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n-US" b="1">
              <a:latin typeface="Arial" charset="0"/>
              <a:cs typeface="+mn-cs"/>
            </a:endParaRPr>
          </a:p>
        </p:txBody>
      </p:sp>
      <p:pic>
        <p:nvPicPr>
          <p:cNvPr id="11271" name="Picture 38" descr="mouse"/>
          <p:cNvPicPr>
            <a:picLocks noChangeAspect="1" noChangeArrowheads="1" noCrop="1"/>
          </p:cNvPicPr>
          <p:nvPr/>
        </p:nvPicPr>
        <p:blipFill>
          <a:blip r:embed="rId7">
            <a:lum bright="-8000" contrast="-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6075363"/>
            <a:ext cx="609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Text Box 39"/>
          <p:cNvSpPr txBox="1">
            <a:spLocks noChangeArrowheads="1"/>
          </p:cNvSpPr>
          <p:nvPr/>
        </p:nvSpPr>
        <p:spPr bwMode="auto">
          <a:xfrm>
            <a:off x="1295400" y="1066800"/>
            <a:ext cx="1612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 1</a:t>
            </a:r>
          </a:p>
        </p:txBody>
      </p:sp>
      <p:sp>
        <p:nvSpPr>
          <p:cNvPr id="77" name="Rectangle 76"/>
          <p:cNvSpPr/>
          <p:nvPr/>
        </p:nvSpPr>
        <p:spPr>
          <a:xfrm>
            <a:off x="1262063" y="50800"/>
            <a:ext cx="6750050" cy="10064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C00000">
                <a:alpha val="40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Ring golden bell</a:t>
            </a:r>
          </a:p>
        </p:txBody>
      </p:sp>
      <p:pic>
        <p:nvPicPr>
          <p:cNvPr id="11274" name="Picture 9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228600"/>
            <a:ext cx="1143000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33" name="AutoShape 41"/>
          <p:cNvSpPr>
            <a:spLocks noChangeArrowheads="1"/>
          </p:cNvSpPr>
          <p:nvPr/>
        </p:nvSpPr>
        <p:spPr bwMode="auto">
          <a:xfrm>
            <a:off x="7162800" y="4724400"/>
            <a:ext cx="1981200" cy="1905000"/>
          </a:xfrm>
          <a:prstGeom prst="cloudCallout">
            <a:avLst>
              <a:gd name="adj1" fmla="val 237847"/>
              <a:gd name="adj2" fmla="val 35167"/>
            </a:avLst>
          </a:prstGeom>
          <a:solidFill>
            <a:srgbClr val="FFFF99"/>
          </a:solidFill>
          <a:ln>
            <a:noFill/>
          </a:ln>
          <a:effectLst/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anose="020B7200000000000000" pitchFamily="34" charset="0"/>
              </a:rPr>
              <a:t>Start</a:t>
            </a:r>
          </a:p>
        </p:txBody>
      </p:sp>
      <p:grpSp>
        <p:nvGrpSpPr>
          <p:cNvPr id="11" name="Group 69"/>
          <p:cNvGrpSpPr>
            <a:grpSpLocks/>
          </p:cNvGrpSpPr>
          <p:nvPr/>
        </p:nvGrpSpPr>
        <p:grpSpPr bwMode="auto">
          <a:xfrm>
            <a:off x="968375" y="5499100"/>
            <a:ext cx="1774825" cy="1371600"/>
            <a:chOff x="3816" y="-1208"/>
            <a:chExt cx="1118" cy="1104"/>
          </a:xfrm>
        </p:grpSpPr>
        <p:pic>
          <p:nvPicPr>
            <p:cNvPr id="11297" name="Picture 70" descr="CLOCK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6" y="-1208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98" name="AutoShape 71"/>
            <p:cNvSpPr>
              <a:spLocks noChangeArrowheads="1"/>
            </p:cNvSpPr>
            <p:nvPr/>
          </p:nvSpPr>
          <p:spPr bwMode="auto">
            <a:xfrm>
              <a:off x="4008" y="-1124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5s </a:t>
              </a:r>
            </a:p>
          </p:txBody>
        </p:sp>
      </p:grpSp>
      <p:grpSp>
        <p:nvGrpSpPr>
          <p:cNvPr id="12" name="Group 72"/>
          <p:cNvGrpSpPr>
            <a:grpSpLocks/>
          </p:cNvGrpSpPr>
          <p:nvPr/>
        </p:nvGrpSpPr>
        <p:grpSpPr bwMode="auto">
          <a:xfrm>
            <a:off x="977900" y="5510213"/>
            <a:ext cx="1774825" cy="1371600"/>
            <a:chOff x="7057" y="-955"/>
            <a:chExt cx="1118" cy="1104"/>
          </a:xfrm>
        </p:grpSpPr>
        <p:pic>
          <p:nvPicPr>
            <p:cNvPr id="11295" name="Picture 73" descr="CLOCK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7" y="-955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96" name="AutoShape 74"/>
            <p:cNvSpPr>
              <a:spLocks noChangeArrowheads="1"/>
            </p:cNvSpPr>
            <p:nvPr/>
          </p:nvSpPr>
          <p:spPr bwMode="auto">
            <a:xfrm>
              <a:off x="7225" y="-814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4s </a:t>
              </a:r>
            </a:p>
          </p:txBody>
        </p:sp>
      </p:grpSp>
      <p:grpSp>
        <p:nvGrpSpPr>
          <p:cNvPr id="13" name="Group 75"/>
          <p:cNvGrpSpPr>
            <a:grpSpLocks/>
          </p:cNvGrpSpPr>
          <p:nvPr/>
        </p:nvGrpSpPr>
        <p:grpSpPr bwMode="auto">
          <a:xfrm>
            <a:off x="981075" y="5499100"/>
            <a:ext cx="1774825" cy="1371600"/>
            <a:chOff x="6814" y="-2861"/>
            <a:chExt cx="1118" cy="1104"/>
          </a:xfrm>
        </p:grpSpPr>
        <p:pic>
          <p:nvPicPr>
            <p:cNvPr id="11293" name="Picture 76" descr="CLOCK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4" y="-2861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94" name="AutoShape 77"/>
            <p:cNvSpPr>
              <a:spLocks noChangeArrowheads="1"/>
            </p:cNvSpPr>
            <p:nvPr/>
          </p:nvSpPr>
          <p:spPr bwMode="auto">
            <a:xfrm>
              <a:off x="6941" y="-2770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3s </a:t>
              </a:r>
            </a:p>
          </p:txBody>
        </p:sp>
      </p:grpSp>
      <p:grpSp>
        <p:nvGrpSpPr>
          <p:cNvPr id="14" name="Group 78"/>
          <p:cNvGrpSpPr>
            <a:grpSpLocks/>
          </p:cNvGrpSpPr>
          <p:nvPr/>
        </p:nvGrpSpPr>
        <p:grpSpPr bwMode="auto">
          <a:xfrm>
            <a:off x="976313" y="5487988"/>
            <a:ext cx="1774825" cy="1371600"/>
            <a:chOff x="4450" y="0"/>
            <a:chExt cx="1118" cy="1104"/>
          </a:xfrm>
        </p:grpSpPr>
        <p:pic>
          <p:nvPicPr>
            <p:cNvPr id="11291" name="Picture 79" descr="CLOCK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92" name="AutoShape 80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2s </a:t>
              </a:r>
            </a:p>
          </p:txBody>
        </p:sp>
      </p:grpSp>
      <p:grpSp>
        <p:nvGrpSpPr>
          <p:cNvPr id="15" name="Group 81"/>
          <p:cNvGrpSpPr>
            <a:grpSpLocks/>
          </p:cNvGrpSpPr>
          <p:nvPr/>
        </p:nvGrpSpPr>
        <p:grpSpPr bwMode="auto">
          <a:xfrm>
            <a:off x="968375" y="5511800"/>
            <a:ext cx="1774825" cy="1371600"/>
            <a:chOff x="7051" y="402"/>
            <a:chExt cx="1118" cy="1104"/>
          </a:xfrm>
        </p:grpSpPr>
        <p:pic>
          <p:nvPicPr>
            <p:cNvPr id="11289" name="Picture 82" descr="CLOCK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1" y="402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90" name="AutoShape 83"/>
            <p:cNvSpPr>
              <a:spLocks noChangeArrowheads="1"/>
            </p:cNvSpPr>
            <p:nvPr/>
          </p:nvSpPr>
          <p:spPr bwMode="auto">
            <a:xfrm>
              <a:off x="7201" y="480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1s </a:t>
              </a:r>
            </a:p>
          </p:txBody>
        </p:sp>
      </p:grpSp>
      <p:grpSp>
        <p:nvGrpSpPr>
          <p:cNvPr id="16" name="Group 84"/>
          <p:cNvGrpSpPr>
            <a:grpSpLocks/>
          </p:cNvGrpSpPr>
          <p:nvPr/>
        </p:nvGrpSpPr>
        <p:grpSpPr bwMode="auto">
          <a:xfrm>
            <a:off x="950913" y="5522913"/>
            <a:ext cx="1774825" cy="1371600"/>
            <a:chOff x="7734" y="-2170"/>
            <a:chExt cx="1118" cy="1104"/>
          </a:xfrm>
        </p:grpSpPr>
        <p:pic>
          <p:nvPicPr>
            <p:cNvPr id="11287" name="Picture 85" descr="CLOCK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4" y="-217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88" name="AutoShape 86"/>
            <p:cNvSpPr>
              <a:spLocks noChangeArrowheads="1"/>
            </p:cNvSpPr>
            <p:nvPr/>
          </p:nvSpPr>
          <p:spPr bwMode="auto">
            <a:xfrm>
              <a:off x="7923" y="-2021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0s </a:t>
              </a:r>
            </a:p>
          </p:txBody>
        </p:sp>
      </p:grpSp>
      <p:sp>
        <p:nvSpPr>
          <p:cNvPr id="8279" name="AutoShape 87"/>
          <p:cNvSpPr>
            <a:spLocks noChangeArrowheads="1"/>
          </p:cNvSpPr>
          <p:nvPr/>
        </p:nvSpPr>
        <p:spPr bwMode="auto">
          <a:xfrm>
            <a:off x="7196138" y="4686300"/>
            <a:ext cx="1981200" cy="2133600"/>
          </a:xfrm>
          <a:prstGeom prst="cloudCallout">
            <a:avLst>
              <a:gd name="adj1" fmla="val 568440"/>
              <a:gd name="adj2" fmla="val -38912"/>
            </a:avLst>
          </a:prstGeom>
          <a:solidFill>
            <a:srgbClr val="FFFF99"/>
          </a:solidFill>
          <a:ln>
            <a:noFill/>
          </a:ln>
          <a:effectLst/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Times up</a:t>
            </a:r>
          </a:p>
        </p:txBody>
      </p:sp>
      <p:sp>
        <p:nvSpPr>
          <p:cNvPr id="57356" name="AutoShape 12"/>
          <p:cNvSpPr>
            <a:spLocks noChangeArrowheads="1"/>
          </p:cNvSpPr>
          <p:nvPr/>
        </p:nvSpPr>
        <p:spPr bwMode="auto">
          <a:xfrm>
            <a:off x="3657600" y="5054600"/>
            <a:ext cx="3505200" cy="89535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Key:  C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04800" y="1701800"/>
            <a:ext cx="822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vi-VN" sz="3200" b="1" dirty="0">
                <a:latin typeface="Times New Roman" panose="02020603050405020304" pitchFamily="18" charset="0"/>
              </a:rPr>
              <a:t>      </a:t>
            </a:r>
            <a:r>
              <a:rPr lang="en-US" alt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I have ………………...</a:t>
            </a:r>
            <a:endParaRPr lang="en-US" altLang="vi-VN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1303338" y="2578100"/>
            <a:ext cx="3333750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vi-VN" sz="3200" b="1" dirty="0">
                <a:latin typeface="Times New Roman" panose="02020603050405020304" pitchFamily="18" charset="0"/>
              </a:rPr>
              <a:t>A. a</a:t>
            </a:r>
            <a:r>
              <a:rPr lang="en-US" altLang="vi-VN" sz="3200" b="1" dirty="0" smtClean="0">
                <a:latin typeface="Times New Roman" panose="02020603050405020304" pitchFamily="18" charset="0"/>
              </a:rPr>
              <a:t> sore throat                  </a:t>
            </a:r>
            <a:endParaRPr lang="en-US" altLang="vi-VN" sz="3200" b="1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vi-VN" sz="3200" b="1" dirty="0">
                <a:latin typeface="Times New Roman" panose="02020603050405020304" pitchFamily="18" charset="0"/>
              </a:rPr>
              <a:t>B. a</a:t>
            </a:r>
            <a:r>
              <a:rPr lang="en-US" altLang="vi-VN" sz="3200" b="1" dirty="0" smtClean="0">
                <a:latin typeface="Times New Roman" panose="02020603050405020304" pitchFamily="18" charset="0"/>
              </a:rPr>
              <a:t>n earache</a:t>
            </a:r>
            <a:endParaRPr lang="en-US" altLang="vi-VN" sz="3200" b="1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vi-VN" sz="3200" b="1" dirty="0">
                <a:latin typeface="Times New Roman" panose="02020603050405020304" pitchFamily="18" charset="0"/>
              </a:rPr>
              <a:t>C. a</a:t>
            </a:r>
            <a:r>
              <a:rPr lang="en-US" altLang="vi-VN" sz="3200" b="1" dirty="0" smtClean="0">
                <a:latin typeface="Times New Roman" panose="02020603050405020304" pitchFamily="18" charset="0"/>
              </a:rPr>
              <a:t> fever</a:t>
            </a:r>
            <a:endParaRPr lang="en-US" altLang="en-US" sz="3200" b="1" dirty="0">
              <a:latin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04"/>
          <a:stretch/>
        </p:blipFill>
        <p:spPr>
          <a:xfrm>
            <a:off x="5791200" y="2070895"/>
            <a:ext cx="2220913" cy="204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876810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82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" dur="500"/>
                                        <p:tgtEl>
                                          <p:spTgt spid="8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7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7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34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9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6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6100"/>
                            </p:stCondLst>
                            <p:childTnLst>
                              <p:par>
                                <p:cTn id="42" presetID="23" presetClass="exit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76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8100"/>
                            </p:stCondLst>
                            <p:childTnLst>
                              <p:par>
                                <p:cTn id="50" presetID="23" presetClass="exit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91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9600"/>
                            </p:stCondLst>
                            <p:childTnLst>
                              <p:par>
                                <p:cTn id="58" presetID="23" presetClass="exit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11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1100"/>
                            </p:stCondLst>
                            <p:childTnLst>
                              <p:par>
                                <p:cTn id="6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1000"/>
                                        <p:tgtEl>
                                          <p:spTgt spid="82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573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573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573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573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33" grpId="0" animBg="1"/>
      <p:bldP spid="8233" grpId="1" animBg="1"/>
      <p:bldP spid="8279" grpId="0" animBg="1"/>
      <p:bldP spid="57356" grpId="0" animBg="1"/>
      <p:bldP spid="57356" grpId="1" animBg="1"/>
      <p:bldP spid="2" grpId="0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54"/>
          <p:cNvSpPr>
            <a:spLocks noChangeArrowheads="1"/>
          </p:cNvSpPr>
          <p:nvPr/>
        </p:nvSpPr>
        <p:spPr bwMode="auto">
          <a:xfrm>
            <a:off x="3352800" y="4953000"/>
            <a:ext cx="3962400" cy="1114425"/>
          </a:xfrm>
          <a:prstGeom prst="rect">
            <a:avLst/>
          </a:prstGeom>
          <a:gradFill rotWithShape="1">
            <a:gsLst>
              <a:gs pos="0">
                <a:srgbClr val="8990D7">
                  <a:alpha val="42000"/>
                </a:srgbClr>
              </a:gs>
              <a:gs pos="100000">
                <a:srgbClr val="DAFF8F"/>
              </a:gs>
            </a:gsLst>
            <a:path path="shape">
              <a:fillToRect l="50000" t="50000" r="50000" b="50000"/>
            </a:path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CCECFF"/>
            </a:extrusionClr>
            <a:contourClr>
              <a:srgbClr val="8990D7"/>
            </a:contourClr>
          </a:sp3d>
        </p:spPr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3600"/>
          </a:p>
        </p:txBody>
      </p:sp>
      <p:sp>
        <p:nvSpPr>
          <p:cNvPr id="12291" name="Rectangle 54"/>
          <p:cNvSpPr>
            <a:spLocks noChangeArrowheads="1"/>
          </p:cNvSpPr>
          <p:nvPr/>
        </p:nvSpPr>
        <p:spPr bwMode="auto">
          <a:xfrm>
            <a:off x="317430" y="1600200"/>
            <a:ext cx="8229600" cy="3124200"/>
          </a:xfrm>
          <a:prstGeom prst="rect">
            <a:avLst/>
          </a:prstGeom>
          <a:solidFill>
            <a:schemeClr val="bg1">
              <a:alpha val="41960"/>
            </a:schemeClr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C6D1C1"/>
            </a:extrusionClr>
            <a:contourClr>
              <a:schemeClr val="bg1"/>
            </a:contourClr>
          </a:sp3d>
        </p:spPr>
        <p:txBody>
          <a:bodyPr wrap="none" anchor="ctr">
            <a:flatTx/>
          </a:bodyPr>
          <a:lstStyle>
            <a:lvl1pPr marL="609600" indent="-609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vi-VN" sz="3200" b="1">
                <a:latin typeface="Times New Roman" panose="02020603050405020304" pitchFamily="18" charset="0"/>
              </a:rPr>
              <a:t>        </a:t>
            </a:r>
            <a:endParaRPr lang="en-US" altLang="en-US" sz="3200" b="1">
              <a:latin typeface="Times New Roman" panose="02020603050405020304" pitchFamily="18" charset="0"/>
            </a:endParaRPr>
          </a:p>
        </p:txBody>
      </p:sp>
      <p:pic>
        <p:nvPicPr>
          <p:cNvPr id="12292" name="Picture 9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1763"/>
            <a:ext cx="114300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AutoShape 11"/>
          <p:cNvSpPr>
            <a:spLocks noChangeArrowheads="1"/>
          </p:cNvSpPr>
          <p:nvPr/>
        </p:nvSpPr>
        <p:spPr bwMode="auto">
          <a:xfrm>
            <a:off x="1295400" y="1143000"/>
            <a:ext cx="1536700" cy="34131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b="1"/>
          </a:p>
        </p:txBody>
      </p:sp>
      <p:sp>
        <p:nvSpPr>
          <p:cNvPr id="56354" name="Rectangle 34"/>
          <p:cNvSpPr>
            <a:spLocks noChangeArrowheads="1"/>
          </p:cNvSpPr>
          <p:nvPr/>
        </p:nvSpPr>
        <p:spPr bwMode="auto">
          <a:xfrm>
            <a:off x="0" y="1219200"/>
            <a:ext cx="457200" cy="563880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hlink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n-US" b="1">
              <a:latin typeface="Arial" charset="0"/>
              <a:cs typeface="+mn-cs"/>
            </a:endParaRPr>
          </a:p>
        </p:txBody>
      </p:sp>
      <p:pic>
        <p:nvPicPr>
          <p:cNvPr id="12295" name="Picture 38" descr="mouse"/>
          <p:cNvPicPr>
            <a:picLocks noChangeAspect="1" noChangeArrowheads="1" noCrop="1"/>
          </p:cNvPicPr>
          <p:nvPr/>
        </p:nvPicPr>
        <p:blipFill>
          <a:blip r:embed="rId7">
            <a:lum bright="-8000" contrast="-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6075363"/>
            <a:ext cx="609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Text Box 39"/>
          <p:cNvSpPr txBox="1">
            <a:spLocks noChangeArrowheads="1"/>
          </p:cNvSpPr>
          <p:nvPr/>
        </p:nvSpPr>
        <p:spPr bwMode="auto">
          <a:xfrm>
            <a:off x="1295400" y="1066800"/>
            <a:ext cx="1612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 2</a:t>
            </a:r>
          </a:p>
        </p:txBody>
      </p:sp>
      <p:sp>
        <p:nvSpPr>
          <p:cNvPr id="77" name="Rectangle 76"/>
          <p:cNvSpPr/>
          <p:nvPr/>
        </p:nvSpPr>
        <p:spPr>
          <a:xfrm>
            <a:off x="1262063" y="50800"/>
            <a:ext cx="6750050" cy="10064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C00000">
                <a:alpha val="40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Ring golden bell</a:t>
            </a:r>
          </a:p>
        </p:txBody>
      </p:sp>
      <p:pic>
        <p:nvPicPr>
          <p:cNvPr id="12298" name="Picture 9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228600"/>
            <a:ext cx="1143000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33" name="AutoShape 41"/>
          <p:cNvSpPr>
            <a:spLocks noChangeArrowheads="1"/>
          </p:cNvSpPr>
          <p:nvPr/>
        </p:nvSpPr>
        <p:spPr bwMode="auto">
          <a:xfrm>
            <a:off x="7162800" y="4724400"/>
            <a:ext cx="1981200" cy="1905000"/>
          </a:xfrm>
          <a:prstGeom prst="cloudCallout">
            <a:avLst>
              <a:gd name="adj1" fmla="val 237847"/>
              <a:gd name="adj2" fmla="val 35167"/>
            </a:avLst>
          </a:prstGeom>
          <a:solidFill>
            <a:srgbClr val="FFFF99"/>
          </a:solidFill>
          <a:ln>
            <a:noFill/>
          </a:ln>
          <a:effectLst/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anose="020B7200000000000000" pitchFamily="34" charset="0"/>
              </a:rPr>
              <a:t>Start</a:t>
            </a:r>
          </a:p>
        </p:txBody>
      </p:sp>
      <p:grpSp>
        <p:nvGrpSpPr>
          <p:cNvPr id="11" name="Group 69"/>
          <p:cNvGrpSpPr>
            <a:grpSpLocks/>
          </p:cNvGrpSpPr>
          <p:nvPr/>
        </p:nvGrpSpPr>
        <p:grpSpPr bwMode="auto">
          <a:xfrm>
            <a:off x="968375" y="5499100"/>
            <a:ext cx="1774825" cy="1371600"/>
            <a:chOff x="3816" y="-1208"/>
            <a:chExt cx="1118" cy="1104"/>
          </a:xfrm>
        </p:grpSpPr>
        <p:pic>
          <p:nvPicPr>
            <p:cNvPr id="12321" name="Picture 70" descr="CLOCK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6" y="-1208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22" name="AutoShape 71"/>
            <p:cNvSpPr>
              <a:spLocks noChangeArrowheads="1"/>
            </p:cNvSpPr>
            <p:nvPr/>
          </p:nvSpPr>
          <p:spPr bwMode="auto">
            <a:xfrm>
              <a:off x="4008" y="-1124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5s </a:t>
              </a:r>
            </a:p>
          </p:txBody>
        </p:sp>
      </p:grpSp>
      <p:grpSp>
        <p:nvGrpSpPr>
          <p:cNvPr id="12" name="Group 72"/>
          <p:cNvGrpSpPr>
            <a:grpSpLocks/>
          </p:cNvGrpSpPr>
          <p:nvPr/>
        </p:nvGrpSpPr>
        <p:grpSpPr bwMode="auto">
          <a:xfrm>
            <a:off x="977900" y="5510213"/>
            <a:ext cx="1774825" cy="1371600"/>
            <a:chOff x="7057" y="-955"/>
            <a:chExt cx="1118" cy="1104"/>
          </a:xfrm>
        </p:grpSpPr>
        <p:pic>
          <p:nvPicPr>
            <p:cNvPr id="12319" name="Picture 73" descr="CLOCK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7" y="-955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20" name="AutoShape 74"/>
            <p:cNvSpPr>
              <a:spLocks noChangeArrowheads="1"/>
            </p:cNvSpPr>
            <p:nvPr/>
          </p:nvSpPr>
          <p:spPr bwMode="auto">
            <a:xfrm>
              <a:off x="7225" y="-814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4s </a:t>
              </a:r>
            </a:p>
          </p:txBody>
        </p:sp>
      </p:grpSp>
      <p:grpSp>
        <p:nvGrpSpPr>
          <p:cNvPr id="13" name="Group 75"/>
          <p:cNvGrpSpPr>
            <a:grpSpLocks/>
          </p:cNvGrpSpPr>
          <p:nvPr/>
        </p:nvGrpSpPr>
        <p:grpSpPr bwMode="auto">
          <a:xfrm>
            <a:off x="981075" y="5499100"/>
            <a:ext cx="1774825" cy="1371600"/>
            <a:chOff x="6814" y="-2861"/>
            <a:chExt cx="1118" cy="1104"/>
          </a:xfrm>
        </p:grpSpPr>
        <p:pic>
          <p:nvPicPr>
            <p:cNvPr id="12317" name="Picture 76" descr="CLOCK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4" y="-2861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18" name="AutoShape 77"/>
            <p:cNvSpPr>
              <a:spLocks noChangeArrowheads="1"/>
            </p:cNvSpPr>
            <p:nvPr/>
          </p:nvSpPr>
          <p:spPr bwMode="auto">
            <a:xfrm>
              <a:off x="6941" y="-2770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3s </a:t>
              </a:r>
            </a:p>
          </p:txBody>
        </p:sp>
      </p:grpSp>
      <p:grpSp>
        <p:nvGrpSpPr>
          <p:cNvPr id="14" name="Group 78"/>
          <p:cNvGrpSpPr>
            <a:grpSpLocks/>
          </p:cNvGrpSpPr>
          <p:nvPr/>
        </p:nvGrpSpPr>
        <p:grpSpPr bwMode="auto">
          <a:xfrm>
            <a:off x="976313" y="5487988"/>
            <a:ext cx="1774825" cy="1371600"/>
            <a:chOff x="4450" y="0"/>
            <a:chExt cx="1118" cy="1104"/>
          </a:xfrm>
        </p:grpSpPr>
        <p:pic>
          <p:nvPicPr>
            <p:cNvPr id="12315" name="Picture 79" descr="CLOCK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16" name="AutoShape 80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2s </a:t>
              </a:r>
            </a:p>
          </p:txBody>
        </p:sp>
      </p:grpSp>
      <p:grpSp>
        <p:nvGrpSpPr>
          <p:cNvPr id="15" name="Group 81"/>
          <p:cNvGrpSpPr>
            <a:grpSpLocks/>
          </p:cNvGrpSpPr>
          <p:nvPr/>
        </p:nvGrpSpPr>
        <p:grpSpPr bwMode="auto">
          <a:xfrm>
            <a:off x="968375" y="5511800"/>
            <a:ext cx="1774825" cy="1371600"/>
            <a:chOff x="7051" y="402"/>
            <a:chExt cx="1118" cy="1104"/>
          </a:xfrm>
        </p:grpSpPr>
        <p:pic>
          <p:nvPicPr>
            <p:cNvPr id="12313" name="Picture 82" descr="CLOCK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1" y="402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14" name="AutoShape 83"/>
            <p:cNvSpPr>
              <a:spLocks noChangeArrowheads="1"/>
            </p:cNvSpPr>
            <p:nvPr/>
          </p:nvSpPr>
          <p:spPr bwMode="auto">
            <a:xfrm>
              <a:off x="7201" y="480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1s </a:t>
              </a:r>
            </a:p>
          </p:txBody>
        </p:sp>
      </p:grpSp>
      <p:grpSp>
        <p:nvGrpSpPr>
          <p:cNvPr id="16" name="Group 84"/>
          <p:cNvGrpSpPr>
            <a:grpSpLocks/>
          </p:cNvGrpSpPr>
          <p:nvPr/>
        </p:nvGrpSpPr>
        <p:grpSpPr bwMode="auto">
          <a:xfrm>
            <a:off x="950913" y="5522913"/>
            <a:ext cx="1774825" cy="1371600"/>
            <a:chOff x="7734" y="-2170"/>
            <a:chExt cx="1118" cy="1104"/>
          </a:xfrm>
        </p:grpSpPr>
        <p:pic>
          <p:nvPicPr>
            <p:cNvPr id="12311" name="Picture 85" descr="CLOCK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4" y="-217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12" name="AutoShape 86"/>
            <p:cNvSpPr>
              <a:spLocks noChangeArrowheads="1"/>
            </p:cNvSpPr>
            <p:nvPr/>
          </p:nvSpPr>
          <p:spPr bwMode="auto">
            <a:xfrm>
              <a:off x="7923" y="-2021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0s </a:t>
              </a:r>
            </a:p>
          </p:txBody>
        </p:sp>
      </p:grpSp>
      <p:sp>
        <p:nvSpPr>
          <p:cNvPr id="8279" name="AutoShape 87"/>
          <p:cNvSpPr>
            <a:spLocks noChangeArrowheads="1"/>
          </p:cNvSpPr>
          <p:nvPr/>
        </p:nvSpPr>
        <p:spPr bwMode="auto">
          <a:xfrm>
            <a:off x="7196138" y="4686300"/>
            <a:ext cx="1981200" cy="2133600"/>
          </a:xfrm>
          <a:prstGeom prst="cloudCallout">
            <a:avLst>
              <a:gd name="adj1" fmla="val 568440"/>
              <a:gd name="adj2" fmla="val -38912"/>
            </a:avLst>
          </a:prstGeom>
          <a:solidFill>
            <a:srgbClr val="FFFF99"/>
          </a:solidFill>
          <a:ln>
            <a:noFill/>
          </a:ln>
          <a:effectLst/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Times up</a:t>
            </a:r>
          </a:p>
        </p:txBody>
      </p:sp>
      <p:sp>
        <p:nvSpPr>
          <p:cNvPr id="57356" name="AutoShape 12"/>
          <p:cNvSpPr>
            <a:spLocks noChangeArrowheads="1"/>
          </p:cNvSpPr>
          <p:nvPr/>
        </p:nvSpPr>
        <p:spPr bwMode="auto">
          <a:xfrm>
            <a:off x="3657600" y="5054600"/>
            <a:ext cx="3505200" cy="89535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Key:  A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947738" y="1527907"/>
            <a:ext cx="8229600" cy="117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A: I have a bad toothache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B: You should……………………..</a:t>
            </a:r>
            <a:endParaRPr lang="en-US" altLang="vi-VN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1303338" y="2578100"/>
            <a:ext cx="5021262" cy="176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09600" indent="-609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vi-VN" sz="3200" b="1" dirty="0">
                <a:latin typeface="Times New Roman" panose="02020603050405020304" pitchFamily="18" charset="0"/>
              </a:rPr>
              <a:t>A</a:t>
            </a:r>
            <a:r>
              <a:rPr lang="en-US" altLang="vi-VN" sz="3200" b="1" dirty="0" smtClean="0">
                <a:latin typeface="Times New Roman" panose="02020603050405020304" pitchFamily="18" charset="0"/>
              </a:rPr>
              <a:t>. go to the dentist.                 </a:t>
            </a:r>
            <a:endParaRPr lang="en-US" altLang="vi-VN" sz="3200" b="1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vi-VN" sz="3200" b="1" dirty="0">
                <a:latin typeface="Times New Roman" panose="02020603050405020304" pitchFamily="18" charset="0"/>
              </a:rPr>
              <a:t>B. e</a:t>
            </a:r>
            <a:r>
              <a:rPr lang="en-US" altLang="vi-VN" sz="3200" b="1" dirty="0" smtClean="0">
                <a:latin typeface="Times New Roman" panose="02020603050405020304" pitchFamily="18" charset="0"/>
              </a:rPr>
              <a:t>at a lot of sweets.</a:t>
            </a:r>
            <a:endParaRPr lang="en-US" altLang="vi-VN" sz="3200" b="1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vi-VN" sz="3200" b="1" dirty="0">
                <a:latin typeface="Times New Roman" panose="02020603050405020304" pitchFamily="18" charset="0"/>
              </a:rPr>
              <a:t>C. e</a:t>
            </a:r>
            <a:r>
              <a:rPr lang="en-US" altLang="vi-VN" sz="3200" b="1" dirty="0" smtClean="0">
                <a:latin typeface="Times New Roman" panose="02020603050405020304" pitchFamily="18" charset="0"/>
              </a:rPr>
              <a:t>at a lot of chocolate.</a:t>
            </a:r>
            <a:endParaRPr lang="en-US" altLang="en-US" sz="32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999089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1000"/>
                                        <p:tgtEl>
                                          <p:spTgt spid="82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" dur="500"/>
                                        <p:tgtEl>
                                          <p:spTgt spid="8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7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7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36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9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6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6100"/>
                            </p:stCondLst>
                            <p:childTnLst>
                              <p:par>
                                <p:cTn id="44" presetID="23" presetClass="exit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76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8100"/>
                            </p:stCondLst>
                            <p:childTnLst>
                              <p:par>
                                <p:cTn id="52" presetID="23" presetClass="exit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91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9600"/>
                            </p:stCondLst>
                            <p:childTnLst>
                              <p:par>
                                <p:cTn id="60" presetID="23" presetClass="exit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11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1100"/>
                            </p:stCondLst>
                            <p:childTnLst>
                              <p:par>
                                <p:cTn id="6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1000"/>
                                        <p:tgtEl>
                                          <p:spTgt spid="82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573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573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573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573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33" grpId="0" animBg="1"/>
      <p:bldP spid="8233" grpId="1" animBg="1"/>
      <p:bldP spid="8279" grpId="0" animBg="1"/>
      <p:bldP spid="57356" grpId="0" animBg="1"/>
      <p:bldP spid="57356" grpId="1" animBg="1"/>
      <p:bldP spid="2" grpId="0"/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4"/>
          <p:cNvSpPr>
            <a:spLocks noChangeArrowheads="1"/>
          </p:cNvSpPr>
          <p:nvPr/>
        </p:nvSpPr>
        <p:spPr bwMode="auto">
          <a:xfrm>
            <a:off x="3352800" y="4953000"/>
            <a:ext cx="3962400" cy="1114425"/>
          </a:xfrm>
          <a:prstGeom prst="rect">
            <a:avLst/>
          </a:prstGeom>
          <a:gradFill rotWithShape="1">
            <a:gsLst>
              <a:gs pos="0">
                <a:srgbClr val="8990D7">
                  <a:alpha val="42000"/>
                </a:srgbClr>
              </a:gs>
              <a:gs pos="100000">
                <a:srgbClr val="DAFF8F"/>
              </a:gs>
            </a:gsLst>
            <a:path path="shape">
              <a:fillToRect l="50000" t="50000" r="50000" b="50000"/>
            </a:path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CCECFF"/>
            </a:extrusionClr>
            <a:contourClr>
              <a:srgbClr val="8990D7"/>
            </a:contourClr>
          </a:sp3d>
        </p:spPr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3600"/>
          </a:p>
        </p:txBody>
      </p:sp>
      <p:sp>
        <p:nvSpPr>
          <p:cNvPr id="13315" name="Rectangle 54"/>
          <p:cNvSpPr>
            <a:spLocks noChangeArrowheads="1"/>
          </p:cNvSpPr>
          <p:nvPr/>
        </p:nvSpPr>
        <p:spPr bwMode="auto">
          <a:xfrm>
            <a:off x="381000" y="1600200"/>
            <a:ext cx="8229600" cy="3124200"/>
          </a:xfrm>
          <a:prstGeom prst="rect">
            <a:avLst/>
          </a:prstGeom>
          <a:solidFill>
            <a:schemeClr val="bg1">
              <a:alpha val="41960"/>
            </a:schemeClr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C6D1C1"/>
            </a:extrusionClr>
            <a:contourClr>
              <a:schemeClr val="bg1"/>
            </a:contourClr>
          </a:sp3d>
        </p:spPr>
        <p:txBody>
          <a:bodyPr wrap="none" anchor="ctr">
            <a:flatTx/>
          </a:bodyPr>
          <a:lstStyle>
            <a:lvl1pPr marL="609600" indent="-609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vi-VN" sz="3200" b="1">
                <a:latin typeface="Times New Roman" panose="02020603050405020304" pitchFamily="18" charset="0"/>
              </a:rPr>
              <a:t>        </a:t>
            </a:r>
            <a:endParaRPr lang="en-US" altLang="en-US" sz="3200" b="1">
              <a:latin typeface="Times New Roman" panose="02020603050405020304" pitchFamily="18" charset="0"/>
            </a:endParaRPr>
          </a:p>
        </p:txBody>
      </p:sp>
      <p:pic>
        <p:nvPicPr>
          <p:cNvPr id="13316" name="Picture 9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1763"/>
            <a:ext cx="114300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AutoShape 11"/>
          <p:cNvSpPr>
            <a:spLocks noChangeArrowheads="1"/>
          </p:cNvSpPr>
          <p:nvPr/>
        </p:nvSpPr>
        <p:spPr bwMode="auto">
          <a:xfrm>
            <a:off x="1295400" y="1143000"/>
            <a:ext cx="1536700" cy="34131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b="1"/>
          </a:p>
        </p:txBody>
      </p:sp>
      <p:sp>
        <p:nvSpPr>
          <p:cNvPr id="56354" name="Rectangle 34"/>
          <p:cNvSpPr>
            <a:spLocks noChangeArrowheads="1"/>
          </p:cNvSpPr>
          <p:nvPr/>
        </p:nvSpPr>
        <p:spPr bwMode="auto">
          <a:xfrm>
            <a:off x="0" y="1219200"/>
            <a:ext cx="457200" cy="563880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hlink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n-US" b="1">
              <a:latin typeface="Arial" charset="0"/>
              <a:cs typeface="+mn-cs"/>
            </a:endParaRPr>
          </a:p>
        </p:txBody>
      </p:sp>
      <p:pic>
        <p:nvPicPr>
          <p:cNvPr id="13319" name="Picture 38" descr="mouse"/>
          <p:cNvPicPr>
            <a:picLocks noChangeAspect="1" noChangeArrowheads="1" noCrop="1"/>
          </p:cNvPicPr>
          <p:nvPr/>
        </p:nvPicPr>
        <p:blipFill>
          <a:blip r:embed="rId7">
            <a:lum bright="-8000" contrast="-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6075363"/>
            <a:ext cx="609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Text Box 39"/>
          <p:cNvSpPr txBox="1">
            <a:spLocks noChangeArrowheads="1"/>
          </p:cNvSpPr>
          <p:nvPr/>
        </p:nvSpPr>
        <p:spPr bwMode="auto">
          <a:xfrm>
            <a:off x="1295400" y="1066800"/>
            <a:ext cx="1612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 3</a:t>
            </a:r>
          </a:p>
        </p:txBody>
      </p:sp>
      <p:sp>
        <p:nvSpPr>
          <p:cNvPr id="77" name="Rectangle 76"/>
          <p:cNvSpPr/>
          <p:nvPr/>
        </p:nvSpPr>
        <p:spPr>
          <a:xfrm>
            <a:off x="1262063" y="50800"/>
            <a:ext cx="6750050" cy="10064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C00000">
                <a:alpha val="40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Ring golden bell</a:t>
            </a:r>
          </a:p>
        </p:txBody>
      </p:sp>
      <p:pic>
        <p:nvPicPr>
          <p:cNvPr id="13322" name="Picture 9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228600"/>
            <a:ext cx="1143000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33" name="AutoShape 41"/>
          <p:cNvSpPr>
            <a:spLocks noChangeArrowheads="1"/>
          </p:cNvSpPr>
          <p:nvPr/>
        </p:nvSpPr>
        <p:spPr bwMode="auto">
          <a:xfrm>
            <a:off x="7162800" y="4724400"/>
            <a:ext cx="1981200" cy="1905000"/>
          </a:xfrm>
          <a:prstGeom prst="cloudCallout">
            <a:avLst>
              <a:gd name="adj1" fmla="val 237847"/>
              <a:gd name="adj2" fmla="val 35167"/>
            </a:avLst>
          </a:prstGeom>
          <a:solidFill>
            <a:srgbClr val="FFFF99"/>
          </a:solidFill>
          <a:ln>
            <a:noFill/>
          </a:ln>
          <a:effectLst/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anose="020B7200000000000000" pitchFamily="34" charset="0"/>
              </a:rPr>
              <a:t>Start</a:t>
            </a:r>
          </a:p>
        </p:txBody>
      </p:sp>
      <p:grpSp>
        <p:nvGrpSpPr>
          <p:cNvPr id="11" name="Group 69"/>
          <p:cNvGrpSpPr>
            <a:grpSpLocks/>
          </p:cNvGrpSpPr>
          <p:nvPr/>
        </p:nvGrpSpPr>
        <p:grpSpPr bwMode="auto">
          <a:xfrm>
            <a:off x="968375" y="5499100"/>
            <a:ext cx="1774825" cy="1371600"/>
            <a:chOff x="3816" y="-1208"/>
            <a:chExt cx="1118" cy="1104"/>
          </a:xfrm>
        </p:grpSpPr>
        <p:pic>
          <p:nvPicPr>
            <p:cNvPr id="13345" name="Picture 70" descr="CLOCK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6" y="-1208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46" name="AutoShape 71"/>
            <p:cNvSpPr>
              <a:spLocks noChangeArrowheads="1"/>
            </p:cNvSpPr>
            <p:nvPr/>
          </p:nvSpPr>
          <p:spPr bwMode="auto">
            <a:xfrm>
              <a:off x="4008" y="-1124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5s </a:t>
              </a:r>
            </a:p>
          </p:txBody>
        </p:sp>
      </p:grpSp>
      <p:grpSp>
        <p:nvGrpSpPr>
          <p:cNvPr id="12" name="Group 72"/>
          <p:cNvGrpSpPr>
            <a:grpSpLocks/>
          </p:cNvGrpSpPr>
          <p:nvPr/>
        </p:nvGrpSpPr>
        <p:grpSpPr bwMode="auto">
          <a:xfrm>
            <a:off x="977900" y="5510213"/>
            <a:ext cx="1774825" cy="1371600"/>
            <a:chOff x="7057" y="-955"/>
            <a:chExt cx="1118" cy="1104"/>
          </a:xfrm>
        </p:grpSpPr>
        <p:pic>
          <p:nvPicPr>
            <p:cNvPr id="13343" name="Picture 73" descr="CLOCK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7" y="-955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44" name="AutoShape 74"/>
            <p:cNvSpPr>
              <a:spLocks noChangeArrowheads="1"/>
            </p:cNvSpPr>
            <p:nvPr/>
          </p:nvSpPr>
          <p:spPr bwMode="auto">
            <a:xfrm>
              <a:off x="7225" y="-814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4s </a:t>
              </a:r>
            </a:p>
          </p:txBody>
        </p:sp>
      </p:grpSp>
      <p:grpSp>
        <p:nvGrpSpPr>
          <p:cNvPr id="13" name="Group 75"/>
          <p:cNvGrpSpPr>
            <a:grpSpLocks/>
          </p:cNvGrpSpPr>
          <p:nvPr/>
        </p:nvGrpSpPr>
        <p:grpSpPr bwMode="auto">
          <a:xfrm>
            <a:off x="981075" y="5499100"/>
            <a:ext cx="1774825" cy="1371600"/>
            <a:chOff x="6814" y="-2861"/>
            <a:chExt cx="1118" cy="1104"/>
          </a:xfrm>
        </p:grpSpPr>
        <p:pic>
          <p:nvPicPr>
            <p:cNvPr id="13341" name="Picture 76" descr="CLOCK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4" y="-2861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42" name="AutoShape 77"/>
            <p:cNvSpPr>
              <a:spLocks noChangeArrowheads="1"/>
            </p:cNvSpPr>
            <p:nvPr/>
          </p:nvSpPr>
          <p:spPr bwMode="auto">
            <a:xfrm>
              <a:off x="6941" y="-2770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3s </a:t>
              </a:r>
            </a:p>
          </p:txBody>
        </p:sp>
      </p:grpSp>
      <p:grpSp>
        <p:nvGrpSpPr>
          <p:cNvPr id="14" name="Group 78"/>
          <p:cNvGrpSpPr>
            <a:grpSpLocks/>
          </p:cNvGrpSpPr>
          <p:nvPr/>
        </p:nvGrpSpPr>
        <p:grpSpPr bwMode="auto">
          <a:xfrm>
            <a:off x="976313" y="5487988"/>
            <a:ext cx="1774825" cy="1371600"/>
            <a:chOff x="4450" y="0"/>
            <a:chExt cx="1118" cy="1104"/>
          </a:xfrm>
        </p:grpSpPr>
        <p:pic>
          <p:nvPicPr>
            <p:cNvPr id="13339" name="Picture 79" descr="CLOCK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40" name="AutoShape 80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2s </a:t>
              </a:r>
            </a:p>
          </p:txBody>
        </p:sp>
      </p:grpSp>
      <p:grpSp>
        <p:nvGrpSpPr>
          <p:cNvPr id="15" name="Group 81"/>
          <p:cNvGrpSpPr>
            <a:grpSpLocks/>
          </p:cNvGrpSpPr>
          <p:nvPr/>
        </p:nvGrpSpPr>
        <p:grpSpPr bwMode="auto">
          <a:xfrm>
            <a:off x="968375" y="5511800"/>
            <a:ext cx="1774825" cy="1371600"/>
            <a:chOff x="7051" y="402"/>
            <a:chExt cx="1118" cy="1104"/>
          </a:xfrm>
        </p:grpSpPr>
        <p:pic>
          <p:nvPicPr>
            <p:cNvPr id="13337" name="Picture 82" descr="CLOCK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1" y="402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38" name="AutoShape 83"/>
            <p:cNvSpPr>
              <a:spLocks noChangeArrowheads="1"/>
            </p:cNvSpPr>
            <p:nvPr/>
          </p:nvSpPr>
          <p:spPr bwMode="auto">
            <a:xfrm>
              <a:off x="7201" y="480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1s </a:t>
              </a:r>
            </a:p>
          </p:txBody>
        </p:sp>
      </p:grpSp>
      <p:grpSp>
        <p:nvGrpSpPr>
          <p:cNvPr id="16" name="Group 84"/>
          <p:cNvGrpSpPr>
            <a:grpSpLocks/>
          </p:cNvGrpSpPr>
          <p:nvPr/>
        </p:nvGrpSpPr>
        <p:grpSpPr bwMode="auto">
          <a:xfrm>
            <a:off x="950913" y="5522913"/>
            <a:ext cx="1774825" cy="1371600"/>
            <a:chOff x="7734" y="-2170"/>
            <a:chExt cx="1118" cy="1104"/>
          </a:xfrm>
        </p:grpSpPr>
        <p:pic>
          <p:nvPicPr>
            <p:cNvPr id="13335" name="Picture 85" descr="CLOCK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4" y="-217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36" name="AutoShape 86"/>
            <p:cNvSpPr>
              <a:spLocks noChangeArrowheads="1"/>
            </p:cNvSpPr>
            <p:nvPr/>
          </p:nvSpPr>
          <p:spPr bwMode="auto">
            <a:xfrm>
              <a:off x="7923" y="-2021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0s </a:t>
              </a:r>
            </a:p>
          </p:txBody>
        </p:sp>
      </p:grpSp>
      <p:sp>
        <p:nvSpPr>
          <p:cNvPr id="8279" name="AutoShape 87"/>
          <p:cNvSpPr>
            <a:spLocks noChangeArrowheads="1"/>
          </p:cNvSpPr>
          <p:nvPr/>
        </p:nvSpPr>
        <p:spPr bwMode="auto">
          <a:xfrm>
            <a:off x="7196138" y="4686300"/>
            <a:ext cx="1981200" cy="2133600"/>
          </a:xfrm>
          <a:prstGeom prst="cloudCallout">
            <a:avLst>
              <a:gd name="adj1" fmla="val 568440"/>
              <a:gd name="adj2" fmla="val -38912"/>
            </a:avLst>
          </a:prstGeom>
          <a:solidFill>
            <a:srgbClr val="FFFF99"/>
          </a:solidFill>
          <a:ln>
            <a:noFill/>
          </a:ln>
          <a:effectLst/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Times up</a:t>
            </a:r>
          </a:p>
        </p:txBody>
      </p:sp>
      <p:sp>
        <p:nvSpPr>
          <p:cNvPr id="57356" name="AutoShape 12"/>
          <p:cNvSpPr>
            <a:spLocks noChangeArrowheads="1"/>
          </p:cNvSpPr>
          <p:nvPr/>
        </p:nvSpPr>
        <p:spPr bwMode="auto">
          <a:xfrm>
            <a:off x="3657600" y="5054600"/>
            <a:ext cx="3505200" cy="89535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Key: 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04800" y="1701800"/>
            <a:ext cx="822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vi-VN" sz="3200" b="1" dirty="0">
                <a:latin typeface="Times New Roman" panose="02020603050405020304" pitchFamily="18" charset="0"/>
              </a:rPr>
              <a:t>      </a:t>
            </a:r>
            <a:r>
              <a:rPr lang="en-US" alt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Nam…..a bad cold today.</a:t>
            </a:r>
            <a:endParaRPr lang="en-US" altLang="vi-VN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709082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82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8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7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7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29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9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6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6100"/>
                            </p:stCondLst>
                            <p:childTnLst>
                              <p:par>
                                <p:cTn id="37" presetID="23" presetClass="exit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76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8100"/>
                            </p:stCondLst>
                            <p:childTnLst>
                              <p:par>
                                <p:cTn id="45" presetID="23" presetClass="exit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91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9600"/>
                            </p:stCondLst>
                            <p:childTnLst>
                              <p:par>
                                <p:cTn id="53" presetID="23" presetClass="exit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11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1100"/>
                            </p:stCondLst>
                            <p:childTnLst>
                              <p:par>
                                <p:cTn id="6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1000"/>
                                        <p:tgtEl>
                                          <p:spTgt spid="82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573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573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573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573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33" grpId="0" animBg="1"/>
      <p:bldP spid="8233" grpId="1" animBg="1"/>
      <p:bldP spid="8279" grpId="0" animBg="1"/>
      <p:bldP spid="57356" grpId="0" animBg="1"/>
      <p:bldP spid="57356" grpId="1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4"/>
          <p:cNvSpPr>
            <a:spLocks noChangeArrowheads="1"/>
          </p:cNvSpPr>
          <p:nvPr/>
        </p:nvSpPr>
        <p:spPr bwMode="auto">
          <a:xfrm>
            <a:off x="3352800" y="4953000"/>
            <a:ext cx="3962400" cy="1114425"/>
          </a:xfrm>
          <a:prstGeom prst="rect">
            <a:avLst/>
          </a:prstGeom>
          <a:gradFill rotWithShape="1">
            <a:gsLst>
              <a:gs pos="0">
                <a:srgbClr val="8990D7">
                  <a:alpha val="42000"/>
                </a:srgbClr>
              </a:gs>
              <a:gs pos="100000">
                <a:srgbClr val="DAFF8F"/>
              </a:gs>
            </a:gsLst>
            <a:path path="shape">
              <a:fillToRect l="50000" t="50000" r="50000" b="50000"/>
            </a:path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CCECFF"/>
            </a:extrusionClr>
            <a:contourClr>
              <a:srgbClr val="8990D7"/>
            </a:contourClr>
          </a:sp3d>
        </p:spPr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3600"/>
          </a:p>
        </p:txBody>
      </p:sp>
      <p:sp>
        <p:nvSpPr>
          <p:cNvPr id="14339" name="Rectangle 54"/>
          <p:cNvSpPr>
            <a:spLocks noChangeArrowheads="1"/>
          </p:cNvSpPr>
          <p:nvPr/>
        </p:nvSpPr>
        <p:spPr bwMode="auto">
          <a:xfrm>
            <a:off x="381000" y="1600200"/>
            <a:ext cx="8229600" cy="3124200"/>
          </a:xfrm>
          <a:prstGeom prst="rect">
            <a:avLst/>
          </a:prstGeom>
          <a:solidFill>
            <a:schemeClr val="bg1">
              <a:alpha val="41960"/>
            </a:schemeClr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C6D1C1"/>
            </a:extrusionClr>
            <a:contourClr>
              <a:schemeClr val="bg1"/>
            </a:contourClr>
          </a:sp3d>
        </p:spPr>
        <p:txBody>
          <a:bodyPr wrap="none" anchor="ctr">
            <a:flatTx/>
          </a:bodyPr>
          <a:lstStyle>
            <a:lvl1pPr marL="609600" indent="-609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vi-VN" sz="3200" b="1">
                <a:latin typeface="Times New Roman" panose="02020603050405020304" pitchFamily="18" charset="0"/>
              </a:rPr>
              <a:t>        </a:t>
            </a:r>
            <a:endParaRPr lang="en-US" altLang="en-US" sz="3200" b="1">
              <a:latin typeface="Times New Roman" panose="02020603050405020304" pitchFamily="18" charset="0"/>
            </a:endParaRPr>
          </a:p>
        </p:txBody>
      </p:sp>
      <p:pic>
        <p:nvPicPr>
          <p:cNvPr id="14340" name="Picture 9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1763"/>
            <a:ext cx="114300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AutoShape 11"/>
          <p:cNvSpPr>
            <a:spLocks noChangeArrowheads="1"/>
          </p:cNvSpPr>
          <p:nvPr/>
        </p:nvSpPr>
        <p:spPr bwMode="auto">
          <a:xfrm>
            <a:off x="1295400" y="1143000"/>
            <a:ext cx="1536700" cy="34131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b="1"/>
          </a:p>
        </p:txBody>
      </p:sp>
      <p:sp>
        <p:nvSpPr>
          <p:cNvPr id="56354" name="Rectangle 34"/>
          <p:cNvSpPr>
            <a:spLocks noChangeArrowheads="1"/>
          </p:cNvSpPr>
          <p:nvPr/>
        </p:nvSpPr>
        <p:spPr bwMode="auto">
          <a:xfrm>
            <a:off x="0" y="1219200"/>
            <a:ext cx="457200" cy="563880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hlink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n-US" b="1">
              <a:latin typeface="Arial" charset="0"/>
              <a:cs typeface="+mn-cs"/>
            </a:endParaRPr>
          </a:p>
        </p:txBody>
      </p:sp>
      <p:pic>
        <p:nvPicPr>
          <p:cNvPr id="14343" name="Picture 38" descr="mouse"/>
          <p:cNvPicPr>
            <a:picLocks noChangeAspect="1" noChangeArrowheads="1" noCrop="1"/>
          </p:cNvPicPr>
          <p:nvPr/>
        </p:nvPicPr>
        <p:blipFill>
          <a:blip r:embed="rId7">
            <a:lum bright="-8000" contrast="-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6075363"/>
            <a:ext cx="609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Text Box 39"/>
          <p:cNvSpPr txBox="1">
            <a:spLocks noChangeArrowheads="1"/>
          </p:cNvSpPr>
          <p:nvPr/>
        </p:nvSpPr>
        <p:spPr bwMode="auto">
          <a:xfrm>
            <a:off x="1295400" y="1066800"/>
            <a:ext cx="1612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 4</a:t>
            </a:r>
          </a:p>
        </p:txBody>
      </p:sp>
      <p:sp>
        <p:nvSpPr>
          <p:cNvPr id="77" name="Rectangle 76"/>
          <p:cNvSpPr/>
          <p:nvPr/>
        </p:nvSpPr>
        <p:spPr>
          <a:xfrm>
            <a:off x="1262063" y="50800"/>
            <a:ext cx="6750050" cy="10064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C00000">
                <a:alpha val="40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Ring golden bell</a:t>
            </a:r>
          </a:p>
        </p:txBody>
      </p:sp>
      <p:pic>
        <p:nvPicPr>
          <p:cNvPr id="14346" name="Picture 9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228600"/>
            <a:ext cx="1143000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33" name="AutoShape 41"/>
          <p:cNvSpPr>
            <a:spLocks noChangeArrowheads="1"/>
          </p:cNvSpPr>
          <p:nvPr/>
        </p:nvSpPr>
        <p:spPr bwMode="auto">
          <a:xfrm>
            <a:off x="7162800" y="4724400"/>
            <a:ext cx="1981200" cy="1905000"/>
          </a:xfrm>
          <a:prstGeom prst="cloudCallout">
            <a:avLst>
              <a:gd name="adj1" fmla="val 237847"/>
              <a:gd name="adj2" fmla="val 35167"/>
            </a:avLst>
          </a:prstGeom>
          <a:solidFill>
            <a:srgbClr val="FFFF99"/>
          </a:solidFill>
          <a:ln>
            <a:noFill/>
          </a:ln>
          <a:effectLst/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anose="020B7200000000000000" pitchFamily="34" charset="0"/>
              </a:rPr>
              <a:t>Start</a:t>
            </a:r>
          </a:p>
        </p:txBody>
      </p:sp>
      <p:grpSp>
        <p:nvGrpSpPr>
          <p:cNvPr id="11" name="Group 69"/>
          <p:cNvGrpSpPr>
            <a:grpSpLocks/>
          </p:cNvGrpSpPr>
          <p:nvPr/>
        </p:nvGrpSpPr>
        <p:grpSpPr bwMode="auto">
          <a:xfrm>
            <a:off x="968375" y="5499100"/>
            <a:ext cx="1774825" cy="1371600"/>
            <a:chOff x="3816" y="-1208"/>
            <a:chExt cx="1118" cy="1104"/>
          </a:xfrm>
        </p:grpSpPr>
        <p:pic>
          <p:nvPicPr>
            <p:cNvPr id="14369" name="Picture 70" descr="CLOCK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6" y="-1208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70" name="AutoShape 71"/>
            <p:cNvSpPr>
              <a:spLocks noChangeArrowheads="1"/>
            </p:cNvSpPr>
            <p:nvPr/>
          </p:nvSpPr>
          <p:spPr bwMode="auto">
            <a:xfrm>
              <a:off x="4008" y="-1124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5s </a:t>
              </a:r>
            </a:p>
          </p:txBody>
        </p:sp>
      </p:grpSp>
      <p:grpSp>
        <p:nvGrpSpPr>
          <p:cNvPr id="12" name="Group 72"/>
          <p:cNvGrpSpPr>
            <a:grpSpLocks/>
          </p:cNvGrpSpPr>
          <p:nvPr/>
        </p:nvGrpSpPr>
        <p:grpSpPr bwMode="auto">
          <a:xfrm>
            <a:off x="977900" y="5510213"/>
            <a:ext cx="1774825" cy="1371600"/>
            <a:chOff x="7057" y="-955"/>
            <a:chExt cx="1118" cy="1104"/>
          </a:xfrm>
        </p:grpSpPr>
        <p:pic>
          <p:nvPicPr>
            <p:cNvPr id="14367" name="Picture 73" descr="CLOCK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7" y="-955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68" name="AutoShape 74"/>
            <p:cNvSpPr>
              <a:spLocks noChangeArrowheads="1"/>
            </p:cNvSpPr>
            <p:nvPr/>
          </p:nvSpPr>
          <p:spPr bwMode="auto">
            <a:xfrm>
              <a:off x="7225" y="-814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4s </a:t>
              </a:r>
            </a:p>
          </p:txBody>
        </p:sp>
      </p:grpSp>
      <p:grpSp>
        <p:nvGrpSpPr>
          <p:cNvPr id="13" name="Group 75"/>
          <p:cNvGrpSpPr>
            <a:grpSpLocks/>
          </p:cNvGrpSpPr>
          <p:nvPr/>
        </p:nvGrpSpPr>
        <p:grpSpPr bwMode="auto">
          <a:xfrm>
            <a:off x="981075" y="5499100"/>
            <a:ext cx="1774825" cy="1371600"/>
            <a:chOff x="6814" y="-2861"/>
            <a:chExt cx="1118" cy="1104"/>
          </a:xfrm>
        </p:grpSpPr>
        <p:pic>
          <p:nvPicPr>
            <p:cNvPr id="14365" name="Picture 76" descr="CLOCK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4" y="-2861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66" name="AutoShape 77"/>
            <p:cNvSpPr>
              <a:spLocks noChangeArrowheads="1"/>
            </p:cNvSpPr>
            <p:nvPr/>
          </p:nvSpPr>
          <p:spPr bwMode="auto">
            <a:xfrm>
              <a:off x="6941" y="-2770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3s </a:t>
              </a:r>
            </a:p>
          </p:txBody>
        </p:sp>
      </p:grpSp>
      <p:grpSp>
        <p:nvGrpSpPr>
          <p:cNvPr id="14" name="Group 78"/>
          <p:cNvGrpSpPr>
            <a:grpSpLocks/>
          </p:cNvGrpSpPr>
          <p:nvPr/>
        </p:nvGrpSpPr>
        <p:grpSpPr bwMode="auto">
          <a:xfrm>
            <a:off x="976313" y="5487988"/>
            <a:ext cx="1774825" cy="1371600"/>
            <a:chOff x="4450" y="0"/>
            <a:chExt cx="1118" cy="1104"/>
          </a:xfrm>
        </p:grpSpPr>
        <p:pic>
          <p:nvPicPr>
            <p:cNvPr id="14363" name="Picture 79" descr="CLOCK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64" name="AutoShape 80"/>
            <p:cNvSpPr>
              <a:spLocks noChangeArrowheads="1"/>
            </p:cNvSpPr>
            <p:nvPr/>
          </p:nvSpPr>
          <p:spPr bwMode="auto">
            <a:xfrm>
              <a:off x="465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2s </a:t>
              </a:r>
            </a:p>
          </p:txBody>
        </p:sp>
      </p:grpSp>
      <p:grpSp>
        <p:nvGrpSpPr>
          <p:cNvPr id="15" name="Group 81"/>
          <p:cNvGrpSpPr>
            <a:grpSpLocks/>
          </p:cNvGrpSpPr>
          <p:nvPr/>
        </p:nvGrpSpPr>
        <p:grpSpPr bwMode="auto">
          <a:xfrm>
            <a:off x="968375" y="5511800"/>
            <a:ext cx="1774825" cy="1371600"/>
            <a:chOff x="7051" y="402"/>
            <a:chExt cx="1118" cy="1104"/>
          </a:xfrm>
        </p:grpSpPr>
        <p:pic>
          <p:nvPicPr>
            <p:cNvPr id="14361" name="Picture 82" descr="CLOCK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1" y="402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62" name="AutoShape 83"/>
            <p:cNvSpPr>
              <a:spLocks noChangeArrowheads="1"/>
            </p:cNvSpPr>
            <p:nvPr/>
          </p:nvSpPr>
          <p:spPr bwMode="auto">
            <a:xfrm>
              <a:off x="7201" y="480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1s </a:t>
              </a:r>
            </a:p>
          </p:txBody>
        </p:sp>
      </p:grpSp>
      <p:grpSp>
        <p:nvGrpSpPr>
          <p:cNvPr id="16" name="Group 84"/>
          <p:cNvGrpSpPr>
            <a:grpSpLocks/>
          </p:cNvGrpSpPr>
          <p:nvPr/>
        </p:nvGrpSpPr>
        <p:grpSpPr bwMode="auto">
          <a:xfrm>
            <a:off x="950913" y="5522913"/>
            <a:ext cx="1774825" cy="1371600"/>
            <a:chOff x="7734" y="-2170"/>
            <a:chExt cx="1118" cy="1104"/>
          </a:xfrm>
        </p:grpSpPr>
        <p:pic>
          <p:nvPicPr>
            <p:cNvPr id="14359" name="Picture 85" descr="CLOCK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4" y="-217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60" name="AutoShape 86"/>
            <p:cNvSpPr>
              <a:spLocks noChangeArrowheads="1"/>
            </p:cNvSpPr>
            <p:nvPr/>
          </p:nvSpPr>
          <p:spPr bwMode="auto">
            <a:xfrm>
              <a:off x="7923" y="-2021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kumimoji="1" lang="en-US" altLang="en-US" sz="66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0s </a:t>
              </a:r>
            </a:p>
          </p:txBody>
        </p:sp>
      </p:grpSp>
      <p:sp>
        <p:nvSpPr>
          <p:cNvPr id="8279" name="AutoShape 87"/>
          <p:cNvSpPr>
            <a:spLocks noChangeArrowheads="1"/>
          </p:cNvSpPr>
          <p:nvPr/>
        </p:nvSpPr>
        <p:spPr bwMode="auto">
          <a:xfrm>
            <a:off x="7196138" y="4686300"/>
            <a:ext cx="1981200" cy="2133600"/>
          </a:xfrm>
          <a:prstGeom prst="cloudCallout">
            <a:avLst>
              <a:gd name="adj1" fmla="val 568440"/>
              <a:gd name="adj2" fmla="val -38912"/>
            </a:avLst>
          </a:prstGeom>
          <a:solidFill>
            <a:srgbClr val="FFFF99"/>
          </a:solidFill>
          <a:ln>
            <a:noFill/>
          </a:ln>
          <a:effectLst/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Times up</a:t>
            </a:r>
          </a:p>
        </p:txBody>
      </p:sp>
      <p:sp>
        <p:nvSpPr>
          <p:cNvPr id="57356" name="AutoShape 12"/>
          <p:cNvSpPr>
            <a:spLocks noChangeArrowheads="1"/>
          </p:cNvSpPr>
          <p:nvPr/>
        </p:nvSpPr>
        <p:spPr bwMode="auto">
          <a:xfrm>
            <a:off x="3657600" y="5054600"/>
            <a:ext cx="3505200" cy="89535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Key:  A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524000" y="1538288"/>
            <a:ext cx="6324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f</a:t>
            </a:r>
            <a:r>
              <a:rPr lang="en-US" alt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ood / should / eat / you / healthy /.</a:t>
            </a:r>
            <a:endParaRPr lang="en-US" altLang="vi-VN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1304604" y="2449513"/>
            <a:ext cx="7153596" cy="176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09600" indent="-609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vi-VN" sz="3200" b="1" dirty="0">
                <a:latin typeface="Times New Roman" panose="02020603050405020304" pitchFamily="18" charset="0"/>
              </a:rPr>
              <a:t>A. </a:t>
            </a:r>
            <a:r>
              <a:rPr lang="en-US" altLang="vi-VN" sz="3200" b="1" dirty="0" smtClean="0">
                <a:latin typeface="Times New Roman" panose="02020603050405020304" pitchFamily="18" charset="0"/>
              </a:rPr>
              <a:t>You should eat healthy food.                  </a:t>
            </a:r>
            <a:endParaRPr lang="en-US" altLang="vi-VN" sz="3200" b="1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vi-VN" sz="3200" b="1" dirty="0">
                <a:latin typeface="Times New Roman" panose="02020603050405020304" pitchFamily="18" charset="0"/>
              </a:rPr>
              <a:t>B. </a:t>
            </a:r>
            <a:r>
              <a:rPr lang="en-US" altLang="vi-VN" sz="3200" b="1" dirty="0" smtClean="0">
                <a:latin typeface="Times New Roman" panose="02020603050405020304" pitchFamily="18" charset="0"/>
              </a:rPr>
              <a:t>Should eat you food healthy.</a:t>
            </a:r>
            <a:endParaRPr lang="en-US" altLang="vi-VN" sz="3200" b="1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vi-VN" sz="3200" b="1" dirty="0">
                <a:latin typeface="Times New Roman" panose="02020603050405020304" pitchFamily="18" charset="0"/>
              </a:rPr>
              <a:t>C. </a:t>
            </a:r>
            <a:r>
              <a:rPr lang="en-US" altLang="vi-VN" sz="3200" b="1" dirty="0" smtClean="0">
                <a:latin typeface="Times New Roman" panose="02020603050405020304" pitchFamily="18" charset="0"/>
              </a:rPr>
              <a:t>Food you should eat healthy.</a:t>
            </a:r>
            <a:endParaRPr lang="en-US" altLang="en-US" sz="32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252131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1000"/>
                                        <p:tgtEl>
                                          <p:spTgt spid="82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3" dur="500"/>
                                        <p:tgtEl>
                                          <p:spTgt spid="8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7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7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37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9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6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6100"/>
                            </p:stCondLst>
                            <p:childTnLst>
                              <p:par>
                                <p:cTn id="45" presetID="23" presetClass="exit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76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8100"/>
                            </p:stCondLst>
                            <p:childTnLst>
                              <p:par>
                                <p:cTn id="53" presetID="23" presetClass="exit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91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9600"/>
                            </p:stCondLst>
                            <p:childTnLst>
                              <p:par>
                                <p:cTn id="61" presetID="23" presetClass="exit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11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1100"/>
                            </p:stCondLst>
                            <p:childTnLst>
                              <p:par>
                                <p:cTn id="6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1000"/>
                                        <p:tgtEl>
                                          <p:spTgt spid="82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573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573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573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573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33" grpId="0" animBg="1"/>
      <p:bldP spid="8233" grpId="1" animBg="1"/>
      <p:bldP spid="8279" grpId="0" animBg="1"/>
      <p:bldP spid="57356" grpId="0" animBg="1"/>
      <p:bldP spid="57356" grpId="1" animBg="1"/>
      <p:bldP spid="2" grpId="0"/>
      <p:bldP spid="3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5364" name="Picture 4" descr="mo g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1219200" y="1079500"/>
            <a:ext cx="6477000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u="sng" dirty="0">
                <a:latin typeface="VNI-Times" pitchFamily="2" charset="0"/>
              </a:rPr>
              <a:t>V. Homework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3600" i="1" dirty="0" smtClean="0">
                <a:solidFill>
                  <a:srgbClr val="0000CC"/>
                </a:solidFill>
                <a:latin typeface="VNI-Times" pitchFamily="2" charset="0"/>
              </a:rPr>
              <a:t>Review all the unit 11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3600" i="1" dirty="0" smtClean="0">
                <a:solidFill>
                  <a:srgbClr val="0000CC"/>
                </a:solidFill>
                <a:latin typeface="VNI-Times" pitchFamily="2" charset="0"/>
              </a:rPr>
              <a:t>Prepare for the next lesson</a:t>
            </a:r>
            <a:endParaRPr lang="en-US" altLang="en-US" sz="3600" i="1" dirty="0">
              <a:solidFill>
                <a:srgbClr val="0000CC"/>
              </a:solidFill>
              <a:latin typeface="VNI-Times" pitchFamily="2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3600" i="1" dirty="0">
                <a:solidFill>
                  <a:srgbClr val="0000CC"/>
                </a:solidFill>
                <a:latin typeface="VNI-Times" pitchFamily="2" charset="0"/>
              </a:rPr>
              <a:t>*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3600" i="1" dirty="0">
                <a:solidFill>
                  <a:srgbClr val="0000CC"/>
                </a:solidFill>
                <a:latin typeface="VNI-Times" pitchFamily="2" charset="0"/>
              </a:rPr>
              <a:t>Prepare </a:t>
            </a:r>
          </a:p>
        </p:txBody>
      </p:sp>
      <p:pic>
        <p:nvPicPr>
          <p:cNvPr id="15367" name="Picture 7" descr="livr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352800"/>
            <a:ext cx="39624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8150175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2" descr="200703240335296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rgbClr val="00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9" name="WordArt 3"/>
          <p:cNvSpPr>
            <a:spLocks noChangeArrowheads="1" noChangeShapeType="1" noTextEdit="1"/>
          </p:cNvSpPr>
          <p:nvPr/>
        </p:nvSpPr>
        <p:spPr bwMode="auto">
          <a:xfrm>
            <a:off x="684213" y="5013325"/>
            <a:ext cx="7943850" cy="1343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2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Shelley Allegro"/>
              </a:rPr>
              <a:t>Good bye! See you again!</a:t>
            </a:r>
          </a:p>
        </p:txBody>
      </p:sp>
      <p:sp>
        <p:nvSpPr>
          <p:cNvPr id="29700" name="AutoShape 4"/>
          <p:cNvSpPr>
            <a:spLocks noChangeArrowheads="1"/>
          </p:cNvSpPr>
          <p:nvPr/>
        </p:nvSpPr>
        <p:spPr bwMode="auto">
          <a:xfrm>
            <a:off x="1968500" y="4254500"/>
            <a:ext cx="719138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 noProof="1">
              <a:latin typeface=".VnTimeH" pitchFamily="34" charset="0"/>
            </a:endParaRPr>
          </a:p>
        </p:txBody>
      </p:sp>
      <p:sp>
        <p:nvSpPr>
          <p:cNvPr id="29701" name="AutoShape 5"/>
          <p:cNvSpPr>
            <a:spLocks noChangeArrowheads="1"/>
          </p:cNvSpPr>
          <p:nvPr/>
        </p:nvSpPr>
        <p:spPr bwMode="auto">
          <a:xfrm>
            <a:off x="2819400" y="41148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 noProof="1">
              <a:latin typeface=".VnTimeH" pitchFamily="34" charset="0"/>
            </a:endParaRPr>
          </a:p>
        </p:txBody>
      </p:sp>
      <p:sp>
        <p:nvSpPr>
          <p:cNvPr id="29702" name="AutoShape 6"/>
          <p:cNvSpPr>
            <a:spLocks noChangeArrowheads="1"/>
          </p:cNvSpPr>
          <p:nvPr/>
        </p:nvSpPr>
        <p:spPr bwMode="auto">
          <a:xfrm>
            <a:off x="457200" y="48768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 noProof="1">
              <a:latin typeface=".VnTimeH" pitchFamily="34" charset="0"/>
            </a:endParaRPr>
          </a:p>
        </p:txBody>
      </p:sp>
      <p:sp>
        <p:nvSpPr>
          <p:cNvPr id="29703" name="AutoShape 7"/>
          <p:cNvSpPr>
            <a:spLocks noChangeArrowheads="1"/>
          </p:cNvSpPr>
          <p:nvPr/>
        </p:nvSpPr>
        <p:spPr bwMode="auto">
          <a:xfrm>
            <a:off x="1066800" y="27432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 noProof="1">
              <a:latin typeface=".VnTimeH" pitchFamily="34" charset="0"/>
            </a:endParaRPr>
          </a:p>
        </p:txBody>
      </p:sp>
      <p:sp>
        <p:nvSpPr>
          <p:cNvPr id="29704" name="AutoShape 8"/>
          <p:cNvSpPr>
            <a:spLocks noChangeArrowheads="1"/>
          </p:cNvSpPr>
          <p:nvPr/>
        </p:nvSpPr>
        <p:spPr bwMode="auto">
          <a:xfrm>
            <a:off x="4343400" y="36576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 noProof="1">
              <a:latin typeface=".VnTimeH" pitchFamily="34" charset="0"/>
            </a:endParaRPr>
          </a:p>
        </p:txBody>
      </p:sp>
      <p:sp>
        <p:nvSpPr>
          <p:cNvPr id="29705" name="AutoShape 9"/>
          <p:cNvSpPr>
            <a:spLocks noChangeArrowheads="1"/>
          </p:cNvSpPr>
          <p:nvPr/>
        </p:nvSpPr>
        <p:spPr bwMode="auto">
          <a:xfrm>
            <a:off x="6324600" y="4495800"/>
            <a:ext cx="719138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 noProof="1">
              <a:latin typeface=".VnTimeH" pitchFamily="34" charset="0"/>
            </a:endParaRPr>
          </a:p>
        </p:txBody>
      </p:sp>
      <p:sp>
        <p:nvSpPr>
          <p:cNvPr id="29706" name="AutoShape 10"/>
          <p:cNvSpPr>
            <a:spLocks noChangeArrowheads="1"/>
          </p:cNvSpPr>
          <p:nvPr/>
        </p:nvSpPr>
        <p:spPr bwMode="auto">
          <a:xfrm>
            <a:off x="8001000" y="22860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 noProof="1">
              <a:latin typeface=".VnTimeH" pitchFamily="34" charset="0"/>
            </a:endParaRPr>
          </a:p>
        </p:txBody>
      </p:sp>
      <p:sp>
        <p:nvSpPr>
          <p:cNvPr id="29707" name="AutoShape 11"/>
          <p:cNvSpPr>
            <a:spLocks noChangeArrowheads="1"/>
          </p:cNvSpPr>
          <p:nvPr/>
        </p:nvSpPr>
        <p:spPr bwMode="auto">
          <a:xfrm>
            <a:off x="5334000" y="914400"/>
            <a:ext cx="719138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 noProof="1">
              <a:latin typeface=".VnTimeH" pitchFamily="34" charset="0"/>
            </a:endParaRPr>
          </a:p>
        </p:txBody>
      </p:sp>
      <p:sp>
        <p:nvSpPr>
          <p:cNvPr id="29708" name="AutoShape 12"/>
          <p:cNvSpPr>
            <a:spLocks noChangeArrowheads="1"/>
          </p:cNvSpPr>
          <p:nvPr/>
        </p:nvSpPr>
        <p:spPr bwMode="auto">
          <a:xfrm>
            <a:off x="3581400" y="7620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 noProof="1">
              <a:latin typeface=".VnTimeH" pitchFamily="34" charset="0"/>
            </a:endParaRPr>
          </a:p>
        </p:txBody>
      </p:sp>
      <p:sp>
        <p:nvSpPr>
          <p:cNvPr id="29709" name="AutoShape 13"/>
          <p:cNvSpPr>
            <a:spLocks noChangeArrowheads="1"/>
          </p:cNvSpPr>
          <p:nvPr/>
        </p:nvSpPr>
        <p:spPr bwMode="auto">
          <a:xfrm>
            <a:off x="2484438" y="2493963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 noProof="1">
              <a:latin typeface=".VnTimeH" pitchFamily="34" charset="0"/>
            </a:endParaRPr>
          </a:p>
        </p:txBody>
      </p:sp>
      <p:sp>
        <p:nvSpPr>
          <p:cNvPr id="29710" name="AutoShape 14"/>
          <p:cNvSpPr>
            <a:spLocks noChangeArrowheads="1"/>
          </p:cNvSpPr>
          <p:nvPr/>
        </p:nvSpPr>
        <p:spPr bwMode="auto">
          <a:xfrm>
            <a:off x="5868988" y="3068638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 noProof="1">
              <a:latin typeface=".VnTimeH" pitchFamily="34" charset="0"/>
            </a:endParaRPr>
          </a:p>
        </p:txBody>
      </p:sp>
      <p:sp>
        <p:nvSpPr>
          <p:cNvPr id="29711" name="WordArt 15"/>
          <p:cNvSpPr>
            <a:spLocks noChangeArrowheads="1" noChangeShapeType="1" noTextEdit="1"/>
          </p:cNvSpPr>
          <p:nvPr/>
        </p:nvSpPr>
        <p:spPr bwMode="auto">
          <a:xfrm>
            <a:off x="1066800" y="990600"/>
            <a:ext cx="7488238" cy="2438400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BahamasB"/>
              </a:rPr>
              <a:t>Thank you very much</a:t>
            </a:r>
          </a:p>
        </p:txBody>
      </p:sp>
      <p:pic>
        <p:nvPicPr>
          <p:cNvPr id="16400" name="Picture 16" descr="4028x9kn03h8e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125538"/>
            <a:ext cx="10795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1" name="Picture 17" descr="707627j14ckqnn9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957513"/>
            <a:ext cx="9525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2" name="Picture 25" descr="duong phan cac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670560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3" name="Picture 26" descr="duong phan cac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4" name="Picture 87" descr="Thankyou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113" y="-112713"/>
            <a:ext cx="2781300" cy="157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066022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t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2969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0" grpId="0" animBg="1"/>
      <p:bldP spid="29701" grpId="0" animBg="1"/>
      <p:bldP spid="29702" grpId="0" animBg="1"/>
      <p:bldP spid="29703" grpId="0" animBg="1"/>
      <p:bldP spid="29704" grpId="0" animBg="1"/>
      <p:bldP spid="29705" grpId="0" animBg="1"/>
      <p:bldP spid="29706" grpId="0" animBg="1"/>
      <p:bldP spid="29707" grpId="0" animBg="1"/>
      <p:bldP spid="29708" grpId="0" animBg="1"/>
      <p:bldP spid="29709" grpId="0" animBg="1"/>
      <p:bldP spid="297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3312368" y="2971800"/>
            <a:ext cx="29158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800" dirty="0" smtClean="0">
                <a:solidFill>
                  <a:srgbClr val="77849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Thank you</a:t>
            </a:r>
            <a:endParaRPr lang="zh-CN" altLang="en-US" sz="4800" dirty="0">
              <a:solidFill>
                <a:srgbClr val="77849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等腰三角形 4">
            <a:extLst>
              <a:ext uri="{FF2B5EF4-FFF2-40B4-BE49-F238E27FC236}">
                <a16:creationId xmlns:a16="http://schemas.microsoft.com/office/drawing/2014/main" id="{5EAE4D95-30F2-4C43-A74C-E492BAB199C5}"/>
              </a:ext>
            </a:extLst>
          </p:cNvPr>
          <p:cNvSpPr/>
          <p:nvPr/>
        </p:nvSpPr>
        <p:spPr>
          <a:xfrm rot="5400000">
            <a:off x="-309962" y="-1877664"/>
            <a:ext cx="6560073" cy="5940152"/>
          </a:xfrm>
          <a:prstGeom prst="triangle">
            <a:avLst/>
          </a:prstGeom>
          <a:solidFill>
            <a:srgbClr val="38425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9" name="等腰三角形 8">
            <a:extLst>
              <a:ext uri="{FF2B5EF4-FFF2-40B4-BE49-F238E27FC236}">
                <a16:creationId xmlns:a16="http://schemas.microsoft.com/office/drawing/2014/main" id="{BB4FC360-32EA-4567-B961-C9CFB3855969}"/>
              </a:ext>
            </a:extLst>
          </p:cNvPr>
          <p:cNvSpPr/>
          <p:nvPr/>
        </p:nvSpPr>
        <p:spPr>
          <a:xfrm rot="16200000" flipH="1">
            <a:off x="6076035" y="2988231"/>
            <a:ext cx="3220114" cy="2915816"/>
          </a:xfrm>
          <a:prstGeom prst="triangle">
            <a:avLst/>
          </a:prstGeom>
          <a:solidFill>
            <a:srgbClr val="68B7C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srgbClr val="FFFFFF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0648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5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1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5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5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1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5" grpId="0" animBg="1"/>
          <p:bldP spid="9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11EFEF6E-8F80-404E-9F1A-7B40280D81F6}"/>
              </a:ext>
            </a:extLst>
          </p:cNvPr>
          <p:cNvSpPr/>
          <p:nvPr/>
        </p:nvSpPr>
        <p:spPr>
          <a:xfrm>
            <a:off x="328613" y="381000"/>
            <a:ext cx="8429625" cy="6095999"/>
          </a:xfrm>
          <a:prstGeom prst="rect">
            <a:avLst/>
          </a:prstGeom>
          <a:solidFill>
            <a:schemeClr val="bg1"/>
          </a:solidFill>
          <a:ln w="38100">
            <a:solidFill>
              <a:srgbClr val="8D3E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99B91CC-CC95-46B6-AB89-C98D1CC7C6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-25400"/>
            <a:ext cx="995690" cy="10321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22"/>
          <a:stretch/>
        </p:blipFill>
        <p:spPr>
          <a:xfrm>
            <a:off x="1072884" y="609600"/>
            <a:ext cx="6737242" cy="4612765"/>
          </a:xfrm>
          <a:prstGeom prst="rect">
            <a:avLst/>
          </a:prstGeom>
        </p:spPr>
      </p:pic>
      <p:sp>
        <p:nvSpPr>
          <p:cNvPr id="48" name="文本框 5">
            <a:extLst>
              <a:ext uri="{FF2B5EF4-FFF2-40B4-BE49-F238E27FC236}">
                <a16:creationId xmlns:a16="http://schemas.microsoft.com/office/drawing/2014/main" id="{8452BAE9-F089-4933-A92B-B1C963AE84C0}"/>
              </a:ext>
            </a:extLst>
          </p:cNvPr>
          <p:cNvSpPr txBox="1"/>
          <p:nvPr/>
        </p:nvSpPr>
        <p:spPr>
          <a:xfrm>
            <a:off x="2419351" y="4975399"/>
            <a:ext cx="662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柳公权柳体" panose="02000000000000000000" pitchFamily="2" charset="-122"/>
                <a:cs typeface="Times New Roman" panose="02020603050405020304" pitchFamily="18" charset="0"/>
              </a:rPr>
              <a:t>Game: “Action boys!”</a:t>
            </a:r>
            <a:endParaRPr lang="zh-CN" altLang="en-US" sz="3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柳公权柳体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game jumpFive-Little-Ducks-Hien-Thu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3545" y="304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77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38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11EFEF6E-8F80-404E-9F1A-7B40280D81F6}"/>
              </a:ext>
            </a:extLst>
          </p:cNvPr>
          <p:cNvSpPr/>
          <p:nvPr/>
        </p:nvSpPr>
        <p:spPr>
          <a:xfrm>
            <a:off x="65139" y="275303"/>
            <a:ext cx="8429625" cy="6095999"/>
          </a:xfrm>
          <a:prstGeom prst="rect">
            <a:avLst/>
          </a:prstGeom>
          <a:solidFill>
            <a:schemeClr val="bg1"/>
          </a:solidFill>
          <a:ln w="38100">
            <a:solidFill>
              <a:srgbClr val="8D3E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99B91CC-CC95-46B6-AB89-C98D1CC7C6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-25400"/>
            <a:ext cx="995690" cy="1032131"/>
          </a:xfrm>
          <a:prstGeom prst="rect">
            <a:avLst/>
          </a:prstGeom>
        </p:spPr>
      </p:pic>
      <p:sp>
        <p:nvSpPr>
          <p:cNvPr id="48" name="文本框 5">
            <a:extLst>
              <a:ext uri="{FF2B5EF4-FFF2-40B4-BE49-F238E27FC236}">
                <a16:creationId xmlns:a16="http://schemas.microsoft.com/office/drawing/2014/main" id="{8452BAE9-F089-4933-A92B-B1C963AE84C0}"/>
              </a:ext>
            </a:extLst>
          </p:cNvPr>
          <p:cNvSpPr txBox="1"/>
          <p:nvPr/>
        </p:nvSpPr>
        <p:spPr>
          <a:xfrm>
            <a:off x="2717851" y="4015743"/>
            <a:ext cx="312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柳公权柳体" panose="02000000000000000000" pitchFamily="2" charset="-122"/>
                <a:cs typeface="Times New Roman" panose="02020603050405020304" pitchFamily="18" charset="0"/>
              </a:rPr>
              <a:t>a</a:t>
            </a:r>
            <a:r>
              <a:rPr lang="en-US" altLang="zh-CN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柳公权柳体" panose="02000000000000000000" pitchFamily="2" charset="-122"/>
                <a:cs typeface="Times New Roman" panose="02020603050405020304" pitchFamily="18" charset="0"/>
              </a:rPr>
              <a:t> fever</a:t>
            </a:r>
            <a:endParaRPr lang="zh-CN" alt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柳公权柳体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game jumpFive-Little-Ducks-Hien-Thu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3545" y="304800"/>
            <a:ext cx="304800" cy="304800"/>
          </a:xfrm>
          <a:prstGeom prst="rect">
            <a:avLst/>
          </a:prstGeom>
        </p:spPr>
      </p:pic>
      <p:sp>
        <p:nvSpPr>
          <p:cNvPr id="7" name="文本框 5">
            <a:extLst>
              <a:ext uri="{FF2B5EF4-FFF2-40B4-BE49-F238E27FC236}">
                <a16:creationId xmlns:a16="http://schemas.microsoft.com/office/drawing/2014/main" id="{8452BAE9-F089-4933-A92B-B1C963AE84C0}"/>
              </a:ext>
            </a:extLst>
          </p:cNvPr>
          <p:cNvSpPr txBox="1"/>
          <p:nvPr/>
        </p:nvSpPr>
        <p:spPr>
          <a:xfrm>
            <a:off x="2209800" y="557395"/>
            <a:ext cx="579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柳公权柳体" panose="02000000000000000000" pitchFamily="2" charset="-122"/>
                <a:cs typeface="Times New Roman" panose="02020603050405020304" pitchFamily="18" charset="0"/>
              </a:rPr>
              <a:t>a toothache</a:t>
            </a:r>
            <a:endParaRPr lang="zh-CN" alt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柳公权柳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5">
            <a:extLst>
              <a:ext uri="{FF2B5EF4-FFF2-40B4-BE49-F238E27FC236}">
                <a16:creationId xmlns:a16="http://schemas.microsoft.com/office/drawing/2014/main" id="{8452BAE9-F089-4933-A92B-B1C963AE84C0}"/>
              </a:ext>
            </a:extLst>
          </p:cNvPr>
          <p:cNvSpPr txBox="1"/>
          <p:nvPr/>
        </p:nvSpPr>
        <p:spPr>
          <a:xfrm>
            <a:off x="1828800" y="3006296"/>
            <a:ext cx="579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柳公权柳体" panose="02000000000000000000" pitchFamily="2" charset="-122"/>
                <a:cs typeface="Times New Roman" panose="02020603050405020304" pitchFamily="18" charset="0"/>
              </a:rPr>
              <a:t>a stomach ache</a:t>
            </a:r>
            <a:endParaRPr lang="zh-CN" alt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柳公权柳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5">
            <a:extLst>
              <a:ext uri="{FF2B5EF4-FFF2-40B4-BE49-F238E27FC236}">
                <a16:creationId xmlns:a16="http://schemas.microsoft.com/office/drawing/2014/main" id="{8452BAE9-F089-4933-A92B-B1C963AE84C0}"/>
              </a:ext>
            </a:extLst>
          </p:cNvPr>
          <p:cNvSpPr txBox="1"/>
          <p:nvPr/>
        </p:nvSpPr>
        <p:spPr>
          <a:xfrm>
            <a:off x="1828800" y="1781845"/>
            <a:ext cx="579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柳公权柳体" panose="02000000000000000000" pitchFamily="2" charset="-122"/>
                <a:cs typeface="Times New Roman" panose="02020603050405020304" pitchFamily="18" charset="0"/>
              </a:rPr>
              <a:t>a sore throat</a:t>
            </a:r>
            <a:endParaRPr lang="zh-CN" alt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柳公权柳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5">
            <a:extLst>
              <a:ext uri="{FF2B5EF4-FFF2-40B4-BE49-F238E27FC236}">
                <a16:creationId xmlns:a16="http://schemas.microsoft.com/office/drawing/2014/main" id="{8452BAE9-F089-4933-A92B-B1C963AE84C0}"/>
              </a:ext>
            </a:extLst>
          </p:cNvPr>
          <p:cNvSpPr txBox="1"/>
          <p:nvPr/>
        </p:nvSpPr>
        <p:spPr>
          <a:xfrm>
            <a:off x="2717851" y="5031406"/>
            <a:ext cx="312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柳公权柳体" panose="02000000000000000000" pitchFamily="2" charset="-122"/>
                <a:cs typeface="Times New Roman" panose="02020603050405020304" pitchFamily="18" charset="0"/>
              </a:rPr>
              <a:t>a cold</a:t>
            </a:r>
            <a:endParaRPr lang="zh-CN" alt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柳公权柳体" panose="020000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29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764D9A6-56CC-4A57-ACC4-F1FBA35246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0" b="3395"/>
          <a:stretch/>
        </p:blipFill>
        <p:spPr>
          <a:xfrm>
            <a:off x="15" y="1"/>
            <a:ext cx="9143985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263D969-BB23-4EB4-A1B4-C38D858BE9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7" y="-372304"/>
            <a:ext cx="8686800" cy="7162800"/>
          </a:xfrm>
          <a:prstGeom prst="rect">
            <a:avLst/>
          </a:prstGeom>
        </p:spPr>
      </p:pic>
      <p:sp>
        <p:nvSpPr>
          <p:cNvPr id="5" name="椭圆 4">
            <a:extLst>
              <a:ext uri="{FF2B5EF4-FFF2-40B4-BE49-F238E27FC236}">
                <a16:creationId xmlns:a16="http://schemas.microsoft.com/office/drawing/2014/main" id="{DC059C35-4F60-48BF-8709-C482005F7CA5}"/>
              </a:ext>
            </a:extLst>
          </p:cNvPr>
          <p:cNvSpPr/>
          <p:nvPr/>
        </p:nvSpPr>
        <p:spPr>
          <a:xfrm>
            <a:off x="1876400" y="998607"/>
            <a:ext cx="5057800" cy="448779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AA02224-5A57-4B3D-B74C-8C7A486ABAC6}"/>
              </a:ext>
            </a:extLst>
          </p:cNvPr>
          <p:cNvSpPr/>
          <p:nvPr/>
        </p:nvSpPr>
        <p:spPr>
          <a:xfrm flipV="1">
            <a:off x="2584620" y="2647993"/>
            <a:ext cx="3586334" cy="56454"/>
          </a:xfrm>
          <a:prstGeom prst="rect">
            <a:avLst/>
          </a:prstGeom>
          <a:solidFill>
            <a:srgbClr val="CBBA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zh-CN" altLang="en-US" sz="825">
              <a:solidFill>
                <a:srgbClr val="CBBA9D"/>
              </a:solidFill>
            </a:endParaRPr>
          </a:p>
        </p:txBody>
      </p:sp>
      <p:sp>
        <p:nvSpPr>
          <p:cNvPr id="10" name="WordArt 14"/>
          <p:cNvSpPr>
            <a:spLocks noChangeArrowheads="1" noChangeShapeType="1" noTextEdit="1"/>
          </p:cNvSpPr>
          <p:nvPr/>
        </p:nvSpPr>
        <p:spPr bwMode="auto">
          <a:xfrm>
            <a:off x="1981200" y="2851351"/>
            <a:ext cx="4876799" cy="9440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kern="10" dirty="0" smtClean="0">
                <a:ln w="9525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11: What’s the matter with you?</a:t>
            </a:r>
            <a:endParaRPr lang="en-US" sz="3200" b="1" kern="10" dirty="0">
              <a:ln w="9525">
                <a:solidFill>
                  <a:srgbClr val="009900"/>
                </a:solidFill>
                <a:round/>
                <a:headEnd/>
                <a:tailEnd/>
              </a:ln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45"/>
          <p:cNvSpPr txBox="1">
            <a:spLocks noChangeArrowheads="1"/>
          </p:cNvSpPr>
          <p:nvPr/>
        </p:nvSpPr>
        <p:spPr bwMode="auto">
          <a:xfrm>
            <a:off x="2525004" y="2000175"/>
            <a:ext cx="385303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Friday, 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anuary  22</a:t>
            </a:r>
            <a:r>
              <a:rPr lang="en-US" sz="2400" b="1" i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2585888" y="4227872"/>
            <a:ext cx="3810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3</a:t>
            </a:r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Part </a:t>
            </a:r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4,5,6,7)</a:t>
            </a:r>
            <a:endParaRPr lang="en-US" sz="28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 6">
            <a:extLst>
              <a:ext uri="{FF2B5EF4-FFF2-40B4-BE49-F238E27FC236}">
                <a16:creationId xmlns:a16="http://schemas.microsoft.com/office/drawing/2014/main" id="{EAA02224-5A57-4B3D-B74C-8C7A486ABAC6}"/>
              </a:ext>
            </a:extLst>
          </p:cNvPr>
          <p:cNvSpPr/>
          <p:nvPr/>
        </p:nvSpPr>
        <p:spPr>
          <a:xfrm flipV="1">
            <a:off x="2584620" y="4038007"/>
            <a:ext cx="3586334" cy="56454"/>
          </a:xfrm>
          <a:prstGeom prst="rect">
            <a:avLst/>
          </a:prstGeom>
          <a:solidFill>
            <a:srgbClr val="CBBA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zh-CN" altLang="en-US" sz="825">
              <a:solidFill>
                <a:srgbClr val="CBBA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2094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0" grpId="0"/>
      <p:bldP spid="11" grpId="0"/>
      <p:bldP spid="12" grpId="0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25397" y="776321"/>
            <a:ext cx="5390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Read and match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矩形 5">
            <a:extLst>
              <a:ext uri="{FF2B5EF4-FFF2-40B4-BE49-F238E27FC236}">
                <a16:creationId xmlns:a16="http://schemas.microsoft.com/office/drawing/2014/main" id="{11EFEF6E-8F80-404E-9F1A-7B40280D81F6}"/>
              </a:ext>
            </a:extLst>
          </p:cNvPr>
          <p:cNvSpPr/>
          <p:nvPr/>
        </p:nvSpPr>
        <p:spPr>
          <a:xfrm>
            <a:off x="152400" y="228600"/>
            <a:ext cx="8763000" cy="6400800"/>
          </a:xfrm>
          <a:prstGeom prst="rect">
            <a:avLst/>
          </a:prstGeom>
          <a:noFill/>
          <a:ln w="38100">
            <a:solidFill>
              <a:srgbClr val="8D3E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1" name="5 Elipse"/>
          <p:cNvSpPr/>
          <p:nvPr/>
        </p:nvSpPr>
        <p:spPr>
          <a:xfrm>
            <a:off x="609600" y="1382254"/>
            <a:ext cx="2944497" cy="672244"/>
          </a:xfrm>
          <a:prstGeom prst="roundRect">
            <a:avLst>
              <a:gd name="adj" fmla="val 9994"/>
            </a:avLst>
          </a:prstGeom>
          <a:solidFill>
            <a:schemeClr val="bg1"/>
          </a:solidFill>
          <a:ln w="19050">
            <a:noFill/>
          </a:ln>
          <a:effectLst>
            <a:outerShdw blurRad="469900" dist="114300" dir="7800000" sx="102000" sy="102000" algn="tr" rotWithShape="0">
              <a:prstClr val="black">
                <a:alpha val="73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21594000"/>
            </a:lightRig>
          </a:scene3d>
          <a:sp3d extrusionH="69850">
            <a:bevelT w="38100" h="95250"/>
            <a:bevelB w="0" h="0"/>
            <a:extrusionClr>
              <a:schemeClr val="bg1"/>
            </a:extrusionClr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684" rIns="0" bIns="45684" rtlCol="0" anchor="ctr"/>
          <a:lstStyle/>
          <a:p>
            <a:pPr algn="ctr"/>
            <a:endParaRPr lang="es-MX" sz="5749" b="1" dirty="0">
              <a:solidFill>
                <a:schemeClr val="accent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08" name="119 Elipse"/>
          <p:cNvSpPr>
            <a:spLocks noChangeAspect="1"/>
          </p:cNvSpPr>
          <p:nvPr/>
        </p:nvSpPr>
        <p:spPr bwMode="auto">
          <a:xfrm flipH="1">
            <a:off x="478437" y="709378"/>
            <a:ext cx="570906" cy="570906"/>
          </a:xfrm>
          <a:prstGeom prst="ellipse">
            <a:avLst/>
          </a:prstGeom>
          <a:solidFill>
            <a:srgbClr val="2C3E50"/>
          </a:solidFill>
          <a:ln>
            <a:noFill/>
          </a:ln>
          <a:effectLst>
            <a:outerShdw blurRad="241300" dist="38100" dir="10800000" algn="ctr" rotWithShape="0">
              <a:srgbClr val="000000">
                <a:alpha val="40000"/>
              </a:srgbClr>
            </a:outerShdw>
          </a:effectLst>
          <a:ex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ontAwesome" panose="020B0604020202020204" charset="0"/>
                <a:cs typeface="FontAwesome" panose="020B0604020202020204" charset="0"/>
              </a:rPr>
              <a:t>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49978" y="1432960"/>
            <a:ext cx="5390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Vocabularies:</a:t>
            </a: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09" y="2417765"/>
            <a:ext cx="3319463" cy="3304709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8496027"/>
              </p:ext>
            </p:extLst>
          </p:nvPr>
        </p:nvGraphicFramePr>
        <p:xfrm>
          <a:off x="98425" y="98425"/>
          <a:ext cx="765175" cy="48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" name="Packager Shell Object" showAsIcon="1" r:id="rId5" imgW="764640" imgH="481320" progId="Package">
                  <p:embed/>
                </p:oleObj>
              </mc:Choice>
              <mc:Fallback>
                <p:oleObj name="Packager Shell Object" showAsIcon="1" r:id="rId5" imgW="764640" imgH="4813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8425" y="98425"/>
                        <a:ext cx="765175" cy="481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2377746"/>
              </p:ext>
            </p:extLst>
          </p:nvPr>
        </p:nvGraphicFramePr>
        <p:xfrm>
          <a:off x="98425" y="98425"/>
          <a:ext cx="765175" cy="48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" name="Packager Shell Object" showAsIcon="1" r:id="rId7" imgW="764640" imgH="481320" progId="Package">
                  <p:embed/>
                </p:oleObj>
              </mc:Choice>
              <mc:Fallback>
                <p:oleObj name="Packager Shell Object" showAsIcon="1" r:id="rId7" imgW="764640" imgH="4813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8425" y="98425"/>
                        <a:ext cx="765175" cy="481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590800"/>
            <a:ext cx="2981325" cy="298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62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0194" y="960945"/>
            <a:ext cx="3741762" cy="5334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A9B5287D-2B78-412E-91EE-11DF85C4A9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66"/>
          <a:stretch/>
        </p:blipFill>
        <p:spPr>
          <a:xfrm flipH="1">
            <a:off x="0" y="-123171"/>
            <a:ext cx="517778" cy="2145628"/>
          </a:xfrm>
          <a:prstGeom prst="rect">
            <a:avLst/>
          </a:prstGeom>
        </p:spPr>
      </p:pic>
      <p:sp>
        <p:nvSpPr>
          <p:cNvPr id="25" name="AutoShape 28" descr="Related image"/>
          <p:cNvSpPr>
            <a:spLocks noChangeAspect="1" noChangeArrowheads="1"/>
          </p:cNvSpPr>
          <p:nvPr/>
        </p:nvSpPr>
        <p:spPr bwMode="auto">
          <a:xfrm>
            <a:off x="1509302" y="228879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AutoShape 36" descr="Related image"/>
          <p:cNvSpPr>
            <a:spLocks noChangeAspect="1" noChangeArrowheads="1"/>
          </p:cNvSpPr>
          <p:nvPr/>
        </p:nvSpPr>
        <p:spPr bwMode="auto">
          <a:xfrm>
            <a:off x="1984375" y="1684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AutoShape 40" descr="Related image"/>
          <p:cNvSpPr>
            <a:spLocks noChangeAspect="1" noChangeArrowheads="1"/>
          </p:cNvSpPr>
          <p:nvPr/>
        </p:nvSpPr>
        <p:spPr bwMode="auto">
          <a:xfrm>
            <a:off x="2136775" y="1836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48209" y="149032"/>
            <a:ext cx="5390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Read and match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119 Elipse"/>
          <p:cNvSpPr>
            <a:spLocks noChangeAspect="1"/>
          </p:cNvSpPr>
          <p:nvPr/>
        </p:nvSpPr>
        <p:spPr bwMode="auto">
          <a:xfrm flipH="1">
            <a:off x="1012326" y="125722"/>
            <a:ext cx="570906" cy="570906"/>
          </a:xfrm>
          <a:prstGeom prst="ellipse">
            <a:avLst/>
          </a:prstGeom>
          <a:solidFill>
            <a:srgbClr val="2C3E50"/>
          </a:solidFill>
          <a:ln>
            <a:noFill/>
          </a:ln>
          <a:effectLst>
            <a:outerShdw blurRad="241300" dist="38100" dir="10800000" algn="ctr" rotWithShape="0">
              <a:srgbClr val="000000">
                <a:alpha val="40000"/>
              </a:srgbClr>
            </a:outerShdw>
          </a:effectLst>
          <a:ex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ontAwesome" panose="020B0604020202020204" charset="0"/>
                <a:cs typeface="FontAwesome" panose="020B0604020202020204" charset="0"/>
              </a:rPr>
              <a:t>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8889" y="1015565"/>
            <a:ext cx="360938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2902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Wash your hands</a:t>
            </a:r>
          </a:p>
          <a:p>
            <a:endParaRPr lang="en-US" sz="2800" b="1" dirty="0" smtClean="0">
              <a:solidFill>
                <a:srgbClr val="2902C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rgbClr val="2902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Eat</a:t>
            </a:r>
          </a:p>
          <a:p>
            <a:endParaRPr lang="en-US" sz="2800" b="1" dirty="0" smtClean="0">
              <a:solidFill>
                <a:srgbClr val="2902C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rgbClr val="2902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Do</a:t>
            </a:r>
          </a:p>
          <a:p>
            <a:endParaRPr lang="en-US" sz="2800" b="1" dirty="0" smtClean="0">
              <a:solidFill>
                <a:srgbClr val="2902C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rgbClr val="2902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Brush</a:t>
            </a:r>
          </a:p>
          <a:p>
            <a:endParaRPr lang="en-US" sz="2800" b="1" dirty="0" smtClean="0">
              <a:solidFill>
                <a:srgbClr val="2902C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rgbClr val="2902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Keep your nails</a:t>
            </a:r>
          </a:p>
          <a:p>
            <a:endParaRPr lang="en-US" sz="2800" b="1" dirty="0" smtClean="0">
              <a:solidFill>
                <a:srgbClr val="2902C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rgbClr val="2902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Take</a:t>
            </a:r>
          </a:p>
          <a:p>
            <a:endParaRPr lang="en-US" sz="2800" b="1" dirty="0" smtClean="0">
              <a:solidFill>
                <a:srgbClr val="2902C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endParaRPr lang="en-US" sz="2800" b="1" dirty="0">
              <a:solidFill>
                <a:srgbClr val="2902C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72001" y="949643"/>
            <a:ext cx="4343400" cy="5334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921488" y="1132179"/>
            <a:ext cx="384151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2902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your teeth twice a day.</a:t>
            </a:r>
          </a:p>
          <a:p>
            <a:endParaRPr lang="en-US" sz="2800" b="1" dirty="0" smtClean="0">
              <a:solidFill>
                <a:srgbClr val="2902C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rgbClr val="2902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a shower every day.</a:t>
            </a:r>
          </a:p>
          <a:p>
            <a:endParaRPr lang="en-US" sz="2800" b="1" dirty="0" smtClean="0">
              <a:solidFill>
                <a:srgbClr val="2902C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rgbClr val="2902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>
                <a:solidFill>
                  <a:srgbClr val="2902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800" b="1" dirty="0" smtClean="0">
                <a:solidFill>
                  <a:srgbClr val="2902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hort and clean.</a:t>
            </a:r>
          </a:p>
          <a:p>
            <a:endParaRPr lang="en-US" sz="2800" b="1" dirty="0" smtClean="0">
              <a:solidFill>
                <a:srgbClr val="2902C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rgbClr val="2902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healthy foods.</a:t>
            </a:r>
          </a:p>
          <a:p>
            <a:endParaRPr lang="en-US" sz="2800" b="1" dirty="0" smtClean="0">
              <a:solidFill>
                <a:srgbClr val="2902C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rgbClr val="2902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 morning exercise regularly.</a:t>
            </a:r>
            <a:endParaRPr lang="en-US" sz="2800" b="1" dirty="0">
              <a:solidFill>
                <a:srgbClr val="2902C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rgbClr val="2902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f. before having meals.</a:t>
            </a:r>
          </a:p>
          <a:p>
            <a:endParaRPr lang="en-US" sz="2800" b="1" dirty="0" smtClean="0">
              <a:solidFill>
                <a:srgbClr val="2902C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endParaRPr lang="en-US" sz="2800" b="1" dirty="0">
              <a:solidFill>
                <a:srgbClr val="2902C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673498" y="1536160"/>
            <a:ext cx="2214312" cy="4407440"/>
          </a:xfrm>
          <a:prstGeom prst="straightConnector1">
            <a:avLst/>
          </a:prstGeom>
          <a:ln w="31750">
            <a:solidFill>
              <a:srgbClr val="FF0000">
                <a:alpha val="87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1429779" y="2264591"/>
            <a:ext cx="3525387" cy="2177493"/>
          </a:xfrm>
          <a:prstGeom prst="straightConnector1">
            <a:avLst/>
          </a:prstGeom>
          <a:ln w="31750">
            <a:solidFill>
              <a:srgbClr val="FF0000">
                <a:alpha val="87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1297779" y="3114185"/>
            <a:ext cx="3657387" cy="2092689"/>
          </a:xfrm>
          <a:prstGeom prst="straightConnector1">
            <a:avLst/>
          </a:prstGeom>
          <a:ln w="31750">
            <a:solidFill>
              <a:srgbClr val="FF0000">
                <a:alpha val="87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1746947" y="1536160"/>
            <a:ext cx="3174541" cy="2342287"/>
          </a:xfrm>
          <a:prstGeom prst="straightConnector1">
            <a:avLst/>
          </a:prstGeom>
          <a:ln w="31750">
            <a:solidFill>
              <a:srgbClr val="FF0000">
                <a:alpha val="87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3308434" y="3670846"/>
            <a:ext cx="1646732" cy="1153774"/>
          </a:xfrm>
          <a:prstGeom prst="straightConnector1">
            <a:avLst/>
          </a:prstGeom>
          <a:ln w="31750">
            <a:solidFill>
              <a:srgbClr val="FF0000">
                <a:alpha val="87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1661702" y="2730676"/>
            <a:ext cx="3293464" cy="2832147"/>
          </a:xfrm>
          <a:prstGeom prst="straightConnector1">
            <a:avLst/>
          </a:prstGeom>
          <a:ln w="31750">
            <a:solidFill>
              <a:srgbClr val="FF0000">
                <a:alpha val="87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134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8209" y="990600"/>
            <a:ext cx="6522911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2902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Wash your hands before </a:t>
            </a:r>
            <a:r>
              <a:rPr lang="en-US" sz="2800" b="1" dirty="0">
                <a:solidFill>
                  <a:srgbClr val="2902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having meals.</a:t>
            </a:r>
          </a:p>
          <a:p>
            <a:endParaRPr lang="en-US" sz="2800" b="1" dirty="0" smtClean="0">
              <a:solidFill>
                <a:srgbClr val="2902C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rgbClr val="2902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Eat healthy </a:t>
            </a:r>
            <a:r>
              <a:rPr lang="en-US" sz="2800" b="1" dirty="0">
                <a:solidFill>
                  <a:srgbClr val="2902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foods.</a:t>
            </a:r>
          </a:p>
          <a:p>
            <a:endParaRPr lang="en-US" sz="2800" b="1" dirty="0" smtClean="0">
              <a:solidFill>
                <a:srgbClr val="2902C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rgbClr val="2902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Do morning </a:t>
            </a:r>
            <a:r>
              <a:rPr lang="en-US" sz="2800" b="1" dirty="0">
                <a:solidFill>
                  <a:srgbClr val="2902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exercise regularly.</a:t>
            </a:r>
          </a:p>
          <a:p>
            <a:endParaRPr lang="en-US" sz="2800" b="1" dirty="0" smtClean="0">
              <a:solidFill>
                <a:srgbClr val="2902C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rgbClr val="2902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Brush your </a:t>
            </a:r>
            <a:r>
              <a:rPr lang="en-US" sz="2800" b="1" dirty="0">
                <a:solidFill>
                  <a:srgbClr val="2902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teeth twice a day.</a:t>
            </a:r>
          </a:p>
          <a:p>
            <a:endParaRPr lang="en-US" sz="2800" b="1" dirty="0" smtClean="0">
              <a:solidFill>
                <a:srgbClr val="2902C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rgbClr val="2902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Keep your nails short </a:t>
            </a:r>
            <a:r>
              <a:rPr lang="en-US" sz="2800" b="1" dirty="0">
                <a:solidFill>
                  <a:srgbClr val="2902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clean.</a:t>
            </a:r>
          </a:p>
          <a:p>
            <a:endParaRPr lang="en-US" sz="2800" b="1" dirty="0" smtClean="0">
              <a:solidFill>
                <a:srgbClr val="2902C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rgbClr val="2902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Take a </a:t>
            </a:r>
            <a:r>
              <a:rPr lang="en-US" sz="2800" b="1" dirty="0">
                <a:solidFill>
                  <a:srgbClr val="2902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shower every day.</a:t>
            </a:r>
          </a:p>
          <a:p>
            <a:endParaRPr lang="en-US" sz="2800" b="1" dirty="0" smtClean="0">
              <a:solidFill>
                <a:srgbClr val="2902C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 smtClean="0">
              <a:solidFill>
                <a:srgbClr val="2902C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endParaRPr lang="en-US" sz="2800" b="1" dirty="0">
              <a:solidFill>
                <a:srgbClr val="2902C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6581" y="272275"/>
            <a:ext cx="5491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Read and match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119 Elipse"/>
          <p:cNvSpPr>
            <a:spLocks noChangeAspect="1"/>
          </p:cNvSpPr>
          <p:nvPr/>
        </p:nvSpPr>
        <p:spPr bwMode="auto">
          <a:xfrm flipH="1">
            <a:off x="381000" y="152400"/>
            <a:ext cx="581540" cy="581540"/>
          </a:xfrm>
          <a:prstGeom prst="ellipse">
            <a:avLst/>
          </a:prstGeom>
          <a:solidFill>
            <a:srgbClr val="2C3E50"/>
          </a:solidFill>
          <a:ln>
            <a:noFill/>
          </a:ln>
          <a:effectLst>
            <a:outerShdw blurRad="241300" dist="38100" dir="10800000" algn="ctr" rotWithShape="0">
              <a:srgbClr val="000000">
                <a:alpha val="40000"/>
              </a:srgbClr>
            </a:outerShdw>
          </a:effectLst>
          <a:ex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ontAwesome" panose="020B0604020202020204" charset="0"/>
                <a:cs typeface="FontAwesome" panose="020B0604020202020204" charset="0"/>
              </a:rPr>
              <a:t></a:t>
            </a:r>
          </a:p>
        </p:txBody>
      </p:sp>
    </p:spTree>
    <p:extLst>
      <p:ext uri="{BB962C8B-B14F-4D97-AF65-F5344CB8AC3E}">
        <p14:creationId xmlns:p14="http://schemas.microsoft.com/office/powerpoint/2010/main" val="297677336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25398" y="776321"/>
            <a:ext cx="2989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Write your advice.</a:t>
            </a:r>
            <a:endParaRPr lang="en-US" sz="2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矩形 5">
            <a:extLst>
              <a:ext uri="{FF2B5EF4-FFF2-40B4-BE49-F238E27FC236}">
                <a16:creationId xmlns:a16="http://schemas.microsoft.com/office/drawing/2014/main" id="{11EFEF6E-8F80-404E-9F1A-7B40280D81F6}"/>
              </a:ext>
            </a:extLst>
          </p:cNvPr>
          <p:cNvSpPr/>
          <p:nvPr/>
        </p:nvSpPr>
        <p:spPr>
          <a:xfrm>
            <a:off x="152400" y="228600"/>
            <a:ext cx="8763000" cy="6400800"/>
          </a:xfrm>
          <a:prstGeom prst="rect">
            <a:avLst/>
          </a:prstGeom>
          <a:noFill/>
          <a:ln w="38100">
            <a:solidFill>
              <a:srgbClr val="8D3E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119 Elipse"/>
          <p:cNvSpPr>
            <a:spLocks noChangeAspect="1"/>
          </p:cNvSpPr>
          <p:nvPr/>
        </p:nvSpPr>
        <p:spPr bwMode="auto">
          <a:xfrm flipH="1">
            <a:off x="478437" y="709378"/>
            <a:ext cx="570906" cy="570906"/>
          </a:xfrm>
          <a:prstGeom prst="ellipse">
            <a:avLst/>
          </a:prstGeom>
          <a:solidFill>
            <a:srgbClr val="2C3E50"/>
          </a:solidFill>
          <a:ln>
            <a:noFill/>
          </a:ln>
          <a:effectLst>
            <a:outerShdw blurRad="241300" dist="38100" dir="10800000" algn="ctr" rotWithShape="0">
              <a:srgbClr val="000000">
                <a:alpha val="40000"/>
              </a:srgbClr>
            </a:outerShdw>
          </a:effectLst>
          <a:ex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ontAwesome" panose="020B0604020202020204" charset="0"/>
                <a:cs typeface="FontAwesome" panose="020B0604020202020204" charset="0"/>
              </a:rPr>
              <a:t>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4805920"/>
              </p:ext>
            </p:extLst>
          </p:nvPr>
        </p:nvGraphicFramePr>
        <p:xfrm>
          <a:off x="228601" y="1447800"/>
          <a:ext cx="8458200" cy="497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8999">
                  <a:extLst>
                    <a:ext uri="{9D8B030D-6E8A-4147-A177-3AD203B41FA5}">
                      <a16:colId xmlns:a16="http://schemas.microsoft.com/office/drawing/2014/main" val="1798789566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665313355"/>
                    </a:ext>
                  </a:extLst>
                </a:gridCol>
                <a:gridCol w="2590801">
                  <a:extLst>
                    <a:ext uri="{9D8B030D-6E8A-4147-A177-3AD203B41FA5}">
                      <a16:colId xmlns:a16="http://schemas.microsoft.com/office/drawing/2014/main" val="4132140670"/>
                    </a:ext>
                  </a:extLst>
                </a:gridCol>
              </a:tblGrid>
              <a:tr h="9702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He/She</a:t>
                      </a:r>
                      <a:r>
                        <a:rPr lang="en-US" sz="2400" baseline="0" dirty="0" smtClean="0"/>
                        <a:t> should…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3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/>
                        <a:t>He/She</a:t>
                      </a:r>
                      <a:r>
                        <a:rPr lang="en-US" sz="2400" baseline="0" dirty="0" smtClean="0"/>
                        <a:t> shouldn’t…</a:t>
                      </a:r>
                      <a:endParaRPr lang="en-US" sz="2400" dirty="0" smtClean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6120755"/>
                  </a:ext>
                </a:extLst>
              </a:tr>
              <a:tr h="97028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2902CE"/>
                          </a:solidFill>
                        </a:rPr>
                        <a:t>1. Tony has</a:t>
                      </a:r>
                      <a:r>
                        <a:rPr lang="en-US" sz="2000" b="1" baseline="0" dirty="0" smtClean="0">
                          <a:solidFill>
                            <a:srgbClr val="2902CE"/>
                          </a:solidFill>
                        </a:rPr>
                        <a:t> a bad toothache.</a:t>
                      </a:r>
                      <a:endParaRPr lang="en-US" sz="2000" b="1" dirty="0">
                        <a:solidFill>
                          <a:srgbClr val="2902CE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5346576"/>
                  </a:ext>
                </a:extLst>
              </a:tr>
              <a:tr h="97028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2902CE"/>
                          </a:solidFill>
                        </a:rPr>
                        <a:t>2. </a:t>
                      </a:r>
                      <a:r>
                        <a:rPr lang="en-US" sz="2000" b="1" dirty="0" err="1" smtClean="0">
                          <a:solidFill>
                            <a:srgbClr val="2902CE"/>
                          </a:solidFill>
                        </a:rPr>
                        <a:t>Quan</a:t>
                      </a:r>
                      <a:r>
                        <a:rPr lang="en-US" sz="2000" b="1" dirty="0" smtClean="0">
                          <a:solidFill>
                            <a:srgbClr val="2902CE"/>
                          </a:solidFill>
                        </a:rPr>
                        <a:t> has</a:t>
                      </a:r>
                      <a:r>
                        <a:rPr lang="en-US" sz="2000" b="1" baseline="0" dirty="0" smtClean="0">
                          <a:solidFill>
                            <a:srgbClr val="2902CE"/>
                          </a:solidFill>
                        </a:rPr>
                        <a:t> a bad cold.</a:t>
                      </a:r>
                      <a:endParaRPr lang="en-US" sz="2000" b="1" dirty="0">
                        <a:solidFill>
                          <a:srgbClr val="2902CE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5147401"/>
                  </a:ext>
                </a:extLst>
              </a:tr>
              <a:tr h="97028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2902CE"/>
                          </a:solidFill>
                        </a:rPr>
                        <a:t>3. </a:t>
                      </a:r>
                      <a:r>
                        <a:rPr lang="en-US" sz="2000" b="1" dirty="0" err="1" smtClean="0">
                          <a:solidFill>
                            <a:srgbClr val="2902CE"/>
                          </a:solidFill>
                        </a:rPr>
                        <a:t>Phong</a:t>
                      </a:r>
                      <a:r>
                        <a:rPr lang="en-US" sz="2000" b="1" dirty="0" smtClean="0">
                          <a:solidFill>
                            <a:srgbClr val="2902CE"/>
                          </a:solidFill>
                        </a:rPr>
                        <a:t> has</a:t>
                      </a:r>
                      <a:r>
                        <a:rPr lang="en-US" sz="2000" b="1" baseline="0" dirty="0" smtClean="0">
                          <a:solidFill>
                            <a:srgbClr val="2902CE"/>
                          </a:solidFill>
                        </a:rPr>
                        <a:t> a stomach ache</a:t>
                      </a:r>
                      <a:endParaRPr lang="en-US" sz="2000" b="1" dirty="0">
                        <a:solidFill>
                          <a:srgbClr val="2902CE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2508553"/>
                  </a:ext>
                </a:extLst>
              </a:tr>
              <a:tr h="97028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2902CE"/>
                          </a:solidFill>
                        </a:rPr>
                        <a:t>4. </a:t>
                      </a:r>
                      <a:r>
                        <a:rPr lang="en-US" sz="2000" b="1" dirty="0" err="1" smtClean="0">
                          <a:solidFill>
                            <a:srgbClr val="2902CE"/>
                          </a:solidFill>
                        </a:rPr>
                        <a:t>Phong</a:t>
                      </a:r>
                      <a:r>
                        <a:rPr lang="en-US" sz="2000" b="1" dirty="0" smtClean="0">
                          <a:solidFill>
                            <a:srgbClr val="2902CE"/>
                          </a:solidFill>
                        </a:rPr>
                        <a:t> has</a:t>
                      </a:r>
                      <a:r>
                        <a:rPr lang="en-US" sz="2000" b="1" baseline="0" dirty="0" smtClean="0">
                          <a:solidFill>
                            <a:srgbClr val="2902CE"/>
                          </a:solidFill>
                        </a:rPr>
                        <a:t> a sore throat.</a:t>
                      </a:r>
                      <a:endParaRPr lang="en-US" sz="2000" b="1" dirty="0">
                        <a:solidFill>
                          <a:srgbClr val="2902CE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2913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824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6151" y="990600"/>
            <a:ext cx="7543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2902C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Talk about two health problems and give advice.</a:t>
            </a:r>
            <a:endParaRPr lang="en-US" sz="2800" b="1" dirty="0">
              <a:solidFill>
                <a:srgbClr val="2902C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 smtClean="0">
              <a:solidFill>
                <a:srgbClr val="2902C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 smtClean="0">
              <a:solidFill>
                <a:srgbClr val="2902C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endParaRPr lang="en-US" sz="2800" b="1" dirty="0">
              <a:solidFill>
                <a:srgbClr val="2902C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3000" y="423375"/>
            <a:ext cx="5390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Project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119 Elipse"/>
          <p:cNvSpPr>
            <a:spLocks noChangeAspect="1"/>
          </p:cNvSpPr>
          <p:nvPr/>
        </p:nvSpPr>
        <p:spPr bwMode="auto">
          <a:xfrm flipH="1">
            <a:off x="457200" y="338805"/>
            <a:ext cx="570906" cy="570906"/>
          </a:xfrm>
          <a:prstGeom prst="ellipse">
            <a:avLst/>
          </a:prstGeom>
          <a:solidFill>
            <a:srgbClr val="2C3E50"/>
          </a:solidFill>
          <a:ln>
            <a:noFill/>
          </a:ln>
          <a:effectLst>
            <a:outerShdw blurRad="241300" dist="38100" dir="10800000" algn="ctr" rotWithShape="0">
              <a:srgbClr val="000000">
                <a:alpha val="40000"/>
              </a:srgbClr>
            </a:outerShdw>
          </a:effectLst>
          <a:ex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SV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ontAwesome" panose="020B0604020202020204" charset="0"/>
                <a:cs typeface="FontAwesome" panose="020B0604020202020204" charset="0"/>
              </a:rPr>
              <a:t>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981200"/>
            <a:ext cx="4267200" cy="4267200"/>
          </a:xfrm>
          <a:prstGeom prst="rect">
            <a:avLst/>
          </a:prstGeom>
        </p:spPr>
      </p:pic>
      <p:pic>
        <p:nvPicPr>
          <p:cNvPr id="6" name="FiveLittleDucks-HienThuc_p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30675" y="169534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71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151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2_Crayons">
  <a:themeElements>
    <a:clrScheme name="Crayons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2_Crayons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1">
            <a:schemeClr val="bg2">
              <a:alpha val="50000"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1">
            <a:schemeClr val="bg2">
              <a:alpha val="50000"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Crayons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38425D"/>
      </a:accent1>
      <a:accent2>
        <a:srgbClr val="68B7C3"/>
      </a:accent2>
      <a:accent3>
        <a:srgbClr val="38425D"/>
      </a:accent3>
      <a:accent4>
        <a:srgbClr val="68B7C3"/>
      </a:accent4>
      <a:accent5>
        <a:srgbClr val="38425D"/>
      </a:accent5>
      <a:accent6>
        <a:srgbClr val="68B7C3"/>
      </a:accent6>
      <a:hlink>
        <a:srgbClr val="38425D"/>
      </a:hlink>
      <a:folHlink>
        <a:srgbClr val="68B7C3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38425D"/>
    </a:accent1>
    <a:accent2>
      <a:srgbClr val="68B7C3"/>
    </a:accent2>
    <a:accent3>
      <a:srgbClr val="38425D"/>
    </a:accent3>
    <a:accent4>
      <a:srgbClr val="68B7C3"/>
    </a:accent4>
    <a:accent5>
      <a:srgbClr val="38425D"/>
    </a:accent5>
    <a:accent6>
      <a:srgbClr val="68B7C3"/>
    </a:accent6>
    <a:hlink>
      <a:srgbClr val="38425D"/>
    </a:hlink>
    <a:folHlink>
      <a:srgbClr val="68B7C3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Edge</Template>
  <TotalTime>8661</TotalTime>
  <Words>485</Words>
  <Application>Microsoft Office PowerPoint</Application>
  <PresentationFormat>On-screen Show (4:3)</PresentationFormat>
  <Paragraphs>155</Paragraphs>
  <Slides>18</Slides>
  <Notes>8</Notes>
  <HiddenSlides>0</HiddenSlides>
  <MMClips>8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43" baseType="lpstr">
      <vt:lpstr>微软雅黑</vt:lpstr>
      <vt:lpstr>Microsoft YaHei UI</vt:lpstr>
      <vt:lpstr>宋体</vt:lpstr>
      <vt:lpstr>.VnBahamasB</vt:lpstr>
      <vt:lpstr>.VnShelley Allegro</vt:lpstr>
      <vt:lpstr>.VnTime</vt:lpstr>
      <vt:lpstr>.VnTimeH</vt:lpstr>
      <vt:lpstr>Arial</vt:lpstr>
      <vt:lpstr>Calibri</vt:lpstr>
      <vt:lpstr>Comic Sans MS</vt:lpstr>
      <vt:lpstr>等线</vt:lpstr>
      <vt:lpstr>FontAwesome</vt:lpstr>
      <vt:lpstr>Open Sans Extrabold</vt:lpstr>
      <vt:lpstr>Signika</vt:lpstr>
      <vt:lpstr>Times New Roman</vt:lpstr>
      <vt:lpstr>VNI-Times</vt:lpstr>
      <vt:lpstr>柳公权柳体</vt:lpstr>
      <vt:lpstr>2_Crayons</vt:lpstr>
      <vt:lpstr>Office Theme</vt:lpstr>
      <vt:lpstr>1_Office Theme</vt:lpstr>
      <vt:lpstr>2_Office Theme</vt:lpstr>
      <vt:lpstr>3_Office Theme</vt:lpstr>
      <vt:lpstr>4_Office Theme</vt:lpstr>
      <vt:lpstr>第一PPT，www.1ppt.com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viena_computer</dc:creator>
  <cp:lastModifiedBy>Admin</cp:lastModifiedBy>
  <cp:revision>731</cp:revision>
  <dcterms:created xsi:type="dcterms:W3CDTF">2009-11-27T16:38:29Z</dcterms:created>
  <dcterms:modified xsi:type="dcterms:W3CDTF">2022-06-03T04:22:14Z</dcterms:modified>
</cp:coreProperties>
</file>