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790A-E334-4FAB-91CF-6F8D16106F2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05DE-021F-42A6-A7AE-9F62153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sson 2 - Unit 2 trang 14,15 - Novateen - Giáo dục cam kết chất l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" y="-1"/>
            <a:ext cx="12192000" cy="685800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54559" y="200885"/>
                <a:ext cx="6800045" cy="82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Friday</a:t>
                </a:r>
                <a:r>
                  <a:rPr lang="en-US" sz="40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40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December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2021</a:t>
                </a:r>
                <a:endPara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559" y="200885"/>
                <a:ext cx="6800045" cy="827021"/>
              </a:xfrm>
              <a:prstGeom prst="rect">
                <a:avLst/>
              </a:prstGeom>
              <a:blipFill>
                <a:blip r:embed="rId3"/>
                <a:stretch>
                  <a:fillRect l="-3315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8996" y="1228792"/>
            <a:ext cx="2720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10: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9613" y="1321355"/>
            <a:ext cx="949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DAY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5212" y="2750849"/>
            <a:ext cx="11086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</a:t>
            </a:r>
            <a:r>
              <a:rPr lang="en-US" sz="5400" dirty="0" smtClean="0"/>
              <a:t>:        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Past: 4, 5, 6.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91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48-track-48_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098" name="Picture 2" descr="https://img.loigiaihay.com/picture/2018/0930/17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8-track-48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5580" y="53090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6937" y="582264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5020" y="582264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1042" y="5822641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11186" y="582264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Unit 10 lớp 5: When Will Sports Day Be? - Lesson 2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185" y="1299039"/>
            <a:ext cx="4427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 It'll be next month.   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8185" y="2777115"/>
            <a:ext cx="3478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It'll be at school.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185" y="4374935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 smtClean="0">
                <a:solidFill>
                  <a:srgbClr val="FF0000"/>
                </a:solidFill>
                <a:effectLst/>
                <a:latin typeface="OpenSans"/>
              </a:rPr>
              <a:t>I'm going to play table tennis.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5562" y="5652677"/>
            <a:ext cx="8604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  <a:t>Nam,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OpenSans"/>
              </a:rPr>
              <a:t>Khang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  <a:t> and Minh are going to play in a football match. Hung and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OpenSans"/>
              </a:rPr>
              <a:t>Thanh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  <a:t> are going to play basketball. Trinh and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OpenSans"/>
              </a:rPr>
              <a:t>Trang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  <a:t> are going to play badminton...</a:t>
            </a:r>
            <a:b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</a:br>
            <a: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  <a:t/>
            </a:r>
            <a:br>
              <a:rPr lang="en-US" sz="2800" b="0" i="0" dirty="0" smtClean="0">
                <a:solidFill>
                  <a:srgbClr val="FF0000"/>
                </a:solidFill>
                <a:effectLst/>
                <a:latin typeface="OpenSans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mg.loigiaihay.com/picture/2018/0930/18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7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71</Words>
  <Application>Microsoft Office PowerPoint</Application>
  <PresentationFormat>Widescreen</PresentationFormat>
  <Paragraphs>12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2021-11-23T06:41:08Z</dcterms:created>
  <dcterms:modified xsi:type="dcterms:W3CDTF">2022-06-03T04:16:10Z</dcterms:modified>
</cp:coreProperties>
</file>