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phép cộng phép trừ trong phạm vi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" y="17584"/>
            <a:ext cx="11515560" cy="601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8338" y="15357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723" y="2467707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7445" y="1523999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445" y="252046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6184" y="1547445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6184" y="2467707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04584" y="141263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4584" y="23739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939" y="401515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7939" y="49647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04738" y="3997568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04738" y="49647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65" y="615950"/>
            <a:ext cx="10775315" cy="536130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130425" y="4851400"/>
            <a:ext cx="745490" cy="7607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2980055" y="4866640"/>
            <a:ext cx="596265" cy="774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ectangles 6"/>
          <p:cNvSpPr/>
          <p:nvPr/>
        </p:nvSpPr>
        <p:spPr>
          <a:xfrm>
            <a:off x="3665855" y="4851400"/>
            <a:ext cx="745490" cy="789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4693920" y="4866005"/>
            <a:ext cx="750570" cy="837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s 8"/>
          <p:cNvSpPr/>
          <p:nvPr/>
        </p:nvSpPr>
        <p:spPr>
          <a:xfrm>
            <a:off x="7548245" y="4851400"/>
            <a:ext cx="745490" cy="7899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s 9"/>
          <p:cNvSpPr/>
          <p:nvPr/>
        </p:nvSpPr>
        <p:spPr>
          <a:xfrm>
            <a:off x="8398510" y="4866005"/>
            <a:ext cx="640080" cy="798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144000" y="4850765"/>
            <a:ext cx="71628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0156825" y="4850765"/>
            <a:ext cx="74549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57" y="274955"/>
            <a:ext cx="10861675" cy="53828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397986"/>
            <a:ext cx="8953902" cy="154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64677" y="488266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7723" y="485427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9385" y="488266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4462" y="485427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9755" y="483174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1417" y="483174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2740" y="483174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2647" y="4831740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676911"/>
            <a:ext cx="10005695" cy="53135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0" y="4350361"/>
            <a:ext cx="6055702" cy="18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5447" y="47816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7" y="5565677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2339" y="4781623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2339" y="5540838"/>
            <a:ext cx="738554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45" y="604520"/>
            <a:ext cx="11170920" cy="545973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8132445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934593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1046226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s 7"/>
          <p:cNvSpPr/>
          <p:nvPr/>
        </p:nvSpPr>
        <p:spPr>
          <a:xfrm>
            <a:off x="8132445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s 8"/>
          <p:cNvSpPr/>
          <p:nvPr/>
        </p:nvSpPr>
        <p:spPr>
          <a:xfrm>
            <a:off x="1046226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34593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8132445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934593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1046226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8132445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934593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1046226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5590"/>
            <a:ext cx="10742295" cy="59518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90779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4653915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Rectangles 6"/>
          <p:cNvSpPr/>
          <p:nvPr/>
        </p:nvSpPr>
        <p:spPr>
          <a:xfrm>
            <a:off x="540766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6434455" y="4537710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5656580" y="5374005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VIP DG</dc:creator>
  <cp:lastModifiedBy>VIP DG</cp:lastModifiedBy>
  <cp:revision>4</cp:revision>
  <dcterms:created xsi:type="dcterms:W3CDTF">2020-10-01T10:23:28Z</dcterms:created>
  <dcterms:modified xsi:type="dcterms:W3CDTF">2022-03-21T10:11:56Z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