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2" r:id="rId7"/>
    <p:sldId id="266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81" d="100"/>
          <a:sy n="81" d="100"/>
        </p:scale>
        <p:origin x="-25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2A2FCE71-FC15-4881-9E38-5187A6F443F1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7CC3D505-4CCD-49D1-9C7D-9E3534FED5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94BF6-B82B-4955-BD39-43A008F84938}" type="datetimeFigureOut">
              <a:rPr lang="en-US" smtClean="0"/>
              <a:t>21/3/2022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2D49E-804F-49B7-8535-0B338716FF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bg1"/>
                </a:solidFill>
              </a:rPr>
              <a:t>TOÁN LỚP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9400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Ôn tập các số trong phạm vi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260" y="-635"/>
            <a:ext cx="7827010" cy="658622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690620" y="698500"/>
            <a:ext cx="504825" cy="553085"/>
          </a:xfrm>
          <a:prstGeom prst="straightConnector1">
            <a:avLst/>
          </a:prstGeom>
          <a:ln>
            <a:solidFill>
              <a:srgbClr val="FFC000"/>
            </a:solidFill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845050" y="650240"/>
            <a:ext cx="3751580" cy="504825"/>
          </a:xfrm>
          <a:prstGeom prst="straightConnector1">
            <a:avLst/>
          </a:prstGeom>
          <a:ln>
            <a:solidFill>
              <a:srgbClr val="FFC000"/>
            </a:solidFill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678555" y="1359535"/>
            <a:ext cx="1478915" cy="76962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311900" y="1407795"/>
            <a:ext cx="2356485" cy="32448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690620" y="1347470"/>
            <a:ext cx="3138170" cy="67373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187690" y="1576070"/>
            <a:ext cx="468630" cy="42100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690620" y="2369820"/>
            <a:ext cx="457200" cy="20447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626735" y="2574290"/>
            <a:ext cx="2993390" cy="19240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702685" y="2393950"/>
            <a:ext cx="3065780" cy="781685"/>
          </a:xfrm>
          <a:prstGeom prst="straightConnector1">
            <a:avLst/>
          </a:prstGeom>
          <a:ln>
            <a:solidFill>
              <a:srgbClr val="002060"/>
            </a:solidFill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8103235" y="2754630"/>
            <a:ext cx="504825" cy="324485"/>
          </a:xfrm>
          <a:prstGeom prst="straightConnector1">
            <a:avLst/>
          </a:prstGeom>
          <a:ln>
            <a:solidFill>
              <a:srgbClr val="002060"/>
            </a:solidFill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690620" y="3355975"/>
            <a:ext cx="2224405" cy="2159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7454265" y="3271520"/>
            <a:ext cx="1165860" cy="30035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678555" y="4257675"/>
            <a:ext cx="421005" cy="204470"/>
          </a:xfrm>
          <a:prstGeom prst="straightConnector1">
            <a:avLst/>
          </a:prstGeom>
          <a:ln>
            <a:solidFill>
              <a:srgbClr val="FF0000"/>
            </a:solidFill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022975" y="3932555"/>
            <a:ext cx="2609215" cy="433070"/>
          </a:xfrm>
          <a:prstGeom prst="straightConnector1">
            <a:avLst/>
          </a:prstGeom>
          <a:ln>
            <a:solidFill>
              <a:srgbClr val="FF0000"/>
            </a:solidFill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678555" y="4678045"/>
            <a:ext cx="2548890" cy="204470"/>
          </a:xfrm>
          <a:prstGeom prst="straightConnector1">
            <a:avLst/>
          </a:prstGeom>
          <a:ln>
            <a:solidFill>
              <a:srgbClr val="7030A0"/>
            </a:solidFill>
            <a:tailEnd type="arrow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8199755" y="4606290"/>
            <a:ext cx="396875" cy="300355"/>
          </a:xfrm>
          <a:prstGeom prst="straightConnector1">
            <a:avLst/>
          </a:prstGeom>
          <a:ln>
            <a:solidFill>
              <a:srgbClr val="7030A0"/>
            </a:solidFill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654425" y="5399405"/>
            <a:ext cx="493395" cy="19240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6155690" y="5351780"/>
            <a:ext cx="2500630" cy="26416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714750" y="6109335"/>
            <a:ext cx="2885440" cy="18034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8054975" y="6144895"/>
            <a:ext cx="613410" cy="2286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46" y="889853"/>
            <a:ext cx="10803343" cy="450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587262" y="1910862"/>
            <a:ext cx="656492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8" name="Rectangle 7"/>
          <p:cNvSpPr/>
          <p:nvPr/>
        </p:nvSpPr>
        <p:spPr>
          <a:xfrm>
            <a:off x="5873262" y="1957755"/>
            <a:ext cx="656492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9" name="Rectangle 8"/>
          <p:cNvSpPr/>
          <p:nvPr/>
        </p:nvSpPr>
        <p:spPr>
          <a:xfrm>
            <a:off x="8241323" y="1969479"/>
            <a:ext cx="656492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&gt;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45262" y="2098432"/>
            <a:ext cx="656492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=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96317" y="4079632"/>
            <a:ext cx="656492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=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73262" y="4091356"/>
            <a:ext cx="656492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&gt;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41323" y="4079632"/>
            <a:ext cx="656492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0871" y="4079632"/>
            <a:ext cx="656492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&gt;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185" y="457199"/>
            <a:ext cx="9413630" cy="5439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4560277" y="3153507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9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95446" y="3903783"/>
            <a:ext cx="550986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3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16923" y="5169875"/>
            <a:ext cx="3270740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3, 6, 7, 9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90" y="1515941"/>
            <a:ext cx="10345606" cy="295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805354" y="2739171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4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60277" y="2704002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8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92060" y="3653571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1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60276" y="3653571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0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11814" y="2610217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5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366737" y="2571019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9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870830" y="2562961"/>
            <a:ext cx="949570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10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070122" y="3508865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0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73814" y="3547699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4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82153" y="3571145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5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692" y="220589"/>
            <a:ext cx="8380230" cy="6246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930769" y="5834063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3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6092" y="5783142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5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67600" y="5699248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2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01907" y="5699248"/>
            <a:ext cx="550985" cy="574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7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4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đẹp cho bài giảng điện tử - Ảnh nền thiết kế bài giảng điện t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70960" y="2494915"/>
            <a:ext cx="561594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rgbClr val="FFFF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Củng cố bài học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46</Words>
  <Application>Microsoft Office PowerPoint</Application>
  <PresentationFormat>Custom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1_Default Design</vt:lpstr>
      <vt:lpstr>2_Office Theme</vt:lpstr>
      <vt:lpstr>TOÁN LỚP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 LỚP 1</dc:title>
  <dc:creator>VIP DG</dc:creator>
  <cp:lastModifiedBy>VIP DG</cp:lastModifiedBy>
  <cp:revision>5</cp:revision>
  <dcterms:created xsi:type="dcterms:W3CDTF">2020-10-01T14:46:34Z</dcterms:created>
  <dcterms:modified xsi:type="dcterms:W3CDTF">2022-03-21T09:59:23Z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