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4" r:id="rId3"/>
  </p:sldMasterIdLst>
  <p:sldIdLst>
    <p:sldId id="257" r:id="rId4"/>
    <p:sldId id="278" r:id="rId5"/>
    <p:sldId id="274" r:id="rId6"/>
    <p:sldId id="279" r:id="rId7"/>
    <p:sldId id="280" r:id="rId8"/>
    <p:sldId id="277" r:id="rId9"/>
    <p:sldId id="281" r:id="rId10"/>
    <p:sldId id="266" r:id="rId11"/>
    <p:sldId id="267" r:id="rId12"/>
    <p:sldId id="28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>
        <p:scale>
          <a:sx n="60" d="100"/>
          <a:sy n="60" d="100"/>
        </p:scale>
        <p:origin x="-106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2A2FCE71-FC15-4881-9E38-5187A6F443F1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TOÁN LỚP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Em ôn lại những gì đã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7" y="0"/>
            <a:ext cx="12250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-Shape 6"/>
          <p:cNvSpPr/>
          <p:nvPr/>
        </p:nvSpPr>
        <p:spPr>
          <a:xfrm rot="18905906">
            <a:off x="9680236" y="6158407"/>
            <a:ext cx="684043" cy="351002"/>
          </a:xfrm>
          <a:prstGeom prst="corne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7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62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/>
          <p:nvPr/>
        </p:nvSpPr>
        <p:spPr>
          <a:xfrm>
            <a:off x="2902190" y="1083369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7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2933721" y="1965818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17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2902190" y="2860847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67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6959850" y="1061146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5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740467" y="1984834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15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6959850" y="2860448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45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3107808" y="4177464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80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10" name="Text Box 6"/>
          <p:cNvSpPr txBox="1"/>
          <p:nvPr/>
        </p:nvSpPr>
        <p:spPr>
          <a:xfrm>
            <a:off x="3107808" y="5015441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70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3124240" y="5922183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10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12" name="Text Box 6"/>
          <p:cNvSpPr txBox="1"/>
          <p:nvPr/>
        </p:nvSpPr>
        <p:spPr>
          <a:xfrm>
            <a:off x="6959850" y="4174658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90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13" name="Text Box 6"/>
          <p:cNvSpPr txBox="1"/>
          <p:nvPr/>
        </p:nvSpPr>
        <p:spPr>
          <a:xfrm>
            <a:off x="6902710" y="5033213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30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14" name="Text Box 6"/>
          <p:cNvSpPr txBox="1"/>
          <p:nvPr/>
        </p:nvSpPr>
        <p:spPr>
          <a:xfrm>
            <a:off x="6902710" y="5922183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60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1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5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/>
          <p:nvPr/>
        </p:nvSpPr>
        <p:spPr>
          <a:xfrm>
            <a:off x="2902190" y="2990995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7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2902190" y="3825347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67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6775252" y="2852644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8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6822548" y="3746517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58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902190" y="4987964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9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2981017" y="5864354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99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6822548" y="4982305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8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10" name="Text Box 6"/>
          <p:cNvSpPr txBox="1"/>
          <p:nvPr/>
        </p:nvSpPr>
        <p:spPr>
          <a:xfrm>
            <a:off x="6885614" y="5838082"/>
            <a:ext cx="88153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88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6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55"/>
            <a:ext cx="12052081" cy="613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5"/>
          <p:cNvSpPr txBox="1"/>
          <p:nvPr/>
        </p:nvSpPr>
        <p:spPr>
          <a:xfrm>
            <a:off x="1700530" y="1444291"/>
            <a:ext cx="823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66</a:t>
            </a:r>
          </a:p>
          <a:p>
            <a:r>
              <a:rPr lang="en-US" sz="4000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13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79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10"/>
          <p:cNvSpPr txBox="1"/>
          <p:nvPr/>
        </p:nvSpPr>
        <p:spPr>
          <a:xfrm>
            <a:off x="1259251" y="1933702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5053428" y="1454797"/>
            <a:ext cx="823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73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31</a:t>
            </a:r>
            <a:endParaRPr lang="en-US" sz="4000" u="sng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42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10"/>
          <p:cNvSpPr txBox="1"/>
          <p:nvPr/>
        </p:nvSpPr>
        <p:spPr>
          <a:xfrm>
            <a:off x="4612149" y="1944208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7933346" y="1402239"/>
            <a:ext cx="823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54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33</a:t>
            </a:r>
            <a:endParaRPr lang="en-US" sz="4000" u="sng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87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7492067" y="1891650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9" name="Text Box 5"/>
          <p:cNvSpPr txBox="1"/>
          <p:nvPr/>
        </p:nvSpPr>
        <p:spPr>
          <a:xfrm>
            <a:off x="10860562" y="1396979"/>
            <a:ext cx="823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86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20</a:t>
            </a:r>
            <a:endParaRPr lang="en-US" sz="4000" u="sng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66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10"/>
          <p:cNvSpPr txBox="1"/>
          <p:nvPr/>
        </p:nvSpPr>
        <p:spPr>
          <a:xfrm>
            <a:off x="10419283" y="1886390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1742554" y="4261131"/>
            <a:ext cx="823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45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50</a:t>
            </a:r>
            <a:endParaRPr lang="en-US" sz="4000" u="sng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95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0"/>
          <p:cNvSpPr txBox="1"/>
          <p:nvPr/>
        </p:nvSpPr>
        <p:spPr>
          <a:xfrm>
            <a:off x="1301275" y="4750542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3" name="Text Box 5"/>
          <p:cNvSpPr txBox="1"/>
          <p:nvPr/>
        </p:nvSpPr>
        <p:spPr>
          <a:xfrm>
            <a:off x="5032388" y="4271637"/>
            <a:ext cx="823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34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24</a:t>
            </a:r>
            <a:endParaRPr lang="en-US" sz="4000" u="sng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 Box 10"/>
          <p:cNvSpPr txBox="1"/>
          <p:nvPr/>
        </p:nvSpPr>
        <p:spPr>
          <a:xfrm>
            <a:off x="4591109" y="4761048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 Box 5"/>
          <p:cNvSpPr txBox="1"/>
          <p:nvPr/>
        </p:nvSpPr>
        <p:spPr>
          <a:xfrm>
            <a:off x="7880774" y="4250611"/>
            <a:ext cx="823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22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7</a:t>
            </a:r>
            <a:endParaRPr lang="en-US" sz="4000" u="sng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29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 Box 10"/>
          <p:cNvSpPr txBox="1"/>
          <p:nvPr/>
        </p:nvSpPr>
        <p:spPr>
          <a:xfrm>
            <a:off x="7439495" y="4740022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7" name="Text Box 5"/>
          <p:cNvSpPr txBox="1"/>
          <p:nvPr/>
        </p:nvSpPr>
        <p:spPr>
          <a:xfrm>
            <a:off x="11033974" y="4250611"/>
            <a:ext cx="823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97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3</a:t>
            </a:r>
            <a:endParaRPr lang="en-US" sz="4000" u="sng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94</a:t>
            </a:r>
            <a:endParaRPr 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 Box 10"/>
          <p:cNvSpPr txBox="1"/>
          <p:nvPr/>
        </p:nvSpPr>
        <p:spPr>
          <a:xfrm>
            <a:off x="10592695" y="4740022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2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6" y="593505"/>
            <a:ext cx="11664184" cy="462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/>
          <p:nvPr/>
        </p:nvSpPr>
        <p:spPr>
          <a:xfrm>
            <a:off x="3990009" y="2335049"/>
            <a:ext cx="1181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30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3990009" y="3985177"/>
            <a:ext cx="1181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80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10622038" y="2235204"/>
            <a:ext cx="1181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39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10711376" y="3932629"/>
            <a:ext cx="1181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23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6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/>
          <p:nvPr/>
        </p:nvSpPr>
        <p:spPr>
          <a:xfrm>
            <a:off x="3911189" y="5220146"/>
            <a:ext cx="850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7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3937461" y="6273375"/>
            <a:ext cx="850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7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8309767" y="5172856"/>
            <a:ext cx="850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9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8305181" y="6273374"/>
            <a:ext cx="850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3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231" y="0"/>
            <a:ext cx="9010672" cy="49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5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1" y="0"/>
            <a:ext cx="10468302" cy="655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8828690" y="1403133"/>
            <a:ext cx="693683" cy="6148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193628" y="2727440"/>
            <a:ext cx="0" cy="5044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193628" y="3017789"/>
            <a:ext cx="441434" cy="1826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113986" y="2695908"/>
            <a:ext cx="0" cy="5044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819697" y="2900859"/>
            <a:ext cx="262759" cy="23667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6"/>
          <p:cNvSpPr txBox="1"/>
          <p:nvPr/>
        </p:nvSpPr>
        <p:spPr>
          <a:xfrm>
            <a:off x="3603089" y="4504282"/>
            <a:ext cx="59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tư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21" name="Text Box 6"/>
          <p:cNvSpPr txBox="1"/>
          <p:nvPr/>
        </p:nvSpPr>
        <p:spPr>
          <a:xfrm>
            <a:off x="3475984" y="6091345"/>
            <a:ext cx="3334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tuần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sau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9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0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420" y="471170"/>
            <a:ext cx="10297795" cy="50114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402955" y="3646805"/>
            <a:ext cx="1275080" cy="4375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Thứ tư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91150" y="4909820"/>
            <a:ext cx="2695575" cy="5099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Thứ tư tuần sau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280" y="386715"/>
            <a:ext cx="10332720" cy="57518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642360" y="2493645"/>
            <a:ext cx="655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85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099685" y="2529840"/>
            <a:ext cx="655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486275" y="2529840"/>
            <a:ext cx="534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040120" y="2529840"/>
            <a:ext cx="667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50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040120" y="3471872"/>
            <a:ext cx="667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50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91</Words>
  <Application>Microsoft Office PowerPoint</Application>
  <PresentationFormat>Custom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1_Default Design</vt:lpstr>
      <vt:lpstr>2_Office Theme</vt:lpstr>
      <vt:lpstr>1_Office Theme</vt:lpstr>
      <vt:lpstr>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1</dc:title>
  <dc:creator>VIP DG</dc:creator>
  <cp:lastModifiedBy>Admin</cp:lastModifiedBy>
  <cp:revision>11</cp:revision>
  <dcterms:created xsi:type="dcterms:W3CDTF">2020-10-01T15:34:32Z</dcterms:created>
  <dcterms:modified xsi:type="dcterms:W3CDTF">2022-03-21T07:19:16Z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