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85" r:id="rId2"/>
    <p:sldId id="287" r:id="rId3"/>
    <p:sldId id="288" r:id="rId4"/>
    <p:sldId id="289" r:id="rId5"/>
    <p:sldId id="286" r:id="rId6"/>
    <p:sldId id="267" r:id="rId7"/>
    <p:sldId id="290" r:id="rId8"/>
    <p:sldId id="269" r:id="rId9"/>
    <p:sldId id="282" r:id="rId10"/>
    <p:sldId id="284" r:id="rId11"/>
    <p:sldId id="291" r:id="rId12"/>
    <p:sldId id="292" r:id="rId13"/>
    <p:sldId id="279" r:id="rId14"/>
    <p:sldId id="280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38213"/>
            <a:ext cx="10287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9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163830"/>
            <a:ext cx="9118242" cy="6466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461" y="167425"/>
            <a:ext cx="8268237" cy="4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461" y="186540"/>
            <a:ext cx="830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34873" y="2240924"/>
            <a:ext cx="1223493" cy="2562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34873" y="1197735"/>
            <a:ext cx="1043190" cy="2498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09870" y="2220736"/>
            <a:ext cx="1468194" cy="330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12157" y="1838691"/>
            <a:ext cx="1906073" cy="877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85645" y="3696237"/>
            <a:ext cx="502276" cy="1766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85645" y="5525037"/>
            <a:ext cx="502276" cy="3606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2" y="216829"/>
            <a:ext cx="6083456" cy="350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6" y="216829"/>
            <a:ext cx="6087414" cy="33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7583" y="3747753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2011" y="3565302"/>
            <a:ext cx="143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2" y="3721995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1239" y="3756806"/>
            <a:ext cx="158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3" y="166218"/>
            <a:ext cx="5048250" cy="497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77" y="140460"/>
            <a:ext cx="495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2744" y="5537915"/>
            <a:ext cx="160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5182" y="5405298"/>
            <a:ext cx="160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5" y="267414"/>
            <a:ext cx="10419008" cy="5658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37266" y="1330960"/>
            <a:ext cx="9731" cy="2190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61619" y="1330960"/>
            <a:ext cx="151130" cy="22606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28801" y="1315720"/>
            <a:ext cx="170512" cy="23431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9646" y="3808721"/>
            <a:ext cx="15240" cy="3016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61619" y="3861425"/>
            <a:ext cx="151130" cy="248921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135673" y="3869045"/>
            <a:ext cx="213003" cy="1168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4175" y="121168"/>
            <a:ext cx="9736428" cy="6490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7207" y="267414"/>
            <a:ext cx="1018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4" y="6092807"/>
            <a:ext cx="610552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4" y="189230"/>
            <a:ext cx="9718040" cy="59194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576105" y="2887590"/>
            <a:ext cx="316865" cy="2266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326970" y="3269973"/>
            <a:ext cx="271780" cy="21145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838200"/>
            <a:ext cx="94011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6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671513"/>
            <a:ext cx="95916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6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709613"/>
            <a:ext cx="88582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0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83572" y="3219271"/>
              <a:ext cx="6476524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ĐỒNG HỒ - THỜI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90" y="167640"/>
            <a:ext cx="9096375" cy="3503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0" y="3670300"/>
            <a:ext cx="7957820" cy="273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86377"/>
            <a:ext cx="10287000" cy="2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0329" y="3966691"/>
            <a:ext cx="11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3208" y="3966691"/>
            <a:ext cx="132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4408" y="3966690"/>
            <a:ext cx="11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838200" y="1416050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2891" y="3924225"/>
            <a:ext cx="11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5" y="511175"/>
            <a:ext cx="11513820" cy="46253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4401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 giờ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6798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giờ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29700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 giờ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290" y="511175"/>
            <a:ext cx="6773214" cy="9441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2130" y="798490"/>
            <a:ext cx="587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500799"/>
            <a:ext cx="10341735" cy="5706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6856" y="5589431"/>
            <a:ext cx="155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118" y="5589431"/>
            <a:ext cx="155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12&quot;&gt;&lt;property id=&quot;20148&quot; value=&quot;5&quot;/&gt;&lt;property id=&quot;20300&quot; value=&quot;Slide 2&quot;/&gt;&lt;property id=&quot;20307&quot; value=&quot;267&quot;/&gt;&lt;/object&gt;&lt;object type=&quot;3&quot; unique_id=&quot;10013&quot;&gt;&lt;property id=&quot;20148&quot; value=&quot;5&quot;/&gt;&lt;property id=&quot;20300&quot; value=&quot;Slide 3&quot;/&gt;&lt;property id=&quot;20307&quot; value=&quot;269&quot;/&gt;&lt;/object&gt;&lt;object type=&quot;3&quot; unique_id=&quot;10021&quot;&gt;&lt;property id=&quot;20148&quot; value=&quot;5&quot;/&gt;&lt;property id=&quot;20300&quot; value=&quot;Slide 6&quot;/&gt;&lt;property id=&quot;20307&quot; value=&quot;279&quot;/&gt;&lt;/object&gt;&lt;object type=&quot;3&quot; unique_id=&quot;10022&quot;&gt;&lt;property id=&quot;20148&quot; value=&quot;5&quot;/&gt;&lt;property id=&quot;20300&quot; value=&quot;Slide 7&quot;/&gt;&lt;property id=&quot;20307&quot; value=&quot;280&quot;/&gt;&lt;/object&gt;&lt;object type=&quot;3&quot; unique_id=&quot;10116&quot;&gt;&lt;property id=&quot;20148&quot; value=&quot;5&quot;/&gt;&lt;property id=&quot;20300&quot; value=&quot;Slide 4&quot;/&gt;&lt;property id=&quot;20307&quot; value=&quot;282&quot;/&gt;&lt;/object&gt;&lt;object type=&quot;3&quot; unique_id=&quot;10237&quot;&gt;&lt;property id=&quot;20148&quot; value=&quot;5&quot;/&gt;&lt;property id=&quot;20300&quot; value=&quot;Slide 5&quot;/&gt;&lt;property id=&quot;20307&quot; value=&quot;284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</Words>
  <Application>Microsoft Office PowerPoint</Application>
  <PresentationFormat>Custom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Admin</cp:lastModifiedBy>
  <cp:revision>10</cp:revision>
  <dcterms:created xsi:type="dcterms:W3CDTF">2020-10-02T03:43:42Z</dcterms:created>
  <dcterms:modified xsi:type="dcterms:W3CDTF">2022-03-16T12:19:08Z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