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80291" y="3219271"/>
              <a:ext cx="5683091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Các ngày lễ trong tuần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76" y="476519"/>
            <a:ext cx="8772525" cy="415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12" y="5027120"/>
            <a:ext cx="7362825" cy="847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7364" y="5027120"/>
            <a:ext cx="615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hứ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12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 5.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35" y="319405"/>
            <a:ext cx="7473950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73487"/>
            <a:ext cx="4533900" cy="61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6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457200"/>
            <a:ext cx="11469370" cy="390334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48765" y="4680585"/>
            <a:ext cx="8465820" cy="16992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Các ngày trong tuần: Thứ 2, thứ 3, thứ 4, thứ 5, thứ 6, thứ 7, chủ nhất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16295" y="1684655"/>
            <a:ext cx="1922780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Thứ sáu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16295" y="2332990"/>
            <a:ext cx="1922780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Thứ tư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30" y="519430"/>
            <a:ext cx="9934575" cy="58185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18885" y="4084955"/>
            <a:ext cx="1907540" cy="528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sáu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18885" y="4732020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ba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31280" y="5299075"/>
            <a:ext cx="1907540" cy="478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năm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31280" y="5770880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270456"/>
            <a:ext cx="10818253" cy="6323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0042" y="2847444"/>
            <a:ext cx="541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4654" y="3629696"/>
            <a:ext cx="884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nhật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7558" y="4921495"/>
            <a:ext cx="454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711" y="5629381"/>
            <a:ext cx="454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515154"/>
            <a:ext cx="11011437" cy="5743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4286" y="2802367"/>
            <a:ext cx="502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9337" y="4050593"/>
            <a:ext cx="454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5619" y="5040679"/>
            <a:ext cx="884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nhật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5" y="0"/>
            <a:ext cx="8639175" cy="301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29" y="3150629"/>
            <a:ext cx="9997294" cy="2606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0963" y="2796686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4118" y="3504572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0963" y="4212458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3125" y="4920344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ảy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48" y="290848"/>
            <a:ext cx="9286875" cy="574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3261" y="1378039"/>
            <a:ext cx="132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ảy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45&quot;&gt;&lt;property id=&quot;20148&quot; value=&quot;5&quot;/&gt;&lt;property id=&quot;20300&quot; value=&quot;Slide 5&quot;/&gt;&lt;property id=&quot;20307&quot; value=&quot;261&quot;/&gt;&lt;/object&gt;&lt;object type=&quot;3&quot; unique_id=&quot;10078&quot;&gt;&lt;property id=&quot;20148&quot; value=&quot;5&quot;/&gt;&lt;property id=&quot;20300&quot; value=&quot;Slide 6&quot;/&gt;&lt;property id=&quot;20307&quot; value=&quot;262&quot;/&gt;&lt;/object&gt;&lt;object type=&quot;3&quot; unique_id=&quot;10103&quot;&gt;&lt;property id=&quot;20148&quot; value=&quot;5&quot;/&gt;&lt;property id=&quot;20300&quot; value=&quot;Slide 7&quot;/&gt;&lt;property id=&quot;20307&quot; value=&quot;263&quot;/&gt;&lt;/object&gt;&lt;object type=&quot;3&quot; unique_id=&quot;10158&quot;&gt;&lt;property id=&quot;20148&quot; value=&quot;5&quot;/&gt;&lt;property id=&quot;20300&quot; value=&quot;Slide 8&quot;/&gt;&lt;property id=&quot;20307&quot; value=&quot;264&quot;/&gt;&lt;/object&gt;&lt;object type=&quot;3&quot; unique_id=&quot;10159&quot;&gt;&lt;property id=&quot;20148&quot; value=&quot;5&quot;/&gt;&lt;property id=&quot;20300&quot; value=&quot;Slide 9&quot;/&gt;&lt;property id=&quot;20307&quot; value=&quot;265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97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10</cp:revision>
  <dcterms:created xsi:type="dcterms:W3CDTF">2020-10-02T04:13:31Z</dcterms:created>
  <dcterms:modified xsi:type="dcterms:W3CDTF">2022-03-10T06:32:17Z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