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08/03/2022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67890" y="3219271"/>
              <a:ext cx="43079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tập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chung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60" y="-26890"/>
            <a:ext cx="8715375" cy="3644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41" y="3654243"/>
            <a:ext cx="7839075" cy="225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0634" y="2560241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7969" y="2604883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3316" y="2441235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580623" y="3055906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47184" y="3039572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2684" y="2139247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404" y="2218753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6568" y="236826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7614" y="3033056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92524" y="3033056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8406" y="2152871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5679" y="2454796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8405" y="2553618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863149" y="3012226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07462" y="2990767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37420" y="2081663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2012" y="245706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75263" y="2324250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953949" y="2931591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22011" y="294005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5234" y="4308213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55234" y="4872569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2273" y="4575457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687846" y="5272479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47183" y="535678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9869" y="424382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9916" y="4785360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61763" y="4456560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3970549" y="5292404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37495" y="5338533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3704" y="4198201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6398" y="4687704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1249" y="4474147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881823" y="5173388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44347" y="527247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71967" y="418175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71967" y="473002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83486" y="4395316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8154018" y="5202126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210243" y="5235973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/>
      <p:bldP spid="9" grpId="0"/>
      <p:bldP spid="11" grpId="0"/>
      <p:bldP spid="12" grpId="0"/>
      <p:bldP spid="13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4" y="447674"/>
            <a:ext cx="10663706" cy="627509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09127" y="2704563"/>
            <a:ext cx="216365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659155" y="2614411"/>
            <a:ext cx="180304" cy="7984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56845" y="4121239"/>
            <a:ext cx="1466044" cy="5924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3347" y="3960253"/>
            <a:ext cx="216365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386366"/>
            <a:ext cx="11243256" cy="430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5944" y="2086377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5944" y="3500907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1707" y="1981199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91859" y="3500906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71" y="108531"/>
            <a:ext cx="9210675" cy="169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43" y="1803981"/>
            <a:ext cx="7933387" cy="3051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411" y="5162550"/>
            <a:ext cx="6953250" cy="1695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3662" y="5254580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273" y="5254579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4884" y="5254578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24" y="5254577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505" y="5966010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7&quot;&gt;&lt;property id=&quot;20148&quot; value=&quot;5&quot;/&gt;&lt;property id=&quot;20300&quot; value=&quot;Slide 1&quot;/&gt;&lt;property id=&quot;20307&quot; value=&quot;257&quot;/&gt;&lt;/object&gt;&lt;object type=&quot;3&quot; unique_id=&quot;10091&quot;&gt;&lt;property id=&quot;20148&quot; value=&quot;5&quot;/&gt;&lt;property id=&quot;20300&quot; value=&quot;Slide 2&quot;/&gt;&lt;property id=&quot;20307&quot; value=&quot;270&quot;/&gt;&lt;/object&gt;&lt;object type=&quot;3&quot; unique_id=&quot;10183&quot;&gt;&lt;property id=&quot;20148&quot; value=&quot;5&quot;/&gt;&lt;property id=&quot;20300&quot; value=&quot;Slide 3&quot;/&gt;&lt;property id=&quot;20307&quot; value=&quot;271&quot;/&gt;&lt;/object&gt;&lt;object type=&quot;3&quot; unique_id=&quot;10212&quot;&gt;&lt;property id=&quot;20148&quot; value=&quot;5&quot;/&gt;&lt;property id=&quot;20300&quot; value=&quot;Slide 4&quot;/&gt;&lt;property id=&quot;20307&quot; value=&quot;272&quot;/&gt;&lt;/object&gt;&lt;object type=&quot;3&quot; unique_id=&quot;10253&quot;&gt;&lt;property id=&quot;20148&quot; value=&quot;5&quot;/&gt;&lt;property id=&quot;20300&quot; value=&quot;Slide 5&quot;/&gt;&lt;property id=&quot;20307&quot; value=&quot;273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46</Words>
  <Application>Microsoft Office PowerPoint</Application>
  <PresentationFormat>Custom</PresentationFormat>
  <Paragraphs>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Administrator</dc:creator>
  <cp:lastModifiedBy>Admin</cp:lastModifiedBy>
  <cp:revision>17</cp:revision>
  <dcterms:created xsi:type="dcterms:W3CDTF">2020-10-02T04:45:38Z</dcterms:created>
  <dcterms:modified xsi:type="dcterms:W3CDTF">2022-03-08T09:03:41Z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