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17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9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18" y="755172"/>
            <a:ext cx="9315450" cy="54578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94179" y="3222431"/>
            <a:ext cx="726669" cy="89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50261" y="1828797"/>
            <a:ext cx="726669" cy="89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020848" y="1828797"/>
            <a:ext cx="726669" cy="89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6208" y="3305060"/>
            <a:ext cx="726669" cy="886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48919" y="3205903"/>
            <a:ext cx="726669" cy="89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56208" y="1981199"/>
            <a:ext cx="726669" cy="89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877" y="4946573"/>
            <a:ext cx="3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759" y="4894023"/>
            <a:ext cx="3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&gt;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3655" y="4894023"/>
            <a:ext cx="3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6551" y="4894023"/>
            <a:ext cx="33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70" y="672029"/>
            <a:ext cx="9448168" cy="5464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4545" y="1916935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576" y="1916935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545" y="2731301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5576" y="2731300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6806" y="3519888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6366" y="3507987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545" y="4243366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6366" y="4284674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4545" y="5057181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6930" y="5061361"/>
            <a:ext cx="48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1" y="179540"/>
            <a:ext cx="8153400" cy="1032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1" y="1211855"/>
            <a:ext cx="7667625" cy="2390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51" y="4056158"/>
            <a:ext cx="9077325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1667" y="4142342"/>
            <a:ext cx="8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667" y="4705100"/>
            <a:ext cx="8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4901" y="5849957"/>
            <a:ext cx="344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68, 55, 49, 34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694064"/>
            <a:ext cx="9172575" cy="4913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0477" y="4924540"/>
            <a:ext cx="68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9461" y="4924540"/>
            <a:ext cx="68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7" y="495759"/>
            <a:ext cx="9029700" cy="2897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37" y="3393195"/>
            <a:ext cx="8858250" cy="3062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5571" y="1586429"/>
            <a:ext cx="3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233" y="3023863"/>
            <a:ext cx="4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044" y="4177746"/>
            <a:ext cx="3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125" y="4283725"/>
            <a:ext cx="3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413385"/>
            <a:ext cx="8127365" cy="5837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55" y="459740"/>
            <a:ext cx="7296150" cy="5744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73660"/>
            <a:ext cx="9704705" cy="505968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98575" y="5334635"/>
            <a:ext cx="8427720" cy="121475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99&gt;88, 76&gt;56, 49&gt;13, 88&gt;49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758315"/>
            <a:ext cx="10615295" cy="2418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78505" y="2493645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67168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420995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546340" y="2584450"/>
            <a:ext cx="5949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30" y="295275"/>
            <a:ext cx="8207375" cy="59035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869180" y="2153285"/>
            <a:ext cx="1019810" cy="2962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371340" y="2019935"/>
            <a:ext cx="777240" cy="34969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536305" y="5492750"/>
            <a:ext cx="3291205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34    49    55    68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95" y="962025"/>
            <a:ext cx="9248775" cy="49339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2392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s 3"/>
          <p:cNvSpPr/>
          <p:nvPr/>
        </p:nvSpPr>
        <p:spPr>
          <a:xfrm>
            <a:off x="753364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39" y="78781"/>
            <a:ext cx="9353550" cy="1750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19" y="1828800"/>
            <a:ext cx="9662194" cy="47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3" y="2126254"/>
            <a:ext cx="10814757" cy="4836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56" y="376235"/>
            <a:ext cx="9353550" cy="17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68&quot;/&gt;&lt;/object&gt;&lt;object type=&quot;3&quot; unique_id=&quot;10008&quot;&gt;&lt;property id=&quot;20148&quot; value=&quot;5&quot;/&gt;&lt;property id=&quot;20300&quot; value=&quot;Slide 2&quot;/&gt;&lt;property id=&quot;20307&quot; value=&quot;269&quot;/&gt;&lt;/object&gt;&lt;object type=&quot;3&quot; unique_id=&quot;10009&quot;&gt;&lt;property id=&quot;20148&quot; value=&quot;5&quot;/&gt;&lt;property id=&quot;20300&quot; value=&quot;Slide 3&quot;/&gt;&lt;property id=&quot;20307&quot; value=&quot;270&quot;/&gt;&lt;/object&gt;&lt;object type=&quot;3&quot; unique_id=&quot;10010&quot;&gt;&lt;property id=&quot;20148&quot; value=&quot;5&quot;/&gt;&lt;property id=&quot;20300&quot; value=&quot;Slide 4&quot;/&gt;&lt;property id=&quot;20307&quot; value=&quot;271&quot;/&gt;&lt;/object&gt;&lt;object type=&quot;3&quot; unique_id=&quot;10011&quot;&gt;&lt;property id=&quot;20148&quot; value=&quot;5&quot;/&gt;&lt;property id=&quot;20300&quot; value=&quot;Slide 5&quot;/&gt;&lt;property id=&quot;20307&quot; value=&quot;272&quot;/&gt;&lt;/object&gt;&lt;object type=&quot;3&quot; unique_id=&quot;10012&quot;&gt;&lt;property id=&quot;20148&quot; value=&quot;5&quot;/&gt;&lt;property id=&quot;20300&quot; value=&quot;Slide 6&quot;/&gt;&lt;property id=&quot;20307&quot; value=&quot;273&quot;/&gt;&lt;/object&gt;&lt;object type=&quot;3&quot; unique_id=&quot;10013&quot;&gt;&lt;property id=&quot;20148&quot; value=&quot;5&quot;/&gt;&lt;property id=&quot;20300&quot; value=&quot;Slide 7&quot;/&gt;&lt;property id=&quot;20307&quot; value=&quot;274&quot;/&gt;&lt;/object&gt;&lt;object type=&quot;3&quot; unique_id=&quot;10413&quot;&gt;&lt;property id=&quot;20148&quot; value=&quot;5&quot;/&gt;&lt;property id=&quot;20300&quot; value=&quot;Slide 8&quot;/&gt;&lt;property id=&quot;20307&quot; value=&quot;275&quot;/&gt;&lt;/object&gt;&lt;object type=&quot;3&quot; unique_id=&quot;10414&quot;&gt;&lt;property id=&quot;20148&quot; value=&quot;5&quot;/&gt;&lt;property id=&quot;20300&quot; value=&quot;Slide 9&quot;/&gt;&lt;property id=&quot;20307&quot; value=&quot;276&quot;/&gt;&lt;/object&gt;&lt;object type=&quot;3&quot; unique_id=&quot;10415&quot;&gt;&lt;property id=&quot;20148&quot; value=&quot;5&quot;/&gt;&lt;property id=&quot;20300&quot; value=&quot;Slide 10&quot;/&gt;&lt;property id=&quot;20307&quot; value=&quot;277&quot;/&gt;&lt;/object&gt;&lt;object type=&quot;3&quot; unique_id=&quot;10416&quot;&gt;&lt;property id=&quot;20148&quot; value=&quot;5&quot;/&gt;&lt;property id=&quot;20300&quot; value=&quot;Slide 11&quot;/&gt;&lt;property id=&quot;20307&quot; value=&quot;278&quot;/&gt;&lt;/object&gt;&lt;object type=&quot;3&quot; unique_id=&quot;10417&quot;&gt;&lt;property id=&quot;20148&quot; value=&quot;5&quot;/&gt;&lt;property id=&quot;20300&quot; value=&quot;Slide 12&quot;/&gt;&lt;property id=&quot;20307&quot; value=&quot;279&quot;/&gt;&lt;/object&gt;&lt;object type=&quot;3&quot; unique_id=&quot;10524&quot;&gt;&lt;property id=&quot;20148&quot; value=&quot;5&quot;/&gt;&lt;property id=&quot;20300&quot; value=&quot;Slide 13&quot;/&gt;&lt;property id=&quot;20307&quot; value=&quot;280&quot;/&gt;&lt;/object&gt;&lt;object type=&quot;3&quot; unique_id=&quot;10525&quot;&gt;&lt;property id=&quot;20148&quot; value=&quot;5&quot;/&gt;&lt;property id=&quot;20300&quot; value=&quot;Slide 14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>Administrator</dc:creator>
  <cp:lastModifiedBy>MTBA</cp:lastModifiedBy>
  <cp:revision>8</cp:revision>
  <dcterms:created xsi:type="dcterms:W3CDTF">2020-10-02T15:22:54Z</dcterms:created>
  <dcterms:modified xsi:type="dcterms:W3CDTF">2022-01-14T02:17:54Z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