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</p:sldMasterIdLst>
  <p:sldIdLst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3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69" y="347731"/>
            <a:ext cx="8848851" cy="5924280"/>
          </a:xfrm>
        </p:spPr>
      </p:pic>
      <p:sp>
        <p:nvSpPr>
          <p:cNvPr id="5" name="TextBox 4"/>
          <p:cNvSpPr txBox="1"/>
          <p:nvPr/>
        </p:nvSpPr>
        <p:spPr>
          <a:xfrm>
            <a:off x="8229600" y="2137893"/>
            <a:ext cx="172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 cm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3397" y="3017483"/>
            <a:ext cx="124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9 cm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6580" y="3721994"/>
            <a:ext cx="132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11 cm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669702"/>
            <a:ext cx="9427335" cy="5456462"/>
          </a:xfrm>
        </p:spPr>
      </p:pic>
      <p:sp>
        <p:nvSpPr>
          <p:cNvPr id="5" name="TextBox 4"/>
          <p:cNvSpPr txBox="1"/>
          <p:nvPr/>
        </p:nvSpPr>
        <p:spPr>
          <a:xfrm>
            <a:off x="5602309" y="1584102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2155" y="2045767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3721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412125"/>
            <a:ext cx="9929611" cy="5701160"/>
          </a:xfrm>
        </p:spPr>
      </p:pic>
    </p:spTree>
    <p:extLst>
      <p:ext uri="{BB962C8B-B14F-4D97-AF65-F5344CB8AC3E}">
        <p14:creationId xmlns:p14="http://schemas.microsoft.com/office/powerpoint/2010/main" val="8546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Xăng ti mét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745" y="503555"/>
            <a:ext cx="9323705" cy="5497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" y="447675"/>
            <a:ext cx="11762105" cy="565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630" y="754380"/>
            <a:ext cx="10732770" cy="412940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138170" y="5125720"/>
            <a:ext cx="4646930" cy="135826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Hộp màu dài 14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985" y="1041400"/>
            <a:ext cx="9934575" cy="44062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71900" y="5638800"/>
            <a:ext cx="427037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Băng xanh lá dài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235" y="810260"/>
            <a:ext cx="10831195" cy="52006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38605" y="1579880"/>
            <a:ext cx="3380105" cy="664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070" y="1025525"/>
            <a:ext cx="9966960" cy="49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5" y="244699"/>
            <a:ext cx="8409904" cy="6362163"/>
          </a:xfrm>
        </p:spPr>
      </p:pic>
      <p:sp>
        <p:nvSpPr>
          <p:cNvPr id="5" name="TextBox 4"/>
          <p:cNvSpPr txBox="1"/>
          <p:nvPr/>
        </p:nvSpPr>
        <p:spPr>
          <a:xfrm>
            <a:off x="4494727" y="3322749"/>
            <a:ext cx="77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8214" y="5834130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&quot;/&gt;&lt;property id=&quot;20307&quot; value=&quot;268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8&quot;/&gt;&lt;property id=&quot;20307&quot; value=&quot;273&quot;/&gt;&lt;/object&gt;&lt;object type=&quot;3&quot; unique_id=&quot;10065&quot;&gt;&lt;property id=&quot;20148&quot; value=&quot;5&quot;/&gt;&lt;property id=&quot;20300&quot; value=&quot;Slide 14&quot;/&gt;&lt;property id=&quot;20307&quot; value=&quot;274&quot;/&gt;&lt;/object&gt;&lt;object type=&quot;3&quot; unique_id=&quot;10134&quot;&gt;&lt;property id=&quot;20148&quot; value=&quot;5&quot;/&gt;&lt;property id=&quot;20300&quot; value=&quot;Slide 15&quot;/&gt;&lt;property id=&quot;20307&quot; value=&quot;275&quot;/&gt;&lt;/object&gt;&lt;object type=&quot;3&quot; unique_id=&quot;10189&quot;&gt;&lt;property id=&quot;20148&quot; value=&quot;5&quot;/&gt;&lt;property id=&quot;20300&quot; value=&quot;Slide 16&quot;/&gt;&lt;property id=&quot;20307&quot; value=&quot;276&quot;/&gt;&lt;/object&gt;&lt;object type=&quot;3&quot; unique_id=&quot;10247&quot;&gt;&lt;property id=&quot;20148&quot; value=&quot;5&quot;/&gt;&lt;property id=&quot;20300&quot; value=&quot;Slide 17&quot;/&gt;&lt;property id=&quot;20307&quot; value=&quot;277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36</Words>
  <Application>Microsoft Office PowerPoint</Application>
  <PresentationFormat>Custom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8</cp:revision>
  <dcterms:created xsi:type="dcterms:W3CDTF">2020-10-03T03:18:38Z</dcterms:created>
  <dcterms:modified xsi:type="dcterms:W3CDTF">2022-01-18T07:23:54Z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