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</p:sldMasterIdLst>
  <p:sldIdLst>
    <p:sldId id="257" r:id="rId4"/>
    <p:sldId id="269" r:id="rId5"/>
    <p:sldId id="270" r:id="rId6"/>
    <p:sldId id="271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6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" y="464025"/>
            <a:ext cx="12135433" cy="484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3473" y="2268952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55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8632" y="2189342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1578" y="2183669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2344" y="2177996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64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3043" y="2131379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66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6487" y="3761103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8497" y="3706510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3465" y="3706509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74405" y="3651916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" y="518615"/>
            <a:ext cx="11434051" cy="532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21948" y="3947629"/>
            <a:ext cx="1933435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Lan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4220" y="4523117"/>
            <a:ext cx="1933435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Mai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7270" y="1943100"/>
            <a:ext cx="8096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 sánh các số trong phạm vi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0" y="635"/>
            <a:ext cx="11904345" cy="678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875" y="592428"/>
            <a:ext cx="10042525" cy="4623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349" y="901522"/>
            <a:ext cx="1130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1, 2, </a:t>
            </a:r>
            <a:r>
              <a:rPr lang="en-US" sz="2000" b="1" dirty="0" smtClean="0">
                <a:solidFill>
                  <a:srgbClr val="FF0000"/>
                </a:solidFill>
              </a:rPr>
              <a:t>3, </a:t>
            </a:r>
            <a:r>
              <a:rPr lang="en-US" sz="2000" b="1" dirty="0" smtClean="0"/>
              <a:t>4, 5, 6,7, </a:t>
            </a:r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000" b="1" dirty="0" smtClean="0"/>
              <a:t>,9,10,11,12,13,</a:t>
            </a:r>
            <a:r>
              <a:rPr lang="en-US" sz="2000" b="1" dirty="0" smtClean="0">
                <a:solidFill>
                  <a:srgbClr val="0070C0"/>
                </a:solidFill>
              </a:rPr>
              <a:t>14,</a:t>
            </a:r>
            <a:r>
              <a:rPr lang="en-US" sz="2000" b="1" dirty="0" smtClean="0"/>
              <a:t>15,16,</a:t>
            </a:r>
            <a:r>
              <a:rPr lang="en-US" sz="2000" b="1" dirty="0" smtClean="0">
                <a:solidFill>
                  <a:srgbClr val="0070C0"/>
                </a:solidFill>
              </a:rPr>
              <a:t>17,</a:t>
            </a:r>
            <a:r>
              <a:rPr lang="en-US" sz="2000" b="1" dirty="0" smtClean="0"/>
              <a:t>18,19,</a:t>
            </a:r>
            <a:r>
              <a:rPr lang="en-US" sz="2000" b="1" dirty="0" smtClean="0">
                <a:solidFill>
                  <a:srgbClr val="00B050"/>
                </a:solidFill>
              </a:rPr>
              <a:t>20,</a:t>
            </a:r>
            <a:r>
              <a:rPr lang="en-US" sz="2000" b="1" dirty="0" smtClean="0"/>
              <a:t>21,22,23,24,25,</a:t>
            </a:r>
            <a:r>
              <a:rPr lang="en-US" sz="2000" b="1" dirty="0" smtClean="0">
                <a:solidFill>
                  <a:srgbClr val="00B050"/>
                </a:solidFill>
              </a:rPr>
              <a:t>26</a:t>
            </a:r>
            <a:r>
              <a:rPr lang="en-US" sz="2000" b="1" dirty="0" smtClean="0"/>
              <a:t>,27,28,29,30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00012" y="1416675"/>
            <a:ext cx="7817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xét</a:t>
            </a:r>
            <a:r>
              <a:rPr lang="en-US" sz="2800" dirty="0" smtClean="0">
                <a:solidFill>
                  <a:srgbClr val="FF0000"/>
                </a:solidFill>
              </a:rPr>
              <a:t> : 3 </a:t>
            </a:r>
            <a:r>
              <a:rPr lang="en-US" sz="2800" dirty="0" err="1" smtClean="0">
                <a:solidFill>
                  <a:srgbClr val="FF0000"/>
                </a:solidFill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</a:rPr>
              <a:t> 8;  8 </a:t>
            </a:r>
            <a:r>
              <a:rPr lang="en-US" sz="2800" dirty="0" err="1" smtClean="0">
                <a:solidFill>
                  <a:srgbClr val="FF0000"/>
                </a:solidFill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Nên</a:t>
            </a:r>
            <a:r>
              <a:rPr lang="en-US" sz="2800" dirty="0" smtClean="0">
                <a:solidFill>
                  <a:srgbClr val="FF0000"/>
                </a:solidFill>
              </a:rPr>
              <a:t> : 3 </a:t>
            </a:r>
            <a:r>
              <a:rPr lang="en-US" sz="2800" dirty="0" err="1" smtClean="0">
                <a:solidFill>
                  <a:srgbClr val="FF0000"/>
                </a:solidFill>
              </a:rPr>
              <a:t>bé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8 ; 8 </a:t>
            </a:r>
            <a:r>
              <a:rPr lang="en-US" sz="2800" dirty="0" err="1" smtClean="0">
                <a:solidFill>
                  <a:srgbClr val="FF0000"/>
                </a:solidFill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3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Ta </a:t>
            </a:r>
            <a:r>
              <a:rPr lang="en-US" sz="2800" dirty="0" err="1" smtClean="0">
                <a:solidFill>
                  <a:srgbClr val="FF0000"/>
                </a:solidFill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</a:rPr>
              <a:t> : 3 &lt; 8; 8&gt; 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9076" y="2916713"/>
            <a:ext cx="7817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xét</a:t>
            </a:r>
            <a:r>
              <a:rPr lang="en-US" sz="2800" dirty="0" smtClean="0">
                <a:solidFill>
                  <a:srgbClr val="FF0000"/>
                </a:solidFill>
              </a:rPr>
              <a:t> : 14 </a:t>
            </a:r>
            <a:r>
              <a:rPr lang="en-US" sz="2800" dirty="0" err="1" smtClean="0">
                <a:solidFill>
                  <a:srgbClr val="FF0000"/>
                </a:solidFill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</a:rPr>
              <a:t> 17;  17 </a:t>
            </a:r>
            <a:r>
              <a:rPr lang="en-US" sz="2800" dirty="0" err="1" smtClean="0">
                <a:solidFill>
                  <a:srgbClr val="FF0000"/>
                </a:solidFill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14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Nên</a:t>
            </a:r>
            <a:r>
              <a:rPr lang="en-US" sz="2800" dirty="0" smtClean="0">
                <a:solidFill>
                  <a:srgbClr val="FF0000"/>
                </a:solidFill>
              </a:rPr>
              <a:t> : 14 </a:t>
            </a:r>
            <a:r>
              <a:rPr lang="en-US" sz="2800" dirty="0" err="1" smtClean="0">
                <a:solidFill>
                  <a:srgbClr val="FF0000"/>
                </a:solidFill>
              </a:rPr>
              <a:t>bé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17 ; 17 </a:t>
            </a:r>
            <a:r>
              <a:rPr lang="en-US" sz="2800" dirty="0" err="1" smtClean="0">
                <a:solidFill>
                  <a:srgbClr val="FF0000"/>
                </a:solidFill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14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Ta </a:t>
            </a:r>
            <a:r>
              <a:rPr lang="en-US" sz="2800" dirty="0" err="1" smtClean="0">
                <a:solidFill>
                  <a:srgbClr val="FF0000"/>
                </a:solidFill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</a:rPr>
              <a:t> : 14 &lt; 17; 17 &gt; 14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0012" y="5085007"/>
            <a:ext cx="7817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xét</a:t>
            </a:r>
            <a:r>
              <a:rPr lang="en-US" sz="2800" dirty="0" smtClean="0">
                <a:solidFill>
                  <a:srgbClr val="FF0000"/>
                </a:solidFill>
              </a:rPr>
              <a:t> : 20 </a:t>
            </a:r>
            <a:r>
              <a:rPr lang="en-US" sz="2800" dirty="0" err="1" smtClean="0">
                <a:solidFill>
                  <a:srgbClr val="FF0000"/>
                </a:solidFill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</a:rPr>
              <a:t> 26;  26 </a:t>
            </a:r>
            <a:r>
              <a:rPr lang="en-US" sz="2800" dirty="0" err="1" smtClean="0">
                <a:solidFill>
                  <a:srgbClr val="FF0000"/>
                </a:solidFill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20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Nên</a:t>
            </a:r>
            <a:r>
              <a:rPr lang="en-US" sz="2800" dirty="0" smtClean="0">
                <a:solidFill>
                  <a:srgbClr val="FF0000"/>
                </a:solidFill>
              </a:rPr>
              <a:t> : 20 </a:t>
            </a:r>
            <a:r>
              <a:rPr lang="en-US" sz="2800" dirty="0" err="1" smtClean="0">
                <a:solidFill>
                  <a:srgbClr val="FF0000"/>
                </a:solidFill>
              </a:rPr>
              <a:t>bé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26 ; 26 </a:t>
            </a:r>
            <a:r>
              <a:rPr lang="en-US" sz="2800" dirty="0" err="1" smtClean="0">
                <a:solidFill>
                  <a:srgbClr val="FF0000"/>
                </a:solidFill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20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Ta </a:t>
            </a:r>
            <a:r>
              <a:rPr lang="en-US" sz="2800" dirty="0" err="1" smtClean="0">
                <a:solidFill>
                  <a:srgbClr val="FF0000"/>
                </a:solidFill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</a:rPr>
              <a:t> : 20 &lt; 26; 26 &gt; 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259" y="263259"/>
            <a:ext cx="663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A, So </a:t>
            </a:r>
            <a:r>
              <a:rPr lang="en-US" sz="2800" b="1" dirty="0" err="1" smtClean="0">
                <a:solidFill>
                  <a:srgbClr val="FF0000"/>
                </a:solidFill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phạm</a:t>
            </a:r>
            <a:r>
              <a:rPr lang="en-US" sz="2800" b="1" dirty="0" smtClean="0">
                <a:solidFill>
                  <a:srgbClr val="FF0000"/>
                </a:solidFill>
              </a:rPr>
              <a:t> vi 30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99245" y="1188456"/>
            <a:ext cx="11857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31,32,33,34,35,</a:t>
            </a:r>
            <a:r>
              <a:rPr lang="en-US" sz="2000" b="1" dirty="0" smtClean="0">
                <a:solidFill>
                  <a:schemeClr val="tx2"/>
                </a:solidFill>
              </a:rPr>
              <a:t>36</a:t>
            </a:r>
            <a:r>
              <a:rPr lang="en-US" sz="2000" b="1" dirty="0" smtClean="0"/>
              <a:t>,37,38,39,40,41,</a:t>
            </a:r>
            <a:r>
              <a:rPr lang="en-US" sz="2000" b="1" dirty="0" smtClean="0">
                <a:solidFill>
                  <a:schemeClr val="tx2"/>
                </a:solidFill>
              </a:rPr>
              <a:t>42</a:t>
            </a:r>
            <a:r>
              <a:rPr lang="en-US" sz="2000" b="1" dirty="0" smtClean="0"/>
              <a:t>,43,44,45,</a:t>
            </a:r>
            <a:r>
              <a:rPr lang="en-US" sz="2000" b="1" dirty="0" smtClean="0">
                <a:solidFill>
                  <a:srgbClr val="FF0000"/>
                </a:solidFill>
              </a:rPr>
              <a:t>46,</a:t>
            </a:r>
            <a:r>
              <a:rPr lang="en-US" sz="2000" b="1" dirty="0" smtClean="0"/>
              <a:t>47,48,49,50,51,52,53,54,55,</a:t>
            </a:r>
            <a:r>
              <a:rPr lang="en-US" sz="2000" b="1" dirty="0" smtClean="0">
                <a:solidFill>
                  <a:srgbClr val="FF0000"/>
                </a:solidFill>
              </a:rPr>
              <a:t>56</a:t>
            </a:r>
            <a:r>
              <a:rPr lang="en-US" sz="2000" b="1" dirty="0" smtClean="0"/>
              <a:t>,57,58,59, 60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9861" y="1712889"/>
            <a:ext cx="7817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xét</a:t>
            </a:r>
            <a:r>
              <a:rPr lang="en-US" sz="2800" dirty="0" smtClean="0">
                <a:solidFill>
                  <a:srgbClr val="FF0000"/>
                </a:solidFill>
              </a:rPr>
              <a:t> : 46 </a:t>
            </a:r>
            <a:r>
              <a:rPr lang="en-US" sz="2800" dirty="0" err="1" smtClean="0">
                <a:solidFill>
                  <a:srgbClr val="FF0000"/>
                </a:solidFill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</a:rPr>
              <a:t> 56;  56 </a:t>
            </a:r>
            <a:r>
              <a:rPr lang="en-US" sz="2800" dirty="0" err="1" smtClean="0">
                <a:solidFill>
                  <a:srgbClr val="FF0000"/>
                </a:solidFill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46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Nên</a:t>
            </a:r>
            <a:r>
              <a:rPr lang="en-US" sz="2800" dirty="0" smtClean="0">
                <a:solidFill>
                  <a:srgbClr val="FF0000"/>
                </a:solidFill>
              </a:rPr>
              <a:t> : 46 </a:t>
            </a:r>
            <a:r>
              <a:rPr lang="en-US" sz="2800" dirty="0" err="1" smtClean="0">
                <a:solidFill>
                  <a:srgbClr val="FF0000"/>
                </a:solidFill>
              </a:rPr>
              <a:t>bé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56 ; 56 </a:t>
            </a:r>
            <a:r>
              <a:rPr lang="en-US" sz="2800" dirty="0" err="1" smtClean="0">
                <a:solidFill>
                  <a:srgbClr val="FF0000"/>
                </a:solidFill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46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Ta </a:t>
            </a:r>
            <a:r>
              <a:rPr lang="en-US" sz="2800" dirty="0" err="1" smtClean="0">
                <a:solidFill>
                  <a:srgbClr val="FF0000"/>
                </a:solidFill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</a:rPr>
              <a:t> : 46 &lt; 56 ; 56 &gt; 46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245" y="540913"/>
            <a:ext cx="959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phạm</a:t>
            </a:r>
            <a:r>
              <a:rPr lang="en-US" sz="2400" b="1" dirty="0" smtClean="0">
                <a:solidFill>
                  <a:srgbClr val="FF0000"/>
                </a:solidFill>
              </a:rPr>
              <a:t> vi 60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8" y="1226712"/>
            <a:ext cx="10686807" cy="3667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975" y="489397"/>
            <a:ext cx="1120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c. So </a:t>
            </a:r>
            <a:r>
              <a:rPr lang="en-US" sz="2800" b="1" dirty="0" err="1" smtClean="0">
                <a:solidFill>
                  <a:srgbClr val="FF0000"/>
                </a:solidFill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phạm</a:t>
            </a:r>
            <a:r>
              <a:rPr lang="en-US" sz="2800" b="1" dirty="0" smtClean="0">
                <a:solidFill>
                  <a:srgbClr val="FF0000"/>
                </a:solidFill>
              </a:rPr>
              <a:t> vi 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0772" y="5344732"/>
            <a:ext cx="8886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xét</a:t>
            </a:r>
            <a:r>
              <a:rPr lang="en-US" sz="2800" dirty="0" smtClean="0">
                <a:solidFill>
                  <a:srgbClr val="FF0000"/>
                </a:solidFill>
              </a:rPr>
              <a:t> : 62 </a:t>
            </a:r>
            <a:r>
              <a:rPr lang="en-US" sz="2800" dirty="0" err="1" smtClean="0">
                <a:solidFill>
                  <a:srgbClr val="FF0000"/>
                </a:solidFill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</a:rPr>
              <a:t> 67; 62 </a:t>
            </a:r>
            <a:r>
              <a:rPr lang="en-US" sz="2800" dirty="0" err="1" smtClean="0">
                <a:solidFill>
                  <a:srgbClr val="FF0000"/>
                </a:solidFill>
              </a:rPr>
              <a:t>bé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67; 62&lt; 67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67 </a:t>
            </a:r>
            <a:r>
              <a:rPr lang="en-US" sz="2800" dirty="0" err="1" smtClean="0">
                <a:solidFill>
                  <a:srgbClr val="FF0000"/>
                </a:solidFill>
              </a:rPr>
              <a:t>đứng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62; 67 </a:t>
            </a:r>
            <a:r>
              <a:rPr lang="en-US" sz="2800" dirty="0" err="1" smtClean="0">
                <a:solidFill>
                  <a:srgbClr val="FF0000"/>
                </a:solidFill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62; 67&gt;62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9051" y="2579437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9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6029" y="2593085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10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8616" y="2609018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12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8608" y="2585132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15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6530" y="2573767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16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6413" y="2569199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18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604" y="5000778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5278" y="5000777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5911" y="4880222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26974" y="4880221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5" y="407940"/>
            <a:ext cx="11265125" cy="50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0446" y="1422789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30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7625" y="1422788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8253" y="1425064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7507" y="1378443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70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6058" y="1345453"/>
            <a:ext cx="923499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90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42478" y="1359101"/>
            <a:ext cx="1189632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100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5671" y="3515445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0169" y="3515444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9267" y="3394889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53772" y="3394888"/>
            <a:ext cx="791570" cy="92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8&quot;&gt;&lt;property id=&quot;20148&quot; value=&quot;5&quot;/&gt;&lt;property id=&quot;20300&quot; value=&quot;Slide 2&quot;/&gt;&lt;property id=&quot;20307&quot; value=&quot;269&quot;/&gt;&lt;/object&gt;&lt;object type=&quot;3&quot; unique_id=&quot;10009&quot;&gt;&lt;property id=&quot;20148&quot; value=&quot;5&quot;/&gt;&lt;property id=&quot;20300&quot; value=&quot;Slide 3&quot;/&gt;&lt;property id=&quot;20307&quot; value=&quot;270&quot;/&gt;&lt;/object&gt;&lt;object type=&quot;3&quot; unique_id=&quot;10010&quot;&gt;&lt;property id=&quot;20148&quot; value=&quot;5&quot;/&gt;&lt;property id=&quot;20300&quot; value=&quot;Slide 4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6355&quot;&gt;&lt;property id=&quot;20148&quot; value=&quot;5&quot;/&gt;&lt;property id=&quot;20300&quot; value=&quot;Slide 5&quot;/&gt;&lt;property id=&quot;20307&quot; value=&quot;277&quot;/&gt;&lt;/object&gt;&lt;object type=&quot;3&quot; unique_id=&quot;16408&quot;&gt;&lt;property id=&quot;20148&quot; value=&quot;5&quot;/&gt;&lt;property id=&quot;20300&quot; value=&quot;Slide 6&quot;/&gt;&lt;property id=&quot;20307&quot; value=&quot;278&quot;/&gt;&lt;/object&gt;&lt;object type=&quot;3&quot; unique_id=&quot;16409&quot;&gt;&lt;property id=&quot;20148&quot; value=&quot;5&quot;/&gt;&lt;property id=&quot;20300&quot; value=&quot;Slide 7&quot;/&gt;&lt;property id=&quot;20307&quot; value=&quot;279&quot;/&gt;&lt;/object&gt;&lt;object type=&quot;3&quot; unique_id=&quot;16509&quot;&gt;&lt;property id=&quot;20148&quot; value=&quot;5&quot;/&gt;&lt;property id=&quot;20300&quot; value=&quot;Slide 8&quot;/&gt;&lt;property id=&quot;20307&quot; value=&quot;280&quot;/&gt;&lt;/object&gt;&lt;object type=&quot;3&quot; unique_id=&quot;16510&quot;&gt;&lt;property id=&quot;20148&quot; value=&quot;5&quot;/&gt;&lt;property id=&quot;20300&quot; value=&quot;Slide 9&quot;/&gt;&lt;property id=&quot;20307&quot; value=&quot;281&quot;/&gt;&lt;/object&gt;&lt;object type=&quot;3&quot; unique_id=&quot;16511&quot;&gt;&lt;property id=&quot;20148&quot; value=&quot;5&quot;/&gt;&lt;property id=&quot;20300&quot; value=&quot;Slide 10&quot;/&gt;&lt;property id=&quot;20307&quot; value=&quot;282&quot;/&gt;&lt;/object&gt;&lt;object type=&quot;3&quot; unique_id=&quot;16512&quot;&gt;&lt;property id=&quot;20148&quot; value=&quot;5&quot;/&gt;&lt;property id=&quot;20300&quot; value=&quot;Slide 11&quot;/&gt;&lt;property id=&quot;20307&quot; value=&quot;283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261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Times New Roman</vt:lpstr>
      <vt:lpstr>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14</cp:revision>
  <dcterms:created xsi:type="dcterms:W3CDTF">2020-10-04T11:15:59Z</dcterms:created>
  <dcterms:modified xsi:type="dcterms:W3CDTF">2021-02-25T11:39:36Z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