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6" r:id="rId2"/>
    <p:sldId id="269" r:id="rId3"/>
    <p:sldId id="260" r:id="rId4"/>
    <p:sldId id="261" r:id="rId5"/>
    <p:sldId id="270" r:id="rId6"/>
    <p:sldId id="271" r:id="rId7"/>
    <p:sldId id="280" r:id="rId8"/>
    <p:sldId id="281" r:id="rId9"/>
    <p:sldId id="285" r:id="rId10"/>
    <p:sldId id="284" r:id="rId11"/>
    <p:sldId id="27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39B9D-D399-48A7-99C3-2DC20ECBF5E3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A5F12-6425-4481-8ED6-ED9600A99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60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BA67-B036-4B9F-9BEC-6376AB6665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ADB-6A72-4D8A-8F87-E9C9D7391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BA67-B036-4B9F-9BEC-6376AB6665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ADB-6A72-4D8A-8F87-E9C9D7391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9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BA67-B036-4B9F-9BEC-6376AB6665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ADB-6A72-4D8A-8F87-E9C9D7391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6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BA67-B036-4B9F-9BEC-6376AB6665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ADB-6A72-4D8A-8F87-E9C9D7391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6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BA67-B036-4B9F-9BEC-6376AB6665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ADB-6A72-4D8A-8F87-E9C9D7391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BA67-B036-4B9F-9BEC-6376AB6665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ADB-6A72-4D8A-8F87-E9C9D7391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0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BA67-B036-4B9F-9BEC-6376AB6665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ADB-6A72-4D8A-8F87-E9C9D7391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2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BA67-B036-4B9F-9BEC-6376AB6665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ADB-6A72-4D8A-8F87-E9C9D7391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4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BA67-B036-4B9F-9BEC-6376AB6665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ADB-6A72-4D8A-8F87-E9C9D7391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3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BA67-B036-4B9F-9BEC-6376AB6665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ADB-6A72-4D8A-8F87-E9C9D7391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5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BA67-B036-4B9F-9BEC-6376AB6665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3ADB-6A72-4D8A-8F87-E9C9D7391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9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8BA67-B036-4B9F-9BEC-6376AB66650D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A3ADB-6A72-4D8A-8F87-E9C9D7391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92439" y="2266682"/>
            <a:ext cx="7946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39-15 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93" y="0"/>
            <a:ext cx="9285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79601" y="1970693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68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3069" y="1970693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-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3602" y="1970693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15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6616" y="1996974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53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5740" y="3174136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53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3594" y="5265698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68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12752" y="5260446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-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9479" y="5260447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22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06508" y="5260446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46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1668" y="6017213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46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7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343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4" y="382113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36830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1182" y="569597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2900" y="3940177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043185" y="522558"/>
            <a:ext cx="81049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Chúc</a:t>
            </a:r>
            <a:r>
              <a:rPr lang="en-US" altLang="zh-CN" sz="8000" b="1" dirty="0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8000" b="1" dirty="0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8000" b="1" dirty="0" err="1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luôn</a:t>
            </a:r>
            <a:r>
              <a:rPr lang="en-US" altLang="zh-CN" sz="8000" b="1" dirty="0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chăm</a:t>
            </a:r>
            <a:r>
              <a:rPr lang="en-US" altLang="zh-CN" sz="8000" b="1" dirty="0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ngoan</a:t>
            </a:r>
            <a:r>
              <a:rPr lang="en-US" altLang="zh-CN" sz="8000" b="1" dirty="0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000" b="1" dirty="0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8000" b="1" dirty="0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giỏi</a:t>
            </a:r>
            <a:r>
              <a:rPr lang="en-US" altLang="zh-CN" sz="8000" b="1" dirty="0" smtClean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!</a:t>
            </a:r>
            <a:endParaRPr lang="en-US" altLang="zh-CN" sz="8000" b="1" dirty="0">
              <a:solidFill>
                <a:srgbClr val="92A02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43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4EE7233-888F-4738-B049-2C8C9FC02397}"/>
              </a:ext>
            </a:extLst>
          </p:cNvPr>
          <p:cNvSpPr/>
          <p:nvPr/>
        </p:nvSpPr>
        <p:spPr>
          <a:xfrm>
            <a:off x="-679939" y="236880"/>
            <a:ext cx="5738191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KHÁM PHÁ</a:t>
            </a:r>
            <a:endParaRPr lang="en-SG" sz="3200">
              <a:solidFill>
                <a:srgbClr val="00206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3092DDA-9A5D-42E5-902A-9D7F75B36325}"/>
              </a:ext>
            </a:extLst>
          </p:cNvPr>
          <p:cNvSpPr/>
          <p:nvPr/>
        </p:nvSpPr>
        <p:spPr>
          <a:xfrm>
            <a:off x="149251" y="1191039"/>
            <a:ext cx="2994992" cy="655987"/>
          </a:xfrm>
          <a:prstGeom prst="roundRect">
            <a:avLst/>
          </a:prstGeom>
          <a:solidFill>
            <a:schemeClr val="accent6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SG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243" y="2573383"/>
            <a:ext cx="8659357" cy="412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1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116182" y="1293223"/>
            <a:ext cx="7772400" cy="4193177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82422" y="2967335"/>
            <a:ext cx="3227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39 – 15 = ?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711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1096055-151a-49ff-803c-d25c12844b7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6823" y="-45076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5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3564987" y="249457"/>
            <a:ext cx="1905000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7253997" y="256843"/>
            <a:ext cx="1361049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4443510" y="1140220"/>
            <a:ext cx="121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alt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4443510" y="2008707"/>
            <a:ext cx="121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alt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4106350" y="1574463"/>
            <a:ext cx="457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 flipV="1">
            <a:off x="4329845" y="3024369"/>
            <a:ext cx="1140141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6662103" y="1302576"/>
            <a:ext cx="541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4 ,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altLang="en-US" sz="40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4824510" y="3072802"/>
            <a:ext cx="45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6662103" y="2299832"/>
            <a:ext cx="541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4000" b="1" dirty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2 ,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4443510" y="3072802"/>
            <a:ext cx="45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43" y="3344264"/>
            <a:ext cx="2611317" cy="3150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40" y="0"/>
            <a:ext cx="3101925" cy="3344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10" y="4770564"/>
            <a:ext cx="4985356" cy="102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" grpId="0" animBg="1"/>
      <p:bldP spid="4117" grpId="0" animBg="1"/>
      <p:bldP spid="4118" grpId="0"/>
      <p:bldP spid="4119" grpId="0"/>
      <p:bldP spid="4120" grpId="0"/>
      <p:bldP spid="4122" grpId="0"/>
      <p:bldP spid="4123" grpId="0"/>
      <p:bldP spid="4124" grpId="0"/>
      <p:bldP spid="4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116182" y="1293223"/>
            <a:ext cx="7772400" cy="4193177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42723" y="2967335"/>
            <a:ext cx="2906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63 – 32 = 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10292" y="2922730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1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27199" y="2922730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3 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98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6" y="0"/>
            <a:ext cx="12191999" cy="662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98223" y="3515711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13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00492" y="3515711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41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2791" y="3478929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2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7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69561" y="3447397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04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7053" y="5738649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32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3556" y="5738649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30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0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1" y="17705"/>
            <a:ext cx="10416775" cy="694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63383" y="1545020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42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1525" y="1996964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-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7912" y="2180896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31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86974" y="2769475"/>
            <a:ext cx="881258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020399" y="2790496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11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1783" y="1534508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35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4159" y="2002220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-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86017" y="2149364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23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526314" y="2795750"/>
            <a:ext cx="881258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26314" y="2748454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12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66307" y="1518740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87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65621" y="1886603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-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17113" y="2112582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26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141644" y="2748452"/>
            <a:ext cx="881258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101345" y="2711674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61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87042" y="1518740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59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56270" y="1876096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-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587042" y="2075795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49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636104" y="2685388"/>
            <a:ext cx="881258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9620338" y="2664369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10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86974" y="4346026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45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51440" y="4661337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-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97480" y="4929349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22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090479" y="5554715"/>
            <a:ext cx="881258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043992" y="5565226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23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26314" y="4309241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56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91742" y="4661337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-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526314" y="4897822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41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550845" y="5507417"/>
            <a:ext cx="881258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519313" y="5507422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15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141644" y="4282967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77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601147" y="4666591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-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164409" y="4882061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66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7166175" y="5475885"/>
            <a:ext cx="881258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124131" y="5481145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11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585316" y="4230412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89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054218" y="4577254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-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587042" y="4845272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83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9637868" y="5428582"/>
            <a:ext cx="881258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9604606" y="5428585"/>
            <a:ext cx="93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06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87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2" grpId="0"/>
      <p:bldP spid="15" grpId="0"/>
      <p:bldP spid="16" grpId="0"/>
      <p:bldP spid="18" grpId="0"/>
      <p:bldP spid="19" grpId="0"/>
      <p:bldP spid="21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2" grpId="0"/>
      <p:bldP spid="33" grpId="0"/>
      <p:bldP spid="35" grpId="0"/>
      <p:bldP spid="36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45" y="0"/>
            <a:ext cx="117852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522483" y="4303986"/>
            <a:ext cx="4319751" cy="6779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181600" y="4303985"/>
            <a:ext cx="4319751" cy="6779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245476" y="4327632"/>
            <a:ext cx="6206359" cy="9853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067503" y="4303986"/>
            <a:ext cx="5544207" cy="8513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&quot;/&gt;&lt;property id=&quot;20307&quot; value=&quot;269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70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80&quot;/&gt;&lt;/object&gt;&lt;object type=&quot;3&quot; unique_id=&quot;10010&quot;&gt;&lt;property id=&quot;20148&quot; value=&quot;5&quot;/&gt;&lt;property id=&quot;20300&quot; value=&quot;Slide 8&quot;/&gt;&lt;property id=&quot;20307&quot; value=&quot;281&quot;/&gt;&lt;/object&gt;&lt;object type=&quot;3&quot; unique_id=&quot;10011&quot;&gt;&lt;property id=&quot;20148&quot; value=&quot;5&quot;/&gt;&lt;property id=&quot;20300&quot; value=&quot;Slide 9&quot;/&gt;&lt;property id=&quot;20307&quot; value=&quot;285&quot;/&gt;&lt;/object&gt;&lt;object type=&quot;3&quot; unique_id=&quot;10012&quot;&gt;&lt;property id=&quot;20148&quot; value=&quot;5&quot;/&gt;&lt;property id=&quot;20300&quot; value=&quot;Slide 10&quot;/&gt;&lt;property id=&quot;20307&quot; value=&quot;284&quot;/&gt;&lt;/object&gt;&lt;object type=&quot;3&quot; unique_id=&quot;10013&quot;&gt;&lt;property id=&quot;20148&quot; value=&quot;5&quot;/&gt;&lt;property id=&quot;20300&quot; value=&quot;Slide 11&quot;/&gt;&lt;property id=&quot;20307&quot; value=&quot;278&quot;/&gt;&lt;/object&gt;&lt;object type=&quot;3&quot; unique_id=&quot;10079&quot;&gt;&lt;property id=&quot;20148&quot; value=&quot;5&quot;/&gt;&lt;property id=&quot;20300&quot; value=&quot;Slide 1&quot;/&gt;&lt;property id=&quot;20307&quot; value=&quot;286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113</Words>
  <Application>Microsoft Office PowerPoint</Application>
  <PresentationFormat>Widescreen</PresentationFormat>
  <Paragraphs>66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HP001 4 hàng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Chi</dc:creator>
  <cp:lastModifiedBy>MTBA</cp:lastModifiedBy>
  <cp:revision>34</cp:revision>
  <dcterms:created xsi:type="dcterms:W3CDTF">2020-08-11T13:50:34Z</dcterms:created>
  <dcterms:modified xsi:type="dcterms:W3CDTF">2022-03-01T09:09:15Z</dcterms:modified>
</cp:coreProperties>
</file>