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sldIdLst>
    <p:sldId id="264" r:id="rId2"/>
    <p:sldId id="276" r:id="rId3"/>
    <p:sldId id="277" r:id="rId4"/>
    <p:sldId id="278" r:id="rId5"/>
    <p:sldId id="279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67237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853677" y="3219271"/>
              <a:ext cx="73363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6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62 : </a:t>
              </a:r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6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6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6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48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23" y="489397"/>
            <a:ext cx="10612191" cy="5692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5172" y="2897746"/>
            <a:ext cx="579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1082" y="3747752"/>
            <a:ext cx="59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65172" y="3578475"/>
            <a:ext cx="927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3961" y="4526224"/>
            <a:ext cx="579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3960" y="5228235"/>
            <a:ext cx="798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1532" y="2766811"/>
            <a:ext cx="579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5723" y="3475849"/>
            <a:ext cx="830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1292" y="4474911"/>
            <a:ext cx="579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7543" y="5182797"/>
            <a:ext cx="830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8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10" y="814387"/>
            <a:ext cx="10264462" cy="557353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3979572" y="5022761"/>
            <a:ext cx="2601532" cy="5537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3979573" y="5022761"/>
            <a:ext cx="2182968" cy="5537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134896" y="4932608"/>
            <a:ext cx="2279560" cy="6439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79571" y="4932608"/>
            <a:ext cx="5602311" cy="5409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5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2" y="182854"/>
            <a:ext cx="10934163" cy="19936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60" y="2472743"/>
            <a:ext cx="10831132" cy="41856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031" y="695460"/>
            <a:ext cx="566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1696" y="708790"/>
            <a:ext cx="566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9426" y="1403346"/>
            <a:ext cx="566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3894" y="1390016"/>
            <a:ext cx="566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97921" y="682130"/>
            <a:ext cx="566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14586" y="695460"/>
            <a:ext cx="566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98994" y="1300769"/>
            <a:ext cx="566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13513" y="1300769"/>
            <a:ext cx="566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7290" y="5484253"/>
            <a:ext cx="90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0958" y="5494985"/>
            <a:ext cx="839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82377" y="5494985"/>
            <a:ext cx="1251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33774" y="5484253"/>
            <a:ext cx="566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55806" y="5473521"/>
            <a:ext cx="566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39090" y="5899768"/>
            <a:ext cx="999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1689" y="5899768"/>
            <a:ext cx="828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42479" y="5901012"/>
            <a:ext cx="783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60259" y="5950490"/>
            <a:ext cx="566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86580" y="5950490"/>
            <a:ext cx="566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6772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15" y="206062"/>
            <a:ext cx="10702343" cy="4211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704" y="4417454"/>
            <a:ext cx="7839075" cy="1924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1392" y="4610636"/>
            <a:ext cx="953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0631" y="4623841"/>
            <a:ext cx="953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7929" y="4637046"/>
            <a:ext cx="953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1319" y="4610635"/>
            <a:ext cx="953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19497" y="4610634"/>
            <a:ext cx="953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38598" y="5476069"/>
            <a:ext cx="953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30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10&quot;&gt;&lt;property id=&quot;20148&quot; value=&quot;5&quot;/&gt;&lt;property id=&quot;20300&quot; value=&quot;Slide 1&quot;/&gt;&lt;property id=&quot;20307&quot; value=&quot;264&quot;/&gt;&lt;/object&gt;&lt;object type=&quot;3&quot; unique_id=&quot;10173&quot;&gt;&lt;property id=&quot;20148&quot; value=&quot;5&quot;/&gt;&lt;property id=&quot;20300&quot; value=&quot;Slide 2&quot;/&gt;&lt;property id=&quot;20307&quot; value=&quot;276&quot;/&gt;&lt;/object&gt;&lt;object type=&quot;3&quot; unique_id=&quot;10230&quot;&gt;&lt;property id=&quot;20148&quot; value=&quot;5&quot;/&gt;&lt;property id=&quot;20300&quot; value=&quot;Slide 3&quot;/&gt;&lt;property id=&quot;20307&quot; value=&quot;277&quot;/&gt;&lt;/object&gt;&lt;object type=&quot;3&quot; unique_id=&quot;10262&quot;&gt;&lt;property id=&quot;20148&quot; value=&quot;5&quot;/&gt;&lt;property id=&quot;20300&quot; value=&quot;Slide 4&quot;/&gt;&lt;property id=&quot;20307&quot; value=&quot;278&quot;/&gt;&lt;/object&gt;&lt;object type=&quot;3&quot; unique_id=&quot;10352&quot;&gt;&lt;property id=&quot;20148&quot; value=&quot;5&quot;/&gt;&lt;property id=&quot;20300&quot; value=&quot;Slide 5&quot;/&gt;&lt;property id=&quot;20307&quot; value=&quot;279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40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MTBA</cp:lastModifiedBy>
  <cp:revision>19</cp:revision>
  <dcterms:created xsi:type="dcterms:W3CDTF">2020-10-03T04:55:11Z</dcterms:created>
  <dcterms:modified xsi:type="dcterms:W3CDTF">2022-02-25T12:54:44Z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