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63" r:id="rId3"/>
    <p:sldId id="264" r:id="rId4"/>
    <p:sldId id="267" r:id="rId5"/>
    <p:sldId id="266" r:id="rId6"/>
    <p:sldId id="265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2A2FCE71-FC15-4881-9E38-5187A6F443F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</a:rPr>
              <a:t>TOÁN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94000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KIỂM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</a:t>
            </a:r>
            <a:endParaRPr lang="en-US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91" y="0"/>
            <a:ext cx="11833902" cy="643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5"/>
          <p:cNvSpPr txBox="1"/>
          <p:nvPr/>
        </p:nvSpPr>
        <p:spPr>
          <a:xfrm>
            <a:off x="2662256" y="1554653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13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32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45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10"/>
          <p:cNvSpPr txBox="1"/>
          <p:nvPr/>
        </p:nvSpPr>
        <p:spPr>
          <a:xfrm>
            <a:off x="2220977" y="193370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7" name="Text Box 5"/>
          <p:cNvSpPr txBox="1"/>
          <p:nvPr/>
        </p:nvSpPr>
        <p:spPr>
          <a:xfrm>
            <a:off x="9105290" y="1533627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56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25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31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8758607" y="184961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2814656" y="4355741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64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3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67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2373377" y="4734790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11" name="Text Box 5"/>
          <p:cNvSpPr txBox="1"/>
          <p:nvPr/>
        </p:nvSpPr>
        <p:spPr>
          <a:xfrm>
            <a:off x="9136822" y="4324209"/>
            <a:ext cx="823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77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5</a:t>
            </a:r>
            <a:endParaRPr lang="en-US" sz="40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72</a:t>
            </a:r>
            <a:endParaRPr lang="en-US" sz="40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0"/>
          <p:cNvSpPr txBox="1"/>
          <p:nvPr/>
        </p:nvSpPr>
        <p:spPr>
          <a:xfrm>
            <a:off x="8837437" y="4655960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7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23" y="0"/>
            <a:ext cx="1162409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/>
          <p:nvPr/>
        </p:nvSpPr>
        <p:spPr>
          <a:xfrm>
            <a:off x="3990010" y="854838"/>
            <a:ext cx="881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18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4" name="Text Box 6"/>
          <p:cNvSpPr txBox="1"/>
          <p:nvPr/>
        </p:nvSpPr>
        <p:spPr>
          <a:xfrm>
            <a:off x="4142410" y="1624279"/>
            <a:ext cx="881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10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5" name="Text Box 6"/>
          <p:cNvSpPr txBox="1"/>
          <p:nvPr/>
        </p:nvSpPr>
        <p:spPr>
          <a:xfrm>
            <a:off x="10086010" y="821552"/>
            <a:ext cx="1028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20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10186526" y="1587483"/>
            <a:ext cx="1028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70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7" name="Text Box 5"/>
          <p:cNvSpPr txBox="1"/>
          <p:nvPr/>
        </p:nvSpPr>
        <p:spPr>
          <a:xfrm>
            <a:off x="4759134" y="3730361"/>
            <a:ext cx="82359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45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13</a:t>
            </a:r>
            <a:endParaRPr lang="en-US" sz="45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58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4349387" y="421977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  <p:sp>
        <p:nvSpPr>
          <p:cNvPr id="9" name="Text Box 5"/>
          <p:cNvSpPr txBox="1"/>
          <p:nvPr/>
        </p:nvSpPr>
        <p:spPr>
          <a:xfrm>
            <a:off x="7639052" y="3725101"/>
            <a:ext cx="82359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38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2</a:t>
            </a:r>
            <a:endParaRPr lang="en-US" sz="45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36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7434263" y="4214512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-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5"/>
          <p:cNvSpPr txBox="1"/>
          <p:nvPr/>
        </p:nvSpPr>
        <p:spPr>
          <a:xfrm>
            <a:off x="10503204" y="3719841"/>
            <a:ext cx="82359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21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u="sng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5</a:t>
            </a:r>
            <a:endParaRPr lang="en-US" sz="45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5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26</a:t>
            </a:r>
            <a:endParaRPr lang="en-US" sz="45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10"/>
          <p:cNvSpPr txBox="1"/>
          <p:nvPr/>
        </p:nvSpPr>
        <p:spPr>
          <a:xfrm>
            <a:off x="10203819" y="4161954"/>
            <a:ext cx="4006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32173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06717" cy="635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/>
          <p:nvPr/>
        </p:nvSpPr>
        <p:spPr>
          <a:xfrm>
            <a:off x="2998111" y="3397475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24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4" name="Text Box 6"/>
          <p:cNvSpPr txBox="1"/>
          <p:nvPr/>
        </p:nvSpPr>
        <p:spPr>
          <a:xfrm>
            <a:off x="4099030" y="3302879"/>
            <a:ext cx="1100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+</a:t>
            </a:r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5" name="Text Box 6"/>
          <p:cNvSpPr txBox="1"/>
          <p:nvPr/>
        </p:nvSpPr>
        <p:spPr>
          <a:xfrm>
            <a:off x="4963547" y="3305512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24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6429740" y="3244738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48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302898" y="5320535"/>
            <a:ext cx="11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48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79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97" y="0"/>
            <a:ext cx="1001110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4398580" y="5880540"/>
            <a:ext cx="693683" cy="6148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9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19" y="326146"/>
            <a:ext cx="10354923" cy="445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/>
          <p:nvPr/>
        </p:nvSpPr>
        <p:spPr>
          <a:xfrm>
            <a:off x="8875986" y="3039788"/>
            <a:ext cx="798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itchFamily="34" charset="0"/>
                <a:cs typeface="Times New Roman" panose="02020603050405020304" charset="0"/>
              </a:rPr>
              <a:t>9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itchFamily="3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9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OÁN&amp;quot;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63&quot;/&gt;&lt;/object&gt;&lt;object type=&quot;3&quot; unique_id=&quot;10005&quot;&gt;&lt;property id=&quot;20148&quot; value=&quot;5&quot;/&gt;&lt;property id=&quot;20300&quot; value=&quot;Slide 3&quot;/&gt;&lt;property id=&quot;20307&quot; value=&quot;264&quot;/&gt;&lt;/object&gt;&lt;object type=&quot;3&quot; unique_id=&quot;10006&quot;&gt;&lt;property id=&quot;20148&quot; value=&quot;5&quot;/&gt;&lt;property id=&quot;20300&quot; value=&quot;Slide 4&quot;/&gt;&lt;property id=&quot;20307&quot; value=&quot;267&quot;/&gt;&lt;/object&gt;&lt;object type=&quot;3&quot; unique_id=&quot;10007&quot;&gt;&lt;property id=&quot;20148&quot; value=&quot;5&quot;/&gt;&lt;property id=&quot;20300&quot; value=&quot;Slide 5&quot;/&gt;&lt;property id=&quot;20307&quot; value=&quot;266&quot;/&gt;&lt;/object&gt;&lt;object type=&quot;3&quot; unique_id=&quot;10008&quot;&gt;&lt;property id=&quot;20148&quot; value=&quot;5&quot;/&gt;&lt;property id=&quot;20300&quot; value=&quot;Slide 6&quot;/&gt;&lt;property id=&quot;20307&quot; value=&quot;265&quot;/&gt;&lt;/object&gt;&lt;/object&gt;&lt;object type=&quot;8&quot; unique_id=&quot;1001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48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HP001 4 hàng</vt:lpstr>
      <vt:lpstr>Times New Roman</vt:lpstr>
      <vt:lpstr>1_Default Design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LỚP 1</dc:title>
  <dc:creator>VIP DG</dc:creator>
  <cp:lastModifiedBy>MTBA</cp:lastModifiedBy>
  <cp:revision>8</cp:revision>
  <dcterms:created xsi:type="dcterms:W3CDTF">2020-10-01T14:50:09Z</dcterms:created>
  <dcterms:modified xsi:type="dcterms:W3CDTF">2022-03-16T02:44:15Z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