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63" r:id="rId3"/>
    <p:sldId id="264" r:id="rId4"/>
    <p:sldId id="267" r:id="rId5"/>
    <p:sldId id="266" r:id="rId6"/>
    <p:sldId id="265" r:id="rId7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2A2FCE71-FC15-4881-9E38-5187A6F443F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2387600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</a:rPr>
              <a:t>TOÁN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94000"/>
            <a:ext cx="9144000" cy="1655762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</a:t>
            </a:r>
            <a:r>
              <a:rPr lang="en-US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KIỂM</a:t>
            </a:r>
            <a:r>
              <a:rPr lang="en-US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</a:t>
            </a:r>
            <a:r>
              <a:rPr lang="en-US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</a:t>
            </a:r>
            <a:r>
              <a:rPr lang="en-US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</a:t>
            </a:r>
            <a:endParaRPr lang="en-US" sz="5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91" y="0"/>
            <a:ext cx="11833902" cy="6432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5"/>
          <p:cNvSpPr txBox="1"/>
          <p:nvPr/>
        </p:nvSpPr>
        <p:spPr>
          <a:xfrm>
            <a:off x="2662256" y="1554653"/>
            <a:ext cx="823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13</a:t>
            </a:r>
            <a:endParaRPr lang="en-US" sz="40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000" u="sng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32</a:t>
            </a:r>
            <a:endParaRPr lang="en-US" sz="4000" u="sng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45</a:t>
            </a:r>
            <a:endParaRPr lang="en-US" sz="40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2220977" y="1933702"/>
            <a:ext cx="4006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+</a:t>
            </a:r>
          </a:p>
        </p:txBody>
      </p:sp>
      <p:sp>
        <p:nvSpPr>
          <p:cNvPr id="7" name="Text Box 5"/>
          <p:cNvSpPr txBox="1"/>
          <p:nvPr/>
        </p:nvSpPr>
        <p:spPr>
          <a:xfrm>
            <a:off x="9105290" y="1533627"/>
            <a:ext cx="823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56</a:t>
            </a:r>
            <a:endParaRPr lang="en-US" sz="40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000" u="sng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25</a:t>
            </a:r>
            <a:endParaRPr lang="en-US" sz="4000" u="sng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31</a:t>
            </a:r>
            <a:endParaRPr lang="en-US" sz="40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Text Box 10"/>
          <p:cNvSpPr txBox="1"/>
          <p:nvPr/>
        </p:nvSpPr>
        <p:spPr>
          <a:xfrm>
            <a:off x="8758607" y="1849612"/>
            <a:ext cx="4006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-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Text Box 5"/>
          <p:cNvSpPr txBox="1"/>
          <p:nvPr/>
        </p:nvSpPr>
        <p:spPr>
          <a:xfrm>
            <a:off x="2814656" y="4355741"/>
            <a:ext cx="823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64</a:t>
            </a:r>
            <a:endParaRPr lang="en-US" sz="40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000" u="sng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3</a:t>
            </a:r>
            <a:endParaRPr lang="en-US" sz="4000" u="sng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67</a:t>
            </a:r>
            <a:endParaRPr lang="en-US" sz="40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Text Box 10"/>
          <p:cNvSpPr txBox="1"/>
          <p:nvPr/>
        </p:nvSpPr>
        <p:spPr>
          <a:xfrm>
            <a:off x="2373377" y="4734790"/>
            <a:ext cx="4006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+</a:t>
            </a:r>
          </a:p>
        </p:txBody>
      </p:sp>
      <p:sp>
        <p:nvSpPr>
          <p:cNvPr id="11" name="Text Box 5"/>
          <p:cNvSpPr txBox="1"/>
          <p:nvPr/>
        </p:nvSpPr>
        <p:spPr>
          <a:xfrm>
            <a:off x="9136822" y="4324209"/>
            <a:ext cx="823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77</a:t>
            </a:r>
            <a:endParaRPr lang="en-US" sz="40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000" u="sng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5</a:t>
            </a:r>
            <a:endParaRPr lang="en-US" sz="4000" u="sng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72</a:t>
            </a:r>
            <a:endParaRPr lang="en-US" sz="40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Text Box 10"/>
          <p:cNvSpPr txBox="1"/>
          <p:nvPr/>
        </p:nvSpPr>
        <p:spPr>
          <a:xfrm>
            <a:off x="8837437" y="4655960"/>
            <a:ext cx="4006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-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57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23" y="0"/>
            <a:ext cx="1162409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6"/>
          <p:cNvSpPr txBox="1"/>
          <p:nvPr/>
        </p:nvSpPr>
        <p:spPr>
          <a:xfrm>
            <a:off x="3990010" y="854838"/>
            <a:ext cx="881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anose="02020603050405020304" charset="0"/>
              </a:rPr>
              <a:t>18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0"/>
              <a:cs typeface="Times New Roman" panose="02020603050405020304" charset="0"/>
            </a:endParaRPr>
          </a:p>
        </p:txBody>
      </p:sp>
      <p:sp>
        <p:nvSpPr>
          <p:cNvPr id="4" name="Text Box 6"/>
          <p:cNvSpPr txBox="1"/>
          <p:nvPr/>
        </p:nvSpPr>
        <p:spPr>
          <a:xfrm>
            <a:off x="4142410" y="1624279"/>
            <a:ext cx="881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anose="02020603050405020304" charset="0"/>
              </a:rPr>
              <a:t>10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0"/>
              <a:cs typeface="Times New Roman" panose="02020603050405020304" charset="0"/>
            </a:endParaRPr>
          </a:p>
        </p:txBody>
      </p:sp>
      <p:sp>
        <p:nvSpPr>
          <p:cNvPr id="5" name="Text Box 6"/>
          <p:cNvSpPr txBox="1"/>
          <p:nvPr/>
        </p:nvSpPr>
        <p:spPr>
          <a:xfrm>
            <a:off x="10086010" y="821552"/>
            <a:ext cx="1028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anose="02020603050405020304" charset="0"/>
              </a:rPr>
              <a:t>20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0"/>
              <a:cs typeface="Times New Roman" panose="02020603050405020304" charset="0"/>
            </a:endParaRPr>
          </a:p>
        </p:txBody>
      </p:sp>
      <p:sp>
        <p:nvSpPr>
          <p:cNvPr id="6" name="Text Box 6"/>
          <p:cNvSpPr txBox="1"/>
          <p:nvPr/>
        </p:nvSpPr>
        <p:spPr>
          <a:xfrm>
            <a:off x="10186526" y="1587483"/>
            <a:ext cx="1028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anose="02020603050405020304" charset="0"/>
              </a:rPr>
              <a:t>70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0"/>
              <a:cs typeface="Times New Roman" panose="02020603050405020304" charset="0"/>
            </a:endParaRPr>
          </a:p>
        </p:txBody>
      </p:sp>
      <p:sp>
        <p:nvSpPr>
          <p:cNvPr id="7" name="Text Box 5"/>
          <p:cNvSpPr txBox="1"/>
          <p:nvPr/>
        </p:nvSpPr>
        <p:spPr>
          <a:xfrm>
            <a:off x="4759134" y="3730361"/>
            <a:ext cx="82359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45</a:t>
            </a:r>
            <a:endParaRPr lang="en-US" sz="45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500" u="sng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13</a:t>
            </a:r>
            <a:endParaRPr lang="en-US" sz="4500" u="sng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5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58</a:t>
            </a:r>
            <a:endParaRPr lang="en-US" sz="45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Text Box 10"/>
          <p:cNvSpPr txBox="1"/>
          <p:nvPr/>
        </p:nvSpPr>
        <p:spPr>
          <a:xfrm>
            <a:off x="4349387" y="4219772"/>
            <a:ext cx="4006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+</a:t>
            </a:r>
          </a:p>
        </p:txBody>
      </p:sp>
      <p:sp>
        <p:nvSpPr>
          <p:cNvPr id="9" name="Text Box 5"/>
          <p:cNvSpPr txBox="1"/>
          <p:nvPr/>
        </p:nvSpPr>
        <p:spPr>
          <a:xfrm>
            <a:off x="7639052" y="3725101"/>
            <a:ext cx="82359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38</a:t>
            </a:r>
            <a:endParaRPr lang="en-US" sz="45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500" u="sng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2</a:t>
            </a:r>
            <a:endParaRPr lang="en-US" sz="4500" u="sng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5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36</a:t>
            </a:r>
            <a:endParaRPr lang="en-US" sz="45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Text Box 10"/>
          <p:cNvSpPr txBox="1"/>
          <p:nvPr/>
        </p:nvSpPr>
        <p:spPr>
          <a:xfrm>
            <a:off x="7434263" y="4214512"/>
            <a:ext cx="4006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-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Text Box 5"/>
          <p:cNvSpPr txBox="1"/>
          <p:nvPr/>
        </p:nvSpPr>
        <p:spPr>
          <a:xfrm>
            <a:off x="10503204" y="3719841"/>
            <a:ext cx="82359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21</a:t>
            </a:r>
            <a:endParaRPr lang="en-US" sz="45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500" u="sng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5</a:t>
            </a:r>
            <a:endParaRPr lang="en-US" sz="4500" u="sng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5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26</a:t>
            </a:r>
            <a:endParaRPr lang="en-US" sz="45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Text Box 10"/>
          <p:cNvSpPr txBox="1"/>
          <p:nvPr/>
        </p:nvSpPr>
        <p:spPr>
          <a:xfrm>
            <a:off x="10203819" y="4161954"/>
            <a:ext cx="4006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32173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706717" cy="6353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6"/>
          <p:cNvSpPr txBox="1"/>
          <p:nvPr/>
        </p:nvSpPr>
        <p:spPr>
          <a:xfrm>
            <a:off x="2998111" y="3397475"/>
            <a:ext cx="1100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anose="02020603050405020304" charset="0"/>
              </a:rPr>
              <a:t>24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0"/>
              <a:cs typeface="Times New Roman" panose="02020603050405020304" charset="0"/>
            </a:endParaRPr>
          </a:p>
        </p:txBody>
      </p:sp>
      <p:sp>
        <p:nvSpPr>
          <p:cNvPr id="4" name="Text Box 6"/>
          <p:cNvSpPr txBox="1"/>
          <p:nvPr/>
        </p:nvSpPr>
        <p:spPr>
          <a:xfrm>
            <a:off x="4099030" y="3302879"/>
            <a:ext cx="11009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anose="02020603050405020304" charset="0"/>
              </a:rPr>
              <a:t>+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0"/>
              <a:cs typeface="Times New Roman" panose="02020603050405020304" charset="0"/>
            </a:endParaRPr>
          </a:p>
        </p:txBody>
      </p:sp>
      <p:sp>
        <p:nvSpPr>
          <p:cNvPr id="5" name="Text Box 6"/>
          <p:cNvSpPr txBox="1"/>
          <p:nvPr/>
        </p:nvSpPr>
        <p:spPr>
          <a:xfrm>
            <a:off x="4963547" y="3305512"/>
            <a:ext cx="1100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anose="02020603050405020304" charset="0"/>
              </a:rPr>
              <a:t>24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0"/>
              <a:cs typeface="Times New Roman" panose="02020603050405020304" charset="0"/>
            </a:endParaRPr>
          </a:p>
        </p:txBody>
      </p:sp>
      <p:sp>
        <p:nvSpPr>
          <p:cNvPr id="6" name="Text Box 6"/>
          <p:cNvSpPr txBox="1"/>
          <p:nvPr/>
        </p:nvSpPr>
        <p:spPr>
          <a:xfrm>
            <a:off x="6429740" y="3244738"/>
            <a:ext cx="1100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anose="02020603050405020304" charset="0"/>
              </a:rPr>
              <a:t>48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0"/>
              <a:cs typeface="Times New Roman" panose="020206030504050203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5302898" y="5320535"/>
            <a:ext cx="1100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anose="02020603050405020304" charset="0"/>
              </a:rPr>
              <a:t>48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0"/>
              <a:cs typeface="Times New Roman" panose="020206030504050203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79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7" y="0"/>
            <a:ext cx="1001110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>
          <a:xfrm>
            <a:off x="4398580" y="5880540"/>
            <a:ext cx="693683" cy="6148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9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19" y="326146"/>
            <a:ext cx="10354923" cy="4450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6"/>
          <p:cNvSpPr txBox="1"/>
          <p:nvPr/>
        </p:nvSpPr>
        <p:spPr>
          <a:xfrm>
            <a:off x="8875986" y="3039788"/>
            <a:ext cx="798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anose="02020603050405020304" charset="0"/>
              </a:rPr>
              <a:t>9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0"/>
              <a:cs typeface="Times New Roman" panose="020206030504050203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09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TOÁN&amp;quot;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63&quot;/&gt;&lt;/object&gt;&lt;object type=&quot;3&quot; unique_id=&quot;10005&quot;&gt;&lt;property id=&quot;20148&quot; value=&quot;5&quot;/&gt;&lt;property id=&quot;20300&quot; value=&quot;Slide 3&quot;/&gt;&lt;property id=&quot;20307&quot; value=&quot;264&quot;/&gt;&lt;/object&gt;&lt;object type=&quot;3&quot; unique_id=&quot;10006&quot;&gt;&lt;property id=&quot;20148&quot; value=&quot;5&quot;/&gt;&lt;property id=&quot;20300&quot; value=&quot;Slide 4&quot;/&gt;&lt;property id=&quot;20307&quot; value=&quot;267&quot;/&gt;&lt;/object&gt;&lt;object type=&quot;3&quot; unique_id=&quot;10007&quot;&gt;&lt;property id=&quot;20148&quot; value=&quot;5&quot;/&gt;&lt;property id=&quot;20300&quot; value=&quot;Slide 5&quot;/&gt;&lt;property id=&quot;20307&quot; value=&quot;266&quot;/&gt;&lt;/object&gt;&lt;object type=&quot;3&quot; unique_id=&quot;10008&quot;&gt;&lt;property id=&quot;20148&quot; value=&quot;5&quot;/&gt;&lt;property id=&quot;20300&quot; value=&quot;Slide 6&quot;/&gt;&lt;property id=&quot;20307&quot; value=&quot;265&quot;/&gt;&lt;/object&gt;&lt;/object&gt;&lt;object type=&quot;8&quot; unique_id=&quot;1001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48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HP001 4 hàng</vt:lpstr>
      <vt:lpstr>Times New Roman</vt:lpstr>
      <vt:lpstr>1_Default Design</vt:lpstr>
      <vt:lpstr>TOÁN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 LỚP 1</dc:title>
  <dc:creator>VIP DG</dc:creator>
  <cp:lastModifiedBy>MTBA</cp:lastModifiedBy>
  <cp:revision>8</cp:revision>
  <dcterms:created xsi:type="dcterms:W3CDTF">2020-10-01T14:50:09Z</dcterms:created>
  <dcterms:modified xsi:type="dcterms:W3CDTF">2022-03-16T02:44:15Z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