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7" r:id="rId3"/>
    <p:sldId id="270" r:id="rId4"/>
    <p:sldId id="271" r:id="rId5"/>
    <p:sldId id="272" r:id="rId6"/>
    <p:sldId id="273" r:id="rId7"/>
    <p:sldId id="276" r:id="rId8"/>
    <p:sldId id="277" r:id="rId9"/>
    <p:sldId id="274" r:id="rId10"/>
    <p:sldId id="275" r:id="rId11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Text Placeholder 1026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Date Placeholder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fld id="{2A2FCE71-FC15-4881-9E38-5187A6F443F1}" type="datetimeFigureOut">
              <a:rPr lang="en-US" smtClean="0"/>
              <a:t>3/17/2022</a:t>
            </a:fld>
            <a:endParaRPr lang="en-US"/>
          </a:p>
        </p:txBody>
      </p:sp>
      <p:sp>
        <p:nvSpPr>
          <p:cNvPr id="1029" name="Footer Placeholder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Slide Number Placeholder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fld id="{7CC3D505-4CCD-49D1-9C7D-9E3534FED5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TOÁN LỚP 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794000"/>
            <a:ext cx="9144000" cy="1655762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Em ôn lại những gì đã học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51569" y="0"/>
            <a:ext cx="7800975" cy="1068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902" y="1322768"/>
            <a:ext cx="8905875" cy="4495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11380" y="1983346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1380" y="2588148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1380" y="3111368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89537" y="399060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5294" y="4595405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</a:rPr>
              <a:t>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9536" y="5131448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52119" y="1978951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52119" y="2588148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265313" y="3122006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424149" y="4039799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265312" y="4595405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5312" y="5225577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15" y="199623"/>
            <a:ext cx="9144000" cy="3541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414" y="4125398"/>
            <a:ext cx="8572500" cy="27326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1532" y="1715297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01531" y="235455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01531" y="1976907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24634" y="2034925"/>
            <a:ext cx="55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2575770" y="2781119"/>
            <a:ext cx="695460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75771" y="291647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75914" y="1708858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7</a:t>
            </a:r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75914" y="2356179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31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99017" y="2032519"/>
            <a:ext cx="55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4705079" y="2818425"/>
            <a:ext cx="695460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775913" y="2939824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68352" y="1708858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94106" y="2295205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715258" y="2032519"/>
            <a:ext cx="55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008250" y="2801076"/>
            <a:ext cx="695460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9242736" y="2908892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66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242736" y="161115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86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242736" y="2294129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804848" y="1976907"/>
            <a:ext cx="55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9230920" y="2773538"/>
            <a:ext cx="695460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2254864" y="4637689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45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84443" y="2939824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254864" y="5230088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021978" y="4980217"/>
            <a:ext cx="55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2181882" y="5660321"/>
            <a:ext cx="695460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203346" y="5847842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99017" y="4637689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518334" y="523762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24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250015" y="4988938"/>
            <a:ext cx="55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4494721" y="5696607"/>
            <a:ext cx="695460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494722" y="5831456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10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92717" y="4637689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22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867373" y="520771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69669" y="4939612"/>
            <a:ext cx="55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+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40" name="Straight Connector 39"/>
          <p:cNvCxnSpPr/>
          <p:nvPr/>
        </p:nvCxnSpPr>
        <p:spPr>
          <a:xfrm>
            <a:off x="6658237" y="5683136"/>
            <a:ext cx="695460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651932" y="5818490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29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8895006" y="4629623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97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036405" y="5186266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8688943" y="4883067"/>
            <a:ext cx="553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8839195" y="5683135"/>
            <a:ext cx="695460" cy="1287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8904654" y="5847842"/>
            <a:ext cx="6954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94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4549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1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3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fill="hold">
                      <p:stCondLst>
                        <p:cond delay="indefinite"/>
                      </p:stCondLst>
                      <p:childTnLst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6" dur="1000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2" grpId="0"/>
      <p:bldP spid="13" grpId="0"/>
      <p:bldP spid="14" grpId="0"/>
      <p:bldP spid="16" grpId="0"/>
      <p:bldP spid="17" grpId="0"/>
      <p:bldP spid="18" grpId="0"/>
      <p:bldP spid="19" grpId="0"/>
      <p:bldP spid="21" grpId="0"/>
      <p:bldP spid="24" grpId="0"/>
      <p:bldP spid="27" grpId="0"/>
      <p:bldP spid="29" grpId="0"/>
      <p:bldP spid="31" grpId="0"/>
      <p:bldP spid="32" grpId="0"/>
      <p:bldP spid="33" grpId="0"/>
      <p:bldP spid="34" grpId="0"/>
      <p:bldP spid="38" grpId="0"/>
      <p:bldP spid="39" grpId="0"/>
      <p:bldP spid="42" grpId="0"/>
      <p:bldP spid="4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234" y="689285"/>
            <a:ext cx="8267700" cy="310998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915" y="655815"/>
            <a:ext cx="895350" cy="96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8209" y="1790163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6237" y="1790162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18209" y="2794714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0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96237" y="2794713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8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3703" y="1790162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9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4952" y="1823632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623210" y="2676657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384414" y="2676657"/>
            <a:ext cx="721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2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523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517" y="410312"/>
            <a:ext cx="9134475" cy="5359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40180" y="4391696"/>
            <a:ext cx="32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40180" y="5184960"/>
            <a:ext cx="32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7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0843" y="4391695"/>
            <a:ext cx="32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9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50843" y="5080715"/>
            <a:ext cx="321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3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2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92" y="240405"/>
            <a:ext cx="11750765" cy="2590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455" y="3475149"/>
            <a:ext cx="8667750" cy="2049888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078663" y="2132442"/>
            <a:ext cx="1121406" cy="94561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056845" y="4578439"/>
            <a:ext cx="399245" cy="212502"/>
          </a:xfrm>
          <a:prstGeom prst="straightConnector1">
            <a:avLst/>
          </a:prstGeom>
          <a:noFill/>
          <a:ln w="5715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>
          <a:xfrm flipV="1">
            <a:off x="4056845" y="4365938"/>
            <a:ext cx="0" cy="42500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>
          <a:xfrm flipH="1" flipV="1">
            <a:off x="7080731" y="4500093"/>
            <a:ext cx="236750" cy="290847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>
          <a:xfrm flipV="1">
            <a:off x="7317481" y="4365938"/>
            <a:ext cx="0" cy="42500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927508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8326" y="1047873"/>
            <a:ext cx="8867775" cy="416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709" y="707063"/>
            <a:ext cx="790575" cy="96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18207" y="1931831"/>
            <a:ext cx="104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82600" y="4067577"/>
            <a:ext cx="10431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tư</a:t>
            </a:r>
            <a:endParaRPr lang="en-US" sz="36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071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33" y="0"/>
            <a:ext cx="897255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5420" y="1247775"/>
            <a:ext cx="8143875" cy="490765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296992" y="4739425"/>
            <a:ext cx="73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85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4118" y="4739425"/>
            <a:ext cx="73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40309" y="4739425"/>
            <a:ext cx="73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35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3907" y="4739425"/>
            <a:ext cx="73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50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73907" y="5447428"/>
            <a:ext cx="734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50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55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620" y="207202"/>
            <a:ext cx="8877300" cy="563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59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OÁN LỚP 1&amp;quot;&quot;/&gt;&lt;property id=&quot;20307&quot; value=&quot;257&quot;/&gt;&lt;/object&gt;&lt;object type=&quot;3&quot; unique_id=&quot;10090&quot;&gt;&lt;property id=&quot;20148&quot; value=&quot;5&quot;/&gt;&lt;property id=&quot;20300&quot; value=&quot;Slide 2&quot;/&gt;&lt;property id=&quot;20307&quot; value=&quot;270&quot;/&gt;&lt;/object&gt;&lt;object type=&quot;3&quot; unique_id=&quot;10137&quot;&gt;&lt;property id=&quot;20148&quot; value=&quot;5&quot;/&gt;&lt;property id=&quot;20300&quot; value=&quot;Slide 3&quot;/&gt;&lt;property id=&quot;20307&quot; value=&quot;271&quot;/&gt;&lt;/object&gt;&lt;object type=&quot;3&quot; unique_id=&quot;10523&quot;&gt;&lt;property id=&quot;20148&quot; value=&quot;5&quot;/&gt;&lt;property id=&quot;20300&quot; value=&quot;Slide 4&quot;/&gt;&lt;property id=&quot;20307&quot; value=&quot;272&quot;/&gt;&lt;/object&gt;&lt;object type=&quot;3&quot; unique_id=&quot;10592&quot;&gt;&lt;property id=&quot;20148&quot; value=&quot;5&quot;/&gt;&lt;property id=&quot;20300&quot; value=&quot;Slide 5&quot;/&gt;&lt;property id=&quot;20307&quot; value=&quot;273&quot;/&gt;&lt;/object&gt;&lt;object type=&quot;3&quot; unique_id=&quot;10593&quot;&gt;&lt;property id=&quot;20148&quot; value=&quot;5&quot;/&gt;&lt;property id=&quot;20300&quot; value=&quot;Slide 8&quot;/&gt;&lt;property id=&quot;20307&quot; value=&quot;274&quot;/&gt;&lt;/object&gt;&lt;object type=&quot;3&quot; unique_id=&quot;10641&quot;&gt;&lt;property id=&quot;20148&quot; value=&quot;5&quot;/&gt;&lt;property id=&quot;20300&quot; value=&quot;Slide 9&quot;/&gt;&lt;property id=&quot;20307&quot; value=&quot;275&quot;/&gt;&lt;/object&gt;&lt;object type=&quot;3&quot; unique_id=&quot;10718&quot;&gt;&lt;property id=&quot;20148&quot; value=&quot;5&quot;/&gt;&lt;property id=&quot;20300&quot; value=&quot;Slide 6&quot;/&gt;&lt;property id=&quot;20307&quot; value=&quot;276&quot;/&gt;&lt;/object&gt;&lt;object type=&quot;3&quot; unique_id=&quot;10719&quot;&gt;&lt;property id=&quot;20148&quot; value=&quot;5&quot;/&gt;&lt;property id=&quot;20300&quot; value=&quot;Slide 7&quot;/&gt;&lt;property id=&quot;20307&quot; value=&quot;277&quot;/&gt;&lt;/object&gt;&lt;/object&gt;&lt;object type=&quot;8&quot; unique_id=&quot;1003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73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HP001 4 hàng</vt:lpstr>
      <vt:lpstr>1_Default Design</vt:lpstr>
      <vt:lpstr>Default Design</vt:lpstr>
      <vt:lpstr>TOÁN LỚP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TOÁN LỚP 1</dc:title>
  <dc:creator>Administrator</dc:creator>
  <cp:lastModifiedBy>MTBA</cp:lastModifiedBy>
  <cp:revision>23</cp:revision>
  <dcterms:created xsi:type="dcterms:W3CDTF">2020-10-01T15:34:32Z</dcterms:created>
  <dcterms:modified xsi:type="dcterms:W3CDTF">2022-03-17T14:03:12Z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1033-11.2.0.9684</vt:lpwstr>
  </property>
</Properties>
</file>