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9" r:id="rId2"/>
    <p:sldId id="267" r:id="rId3"/>
    <p:sldId id="269" r:id="rId4"/>
    <p:sldId id="282" r:id="rId5"/>
    <p:sldId id="284" r:id="rId6"/>
    <p:sldId id="279" r:id="rId7"/>
    <p:sldId id="280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283572" y="3219271"/>
              <a:ext cx="6476524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ĐỒNG HỒ - THỜI GIAN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090" y="167640"/>
            <a:ext cx="9096375" cy="3503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840" y="3670300"/>
            <a:ext cx="7957820" cy="2734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5" y="511175"/>
            <a:ext cx="11513820" cy="46253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4401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5 giờ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67985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2 giờ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029700" y="5246370"/>
            <a:ext cx="2324100" cy="9505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 giờ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2290" y="511175"/>
            <a:ext cx="6773214" cy="9441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62130" y="798490"/>
            <a:ext cx="587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79" y="500799"/>
            <a:ext cx="10341735" cy="5706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6856" y="5589431"/>
            <a:ext cx="155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2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4118" y="5589431"/>
            <a:ext cx="1558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10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1" y="163830"/>
            <a:ext cx="9118242" cy="6466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461" y="167425"/>
            <a:ext cx="8268237" cy="4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461" y="186540"/>
            <a:ext cx="830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734873" y="2240924"/>
            <a:ext cx="1223493" cy="25628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34873" y="1197735"/>
            <a:ext cx="1043190" cy="24985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309870" y="2220736"/>
            <a:ext cx="1468194" cy="33043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512157" y="1838691"/>
            <a:ext cx="1906073" cy="87791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85645" y="3696237"/>
            <a:ext cx="502276" cy="1766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885645" y="5525037"/>
            <a:ext cx="502276" cy="3606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3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5" y="267414"/>
            <a:ext cx="10419008" cy="5658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37266" y="1330960"/>
            <a:ext cx="9731" cy="21907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161619" y="1330960"/>
            <a:ext cx="151130" cy="22606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428801" y="1315720"/>
            <a:ext cx="170512" cy="234315"/>
          </a:xfrm>
          <a:prstGeom prst="straightConnector1">
            <a:avLst/>
          </a:prstGeom>
          <a:ln w="28575">
            <a:solidFill>
              <a:srgbClr val="FF000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9646" y="3808721"/>
            <a:ext cx="15240" cy="30162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61619" y="3861425"/>
            <a:ext cx="151130" cy="248921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135673" y="3869045"/>
            <a:ext cx="213003" cy="1168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04175" y="121168"/>
            <a:ext cx="9736428" cy="64906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07207" y="267414"/>
            <a:ext cx="1018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a,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94" y="6092807"/>
            <a:ext cx="6105525" cy="55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554" y="189230"/>
            <a:ext cx="9718040" cy="59194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576105" y="2887590"/>
            <a:ext cx="316865" cy="22669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8326970" y="3269973"/>
            <a:ext cx="271780" cy="21145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12&quot;&gt;&lt;property id=&quot;20148&quot; value=&quot;5&quot;/&gt;&lt;property id=&quot;20300&quot; value=&quot;Slide 2&quot;/&gt;&lt;property id=&quot;20307&quot; value=&quot;267&quot;/&gt;&lt;/object&gt;&lt;object type=&quot;3&quot; unique_id=&quot;10013&quot;&gt;&lt;property id=&quot;20148&quot; value=&quot;5&quot;/&gt;&lt;property id=&quot;20300&quot; value=&quot;Slide 3&quot;/&gt;&lt;property id=&quot;20307&quot; value=&quot;269&quot;/&gt;&lt;/object&gt;&lt;object type=&quot;3&quot; unique_id=&quot;10021&quot;&gt;&lt;property id=&quot;20148&quot; value=&quot;5&quot;/&gt;&lt;property id=&quot;20300&quot; value=&quot;Slide 6&quot;/&gt;&lt;property id=&quot;20307&quot; value=&quot;279&quot;/&gt;&lt;/object&gt;&lt;object type=&quot;3&quot; unique_id=&quot;10022&quot;&gt;&lt;property id=&quot;20148&quot; value=&quot;5&quot;/&gt;&lt;property id=&quot;20300&quot; value=&quot;Slide 7&quot;/&gt;&lt;property id=&quot;20307&quot; value=&quot;280&quot;/&gt;&lt;/object&gt;&lt;object type=&quot;3&quot; unique_id=&quot;10116&quot;&gt;&lt;property id=&quot;20148&quot; value=&quot;5&quot;/&gt;&lt;property id=&quot;20300&quot; value=&quot;Slide 4&quot;/&gt;&lt;property id=&quot;20307&quot; value=&quot;282&quot;/&gt;&lt;/object&gt;&lt;object type=&quot;3&quot; unique_id=&quot;10237&quot;&gt;&lt;property id=&quot;20148&quot; value=&quot;5&quot;/&gt;&lt;property id=&quot;20300&quot; value=&quot;Slide 5&quot;/&gt;&lt;property id=&quot;20307&quot; value=&quot;284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51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HP001 4 hàng</vt:lpstr>
      <vt:lpstr>Times New Roman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MTBA</cp:lastModifiedBy>
  <cp:revision>8</cp:revision>
  <dcterms:created xsi:type="dcterms:W3CDTF">2020-10-02T03:43:42Z</dcterms:created>
  <dcterms:modified xsi:type="dcterms:W3CDTF">2022-03-07T03:20:30Z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