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67890" y="3219271"/>
              <a:ext cx="43079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tập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chung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60" y="-26890"/>
            <a:ext cx="8715375" cy="3644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41" y="3654243"/>
            <a:ext cx="7839075" cy="225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0634" y="256024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7969" y="260488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3316" y="2441235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580623" y="305590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7184" y="3039572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684" y="2139247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404" y="221875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568" y="23682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7614" y="303305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92524" y="303305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98406" y="2152871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5679" y="245479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9027" y="250203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863149" y="30122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4884" y="299076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37420" y="208166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2012" y="245706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5263" y="232425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953949" y="2931591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22011" y="29400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55234" y="4308213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5234" y="4872569"/>
            <a:ext cx="100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82273" y="457545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687846" y="5272479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7183" y="535678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19869" y="42438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9916" y="47853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1763" y="4456560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970549" y="5292404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37495" y="533853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704" y="4198201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6398" y="4687704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1249" y="4474147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881823" y="5173388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44347" y="527247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1967" y="418175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71967" y="4730029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83486" y="4395316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8154018" y="5202126"/>
            <a:ext cx="630694" cy="130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10243" y="5235973"/>
            <a:ext cx="100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4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/>
      <p:bldP spid="9" grpId="0"/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4" y="447674"/>
            <a:ext cx="10663706" cy="62750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09127" y="270456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659155" y="2614411"/>
            <a:ext cx="180304" cy="798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56845" y="4121239"/>
            <a:ext cx="1466044" cy="5924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3347" y="3960253"/>
            <a:ext cx="216365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386366"/>
            <a:ext cx="11243256" cy="430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15944" y="208637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5944" y="3500907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1707" y="1981199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91859" y="3500906"/>
            <a:ext cx="38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4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71" y="108531"/>
            <a:ext cx="9210675" cy="169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43" y="1803981"/>
            <a:ext cx="7933387" cy="3051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411" y="5162550"/>
            <a:ext cx="6953250" cy="1695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2" y="525458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273" y="5254579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4884" y="5254578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524" y="5254577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505" y="5966010"/>
            <a:ext cx="79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3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57&quot;/&gt;&lt;/object&gt;&lt;object type=&quot;3&quot; unique_id=&quot;10091&quot;&gt;&lt;property id=&quot;20148&quot; value=&quot;5&quot;/&gt;&lt;property id=&quot;20300&quot; value=&quot;Slide 2&quot;/&gt;&lt;property id=&quot;20307&quot; value=&quot;270&quot;/&gt;&lt;/object&gt;&lt;object type=&quot;3&quot; unique_id=&quot;10183&quot;&gt;&lt;property id=&quot;20148&quot; value=&quot;5&quot;/&gt;&lt;property id=&quot;20300&quot; value=&quot;Slide 3&quot;/&gt;&lt;property id=&quot;20307&quot; value=&quot;271&quot;/&gt;&lt;/object&gt;&lt;object type=&quot;3&quot; unique_id=&quot;10212&quot;&gt;&lt;property id=&quot;20148&quot; value=&quot;5&quot;/&gt;&lt;property id=&quot;20300&quot; value=&quot;Slide 4&quot;/&gt;&lt;property id=&quot;20307&quot; value=&quot;272&quot;/&gt;&lt;/object&gt;&lt;object type=&quot;3&quot; unique_id=&quot;10253&quot;&gt;&lt;property id=&quot;20148&quot; value=&quot;5&quot;/&gt;&lt;property id=&quot;20300&quot; value=&quot;Slide 5&quot;/&gt;&lt;property id=&quot;20307&quot; value=&quot;273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46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MTBA</cp:lastModifiedBy>
  <cp:revision>16</cp:revision>
  <dcterms:created xsi:type="dcterms:W3CDTF">2020-10-02T04:45:38Z</dcterms:created>
  <dcterms:modified xsi:type="dcterms:W3CDTF">2022-03-07T02:33:51Z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