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5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6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4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975" y="1880315"/>
            <a:ext cx="11445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61: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25+4; 25 +40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3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144" y="724359"/>
            <a:ext cx="2390775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9292" y="1542362"/>
            <a:ext cx="914400" cy="109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0802" y="1542361"/>
            <a:ext cx="914400" cy="110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9292" y="2798285"/>
            <a:ext cx="914400" cy="46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0802" y="2798285"/>
            <a:ext cx="914400" cy="46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707" y="1517418"/>
            <a:ext cx="5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122" y="1542361"/>
            <a:ext cx="5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0372" y="2013281"/>
            <a:ext cx="5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86438" y="217124"/>
            <a:ext cx="3629025" cy="6051473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4545" y="1916935"/>
            <a:ext cx="33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4122" y="2677762"/>
            <a:ext cx="5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6386" y="2671923"/>
            <a:ext cx="5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3349" y="1090670"/>
            <a:ext cx="1751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25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2210" y="993605"/>
            <a:ext cx="48442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6896" y="1800482"/>
            <a:ext cx="1012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797407" y="2414109"/>
            <a:ext cx="6169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68425" y="2534974"/>
            <a:ext cx="48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1207" y="2521312"/>
            <a:ext cx="48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2900" y="1131932"/>
            <a:ext cx="447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9 ,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774" y="1839480"/>
            <a:ext cx="419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37" y="719966"/>
            <a:ext cx="2124075" cy="2352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7" y="3036871"/>
            <a:ext cx="2171700" cy="24237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55335" y="4159876"/>
            <a:ext cx="605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+ 4 =29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44250" cy="516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1374" y="4516219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038" y="4516219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2428" y="4516218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092" y="4516217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8405" y="4398162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7268" y="4398162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3551" y="4431579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0659" y="4431579"/>
            <a:ext cx="2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15911"/>
            <a:ext cx="11268075" cy="5769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409" y="3000778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2744" y="3913032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1527" y="3633141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89408" y="4545395"/>
            <a:ext cx="875764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2744" y="4825286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9408" y="4824438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3717" y="2925255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995" y="3849541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8924" y="3494243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743716" y="4468883"/>
            <a:ext cx="875764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5953" y="4771117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6805" y="4797858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5482" y="2925255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5246" y="3837509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194" y="3382681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309968" y="4456140"/>
            <a:ext cx="875764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79162" y="4771117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5481" y="4771117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7247" y="2839623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29695" y="3808548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05116" y="3354721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007246" y="4454254"/>
            <a:ext cx="875764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333048" y="4708313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07247" y="4708313"/>
            <a:ext cx="8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69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91" y="0"/>
            <a:ext cx="10572750" cy="4037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29" y="1564020"/>
            <a:ext cx="7662930" cy="19704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9267" y="1687133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9266" y="2213021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1230" y="1964480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7748" y="2920907"/>
            <a:ext cx="759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3281" y="2918310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9265" y="2918310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1850" y="1964479"/>
            <a:ext cx="520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0642" y="2672366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0638" y="3376451"/>
            <a:ext cx="397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+ 40 = 65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733" y="4026656"/>
            <a:ext cx="9896475" cy="27622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8014" y="5981335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8813" y="5981335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9388" y="5981335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55368" y="5981335"/>
            <a:ext cx="9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32203"/>
            <a:ext cx="10782300" cy="5317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8045" y="3291121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045" y="4138980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3876" y="3785037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>
            <a:off x="2228045" y="4846866"/>
            <a:ext cx="624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2402" y="5097496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9068" y="5087360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6321" y="3291121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6321" y="4152105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9209" y="3721613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76316" y="4846866"/>
            <a:ext cx="624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2998" y="5087360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6321" y="5074236"/>
            <a:ext cx="44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2110" y="3291120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4696" y="4182177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7941" y="3731172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76530" y="4846866"/>
            <a:ext cx="624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0850" y="5066107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9107" y="5087360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7899" y="3291120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16701" y="4182177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83730" y="3773585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336096" y="4846866"/>
            <a:ext cx="624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544577" y="5066107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23948" y="5073234"/>
            <a:ext cx="12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" y="283335"/>
            <a:ext cx="10663707" cy="430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18" y="4591050"/>
            <a:ext cx="7391400" cy="226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6692" y="4868214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884" y="4868214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687" y="4775916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250" y="4775916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2081" y="4775916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4584" y="5816958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1229&quot;&gt;&lt;property id=&quot;20148&quot; value=&quot;5&quot;/&gt;&lt;property id=&quot;20300&quot; value=&quot;Slide 2&quot;/&gt;&lt;property id=&quot;20307&quot; value=&quot;269&quot;/&gt;&lt;/object&gt;&lt;object type=&quot;3&quot; unique_id=&quot;11300&quot;&gt;&lt;property id=&quot;20148&quot; value=&quot;5&quot;/&gt;&lt;property id=&quot;20300&quot; value=&quot;Slide 3&quot;/&gt;&lt;property id=&quot;20307&quot; value=&quot;270&quot;/&gt;&lt;/object&gt;&lt;object type=&quot;3&quot; unique_id=&quot;11356&quot;&gt;&lt;property id=&quot;20148&quot; value=&quot;5&quot;/&gt;&lt;property id=&quot;20300&quot; value=&quot;Slide 4&quot;/&gt;&lt;property id=&quot;20307&quot; value=&quot;271&quot;/&gt;&lt;/object&gt;&lt;object type=&quot;3&quot; unique_id=&quot;11417&quot;&gt;&lt;property id=&quot;20148&quot; value=&quot;5&quot;/&gt;&lt;property id=&quot;20300&quot; value=&quot;Slide 5&quot;/&gt;&lt;property id=&quot;20307&quot; value=&quot;272&quot;/&gt;&lt;/object&gt;&lt;object type=&quot;3&quot; unique_id=&quot;11509&quot;&gt;&lt;property id=&quot;20148&quot; value=&quot;5&quot;/&gt;&lt;property id=&quot;20300&quot; value=&quot;Slide 6&quot;/&gt;&lt;property id=&quot;20307&quot; value=&quot;273&quot;/&gt;&lt;/object&gt;&lt;object type=&quot;3&quot; unique_id=&quot;11608&quot;&gt;&lt;property id=&quot;20148&quot; value=&quot;5&quot;/&gt;&lt;property id=&quot;20300&quot; value=&quot;Slide 7&quot;/&gt;&lt;property id=&quot;20307&quot; value=&quot;274&quot;/&gt;&lt;/object&gt;&lt;object type=&quot;3&quot; unique_id=&quot;11637&quot;&gt;&lt;property id=&quot;20148&quot; value=&quot;5&quot;/&gt;&lt;property id=&quot;20300&quot; value=&quot;Slide 1&quot;/&gt;&lt;property id=&quot;20307&quot; value=&quot;275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134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19</cp:revision>
  <dcterms:created xsi:type="dcterms:W3CDTF">2020-10-05T15:26:40Z</dcterms:created>
  <dcterms:modified xsi:type="dcterms:W3CDTF">2022-02-23T12:23:57Z</dcterms:modified>
</cp:coreProperties>
</file>