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64" r:id="rId3"/>
    <p:sldId id="275" r:id="rId4"/>
    <p:sldId id="271" r:id="rId5"/>
    <p:sldId id="272" r:id="rId6"/>
    <p:sldId id="273" r:id="rId7"/>
    <p:sldId id="274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956056" y="3219271"/>
              <a:ext cx="5131594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 trừ dạng 17 -2 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693" y="429657"/>
            <a:ext cx="11005850" cy="4869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34" y="5105974"/>
            <a:ext cx="10729339" cy="14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980" y="121186"/>
            <a:ext cx="6781800" cy="81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99" y="940337"/>
            <a:ext cx="9020175" cy="3168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74" y="4250846"/>
            <a:ext cx="9182100" cy="2124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94044" y="20050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4921" y="353373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1052" y="556168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5562" y="200506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1832" y="353373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5562" y="556168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12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63" y="705080"/>
            <a:ext cx="10719411" cy="55855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4381" y="2379644"/>
            <a:ext cx="980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3788" y="3688806"/>
            <a:ext cx="980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88" y="5098975"/>
            <a:ext cx="980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8284" y="2379644"/>
            <a:ext cx="980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4216" y="3688806"/>
            <a:ext cx="980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3763" y="5098974"/>
            <a:ext cx="980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00632" y="2379644"/>
            <a:ext cx="980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00631" y="3787967"/>
            <a:ext cx="980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00631" y="5039299"/>
            <a:ext cx="980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2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67" y="429657"/>
            <a:ext cx="10399923" cy="590504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75402" y="2577947"/>
            <a:ext cx="4450815" cy="6279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50824" y="3602517"/>
            <a:ext cx="1597446" cy="6389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16785" y="2181338"/>
            <a:ext cx="4166213" cy="37237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18463" y="2065662"/>
            <a:ext cx="3786129" cy="3139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031296" y="4351663"/>
            <a:ext cx="1795750" cy="7821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29200" y="5591061"/>
            <a:ext cx="4527932" cy="5122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86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44" y="209321"/>
            <a:ext cx="8858250" cy="3349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62" y="3558449"/>
            <a:ext cx="8877300" cy="29415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6414" y="2912118"/>
            <a:ext cx="70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1494" y="2912117"/>
            <a:ext cx="70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6574" y="2833164"/>
            <a:ext cx="70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4194" y="2833163"/>
            <a:ext cx="70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4409" y="5741617"/>
            <a:ext cx="70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9489" y="5741617"/>
            <a:ext cx="70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  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2653" y="5741616"/>
            <a:ext cx="70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4194" y="5741615"/>
            <a:ext cx="70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12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9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9&quot;&gt;&lt;property id=&quot;20148&quot; value=&quot;5&quot;/&gt;&lt;property id=&quot;20300&quot; value=&quot;Slide 1&quot;/&gt;&lt;property id=&quot;20307&quot; value=&quot;264&quot;/&gt;&lt;/object&gt;&lt;object type=&quot;3&quot; unique_id=&quot;10097&quot;&gt;&lt;property id=&quot;20148&quot; value=&quot;5&quot;/&gt;&lt;property id=&quot;20300&quot; value=&quot;Slide 3&quot;/&gt;&lt;property id=&quot;20307&quot; value=&quot;271&quot;/&gt;&lt;/object&gt;&lt;object type=&quot;3&quot; unique_id=&quot;10098&quot;&gt;&lt;property id=&quot;20148&quot; value=&quot;5&quot;/&gt;&lt;property id=&quot;20300&quot; value=&quot;Slide 4&quot;/&gt;&lt;property id=&quot;20307&quot; value=&quot;272&quot;/&gt;&lt;/object&gt;&lt;object type=&quot;3&quot; unique_id=&quot;10183&quot;&gt;&lt;property id=&quot;20148&quot; value=&quot;5&quot;/&gt;&lt;property id=&quot;20300&quot; value=&quot;Slide 5&quot;/&gt;&lt;property id=&quot;20307&quot; value=&quot;273&quot;/&gt;&lt;/object&gt;&lt;object type=&quot;3&quot; unique_id=&quot;10223&quot;&gt;&lt;property id=&quot;20148&quot; value=&quot;5&quot;/&gt;&lt;property id=&quot;20300&quot; value=&quot;Slide 6&quot;/&gt;&lt;property id=&quot;20307&quot; value=&quot;274&quot;/&gt;&lt;/object&gt;&lt;object type=&quot;3&quot; unique_id=&quot;10254&quot;&gt;&lt;property id=&quot;20148&quot; value=&quot;5&quot;/&gt;&lt;property id=&quot;20300&quot; value=&quot;Slide 2&quot;/&gt;&lt;property id=&quot;20307&quot; value=&quot;275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31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MTBA</cp:lastModifiedBy>
  <cp:revision>8</cp:revision>
  <dcterms:created xsi:type="dcterms:W3CDTF">2020-10-02T12:21:42Z</dcterms:created>
  <dcterms:modified xsi:type="dcterms:W3CDTF">2022-01-23T15:06:07Z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