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87" r:id="rId3"/>
  </p:sldMasterIdLst>
  <p:notesMasterIdLst>
    <p:notesMasterId r:id="rId10"/>
  </p:notesMasterIdLst>
  <p:sldIdLst>
    <p:sldId id="273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3676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6571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1009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2076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0649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4880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130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7560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555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338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594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>
                <a:solidFill>
                  <a:srgbClr val="000000"/>
                </a:solidFill>
              </a:rPr>
              <a:pPr/>
              <a:t>1/14/2022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2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6640" y="1189990"/>
            <a:ext cx="8047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37" y="85554"/>
            <a:ext cx="9439275" cy="2261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37" y="2346594"/>
            <a:ext cx="9100680" cy="19940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833" y="4340646"/>
            <a:ext cx="6496050" cy="23465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21156" y="1946484"/>
            <a:ext cx="49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76855" y="1946484"/>
            <a:ext cx="49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6515" y="4794090"/>
            <a:ext cx="49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2000" y="5247534"/>
            <a:ext cx="49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7894" y="5775722"/>
            <a:ext cx="49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7882" y="6175832"/>
            <a:ext cx="49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748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87" y="351105"/>
            <a:ext cx="9391650" cy="4705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2510" y="1384623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4390" y="1384623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2933" y="2164985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4389" y="2164985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932" y="2897516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5829" y="2964532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5983" y="3653963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4131" y="3744894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36" y="1046603"/>
            <a:ext cx="9544050" cy="4737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2341" y="1527842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9980" y="1527841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1685" y="1349736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2341" y="3007854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8115" y="2802198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1685" y="2768898"/>
            <a:ext cx="4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6761" y="5138866"/>
            <a:ext cx="404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10, 52, 85, 100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407625"/>
            <a:ext cx="9210675" cy="6158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8280" y="5772838"/>
            <a:ext cx="61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04" y="539828"/>
            <a:ext cx="8448675" cy="5155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2528" y="2049137"/>
            <a:ext cx="67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5603" y="2049137"/>
            <a:ext cx="67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6791" y="2049137"/>
            <a:ext cx="67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8889" y="1959166"/>
            <a:ext cx="67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4835" y="1959166"/>
            <a:ext cx="67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0860" y="3820056"/>
            <a:ext cx="67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2889" y="3820056"/>
            <a:ext cx="67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8826" y="3820056"/>
            <a:ext cx="67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9837" y="3820056"/>
            <a:ext cx="67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3699" y="3820056"/>
            <a:ext cx="67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1&quot;/&gt;&lt;property id=&quot;20307&quot; value=&quot;273&quot;/&gt;&lt;/object&gt;&lt;object type=&quot;3&quot; unique_id=&quot;10557&quot;&gt;&lt;property id=&quot;20148&quot; value=&quot;5&quot;/&gt;&lt;property id=&quot;20300&quot; value=&quot;Slide 2&quot;/&gt;&lt;property id=&quot;20307&quot; value=&quot;279&quot;/&gt;&lt;/object&gt;&lt;object type=&quot;3&quot; unique_id=&quot;10612&quot;&gt;&lt;property id=&quot;20148&quot; value=&quot;5&quot;/&gt;&lt;property id=&quot;20300&quot; value=&quot;Slide 3&quot;/&gt;&lt;property id=&quot;20307&quot; value=&quot;280&quot;/&gt;&lt;/object&gt;&lt;object type=&quot;3&quot; unique_id=&quot;10628&quot;&gt;&lt;property id=&quot;20148&quot; value=&quot;5&quot;/&gt;&lt;property id=&quot;20300&quot; value=&quot;Slide 4&quot;/&gt;&lt;property id=&quot;20307&quot; value=&quot;281&quot;/&gt;&lt;/object&gt;&lt;object type=&quot;3&quot; unique_id=&quot;10647&quot;&gt;&lt;property id=&quot;20148&quot; value=&quot;5&quot;/&gt;&lt;property id=&quot;20300&quot; value=&quot;Slide 5&quot;/&gt;&lt;property id=&quot;20307&quot; value=&quot;282&quot;/&gt;&lt;/object&gt;&lt;object type=&quot;3&quot; unique_id=&quot;10669&quot;&gt;&lt;property id=&quot;20148&quot; value=&quot;5&quot;/&gt;&lt;property id=&quot;20300&quot; value=&quot;Slide 6&quot;/&gt;&lt;property id=&quot;20307&quot; value=&quot;283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43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1_Office Theme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QUÝ THẦY CÔ VÀ CÁC EM  HỌC SINH!</dc:title>
  <dc:creator>Administrator</dc:creator>
  <cp:lastModifiedBy>MTBA</cp:lastModifiedBy>
  <cp:revision>9</cp:revision>
  <dcterms:created xsi:type="dcterms:W3CDTF">2020-10-02T14:39:53Z</dcterms:created>
  <dcterms:modified xsi:type="dcterms:W3CDTF">2022-01-14T02:43:48Z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