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4" r:id="rId8"/>
    <p:sldId id="275" r:id="rId9"/>
    <p:sldId id="276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78364" y="3219271"/>
              <a:ext cx="2486978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 độ dài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105" y="419735"/>
            <a:ext cx="8731250" cy="524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90" y="622935"/>
            <a:ext cx="9583420" cy="5628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5905" y="100965"/>
            <a:ext cx="2474595" cy="935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2. Số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60" y="220980"/>
            <a:ext cx="6410325" cy="2733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548120" y="1941830"/>
            <a:ext cx="588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940" y="3422015"/>
            <a:ext cx="5791200" cy="26098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705600" y="5026025"/>
            <a:ext cx="588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75" y="1298575"/>
            <a:ext cx="9433560" cy="386842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483860" y="4180840"/>
            <a:ext cx="588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54305"/>
            <a:ext cx="9460865" cy="359600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870710" y="4039235"/>
            <a:ext cx="5794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Tòa nhà nào cao nhất?</a:t>
            </a:r>
          </a:p>
        </p:txBody>
      </p:sp>
      <p:sp>
        <p:nvSpPr>
          <p:cNvPr id="5" name="Oval 4"/>
          <p:cNvSpPr/>
          <p:nvPr/>
        </p:nvSpPr>
        <p:spPr>
          <a:xfrm>
            <a:off x="3636010" y="674370"/>
            <a:ext cx="2670810" cy="304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870710" y="4981575"/>
            <a:ext cx="5794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Tòa nhà nào thấp nhất?</a:t>
            </a:r>
          </a:p>
        </p:txBody>
      </p:sp>
      <p:sp>
        <p:nvSpPr>
          <p:cNvPr id="7" name="Oval 6"/>
          <p:cNvSpPr/>
          <p:nvPr/>
        </p:nvSpPr>
        <p:spPr>
          <a:xfrm>
            <a:off x="6216015" y="2017395"/>
            <a:ext cx="1494155" cy="14185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870710" y="5998845"/>
            <a:ext cx="7317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Tòa nhà A thấp hơn tòa nhà nào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59140" y="5970905"/>
            <a:ext cx="2323465" cy="724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Tòa nhà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0" y="0"/>
            <a:ext cx="7031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257576"/>
            <a:ext cx="11372045" cy="6439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3510" y="3477294"/>
            <a:ext cx="45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8377" y="5988676"/>
            <a:ext cx="41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86423" y="3477294"/>
            <a:ext cx="412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30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605306"/>
            <a:ext cx="9141768" cy="5743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3346" y="3683358"/>
            <a:ext cx="60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1692" y="4139344"/>
            <a:ext cx="448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9290" y="4546243"/>
            <a:ext cx="373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4349" y="4556694"/>
            <a:ext cx="39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2243" y="5015108"/>
            <a:ext cx="43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002&quot;&gt;&lt;object type=&quot;3&quot; unique_id=&quot;10007&quot;&gt;&lt;property id=&quot;20148&quot; value=&quot;5&quot;/&gt;&lt;property id=&quot;20300&quot; value=&quot;Slide 1&quot;/&gt;&lt;property id=&quot;20307&quot; value=&quot;267&quot;/&gt;&lt;/object&gt;&lt;object type=&quot;3&quot; unique_id=&quot;10008&quot;&gt;&lt;property id=&quot;20148&quot; value=&quot;5&quot;/&gt;&lt;property id=&quot;20300&quot; value=&quot;Slide 2&quot;/&gt;&lt;property id=&quot;20307&quot; value=&quot;268&quot;/&gt;&lt;/object&gt;&lt;object type=&quot;3&quot; unique_id=&quot;10009&quot;&gt;&lt;property id=&quot;20148&quot; value=&quot;5&quot;/&gt;&lt;property id=&quot;20300&quot; value=&quot;Slide 3&quot;/&gt;&lt;property id=&quot;20307&quot; value=&quot;269&quot;/&gt;&lt;/object&gt;&lt;object type=&quot;3&quot; unique_id=&quot;10010&quot;&gt;&lt;property id=&quot;20148&quot; value=&quot;5&quot;/&gt;&lt;property id=&quot;20300&quot; value=&quot;Slide 4&quot;/&gt;&lt;property id=&quot;20307&quot; value=&quot;270&quot;/&gt;&lt;/object&gt;&lt;object type=&quot;3&quot; unique_id=&quot;10011&quot;&gt;&lt;property id=&quot;20148&quot; value=&quot;5&quot;/&gt;&lt;property id=&quot;20300&quot; value=&quot;Slide 5&quot;/&gt;&lt;property id=&quot;20307&quot; value=&quot;271&quot;/&gt;&lt;/object&gt;&lt;object type=&quot;3&quot; unique_id=&quot;10012&quot;&gt;&lt;property id=&quot;20148&quot; value=&quot;5&quot;/&gt;&lt;property id=&quot;20300&quot; value=&quot;Slide 6&quot;/&gt;&lt;property id=&quot;20307&quot; value=&quot;272&quot;/&gt;&lt;/object&gt;&lt;object type=&quot;3&quot; unique_id=&quot;10303&quot;&gt;&lt;property id=&quot;20148&quot; value=&quot;5&quot;/&gt;&lt;property id=&quot;20300&quot; value=&quot;Slide 7&quot;/&gt;&lt;property id=&quot;20307&quot; value=&quot;274&quot;/&gt;&lt;/object&gt;&lt;object type=&quot;3&quot; unique_id=&quot;10360&quot;&gt;&lt;property id=&quot;20148&quot; value=&quot;5&quot;/&gt;&lt;property id=&quot;20300&quot; value=&quot;Slide 8&quot;/&gt;&lt;property id=&quot;20307&quot; value=&quot;275&quot;/&gt;&lt;/object&gt;&lt;object type=&quot;3&quot; unique_id=&quot;10361&quot;&gt;&lt;property id=&quot;20148&quot; value=&quot;5&quot;/&gt;&lt;property id=&quot;20300&quot; value=&quot;Slide 9&quot;/&gt;&lt;property id=&quot;20307&quot; value=&quot;276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47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6</cp:revision>
  <dcterms:created xsi:type="dcterms:W3CDTF">2020-10-03T03:36:40Z</dcterms:created>
  <dcterms:modified xsi:type="dcterms:W3CDTF">2022-01-14T01:35:38Z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