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41071" y="3219271"/>
              <a:ext cx="496157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 - Ngắn hơn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57" y="334851"/>
            <a:ext cx="9422519" cy="6001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5803" y="2704563"/>
            <a:ext cx="24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3454" y="5782614"/>
            <a:ext cx="24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0" y="283334"/>
            <a:ext cx="10296325" cy="598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2062" y="4378816"/>
            <a:ext cx="323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2062" y="4891543"/>
            <a:ext cx="281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Tú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15" y="591820"/>
            <a:ext cx="8477885" cy="541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412750"/>
            <a:ext cx="9373870" cy="357441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115945" y="4597400"/>
            <a:ext cx="5326380" cy="11169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hơn, cái thìa ngắn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0" y="691515"/>
            <a:ext cx="10212070" cy="416115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520700" y="4657725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ngắn hơn, thang đỏ dài hơn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48119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lá ngắn hơn, thang hồng dài hơn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837374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tím ngắn hơn, thang xanh dài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165"/>
            <a:ext cx="8382000" cy="38957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02715" y="4567555"/>
            <a:ext cx="381762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ngắn nhất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46900" y="4567555"/>
            <a:ext cx="3817620" cy="1010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dài nhất</a:t>
            </a: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3311525" y="2983230"/>
            <a:ext cx="3251835" cy="158432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6276340" y="3239770"/>
            <a:ext cx="2579370" cy="13277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322580"/>
            <a:ext cx="9910445" cy="47351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7630" y="5367655"/>
            <a:ext cx="423989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Thỏ cao hơn nhím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15480" y="5367655"/>
            <a:ext cx="449707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hơn đà điểu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0" y="193040"/>
            <a:ext cx="9096375" cy="46005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69085" y="4959985"/>
            <a:ext cx="5009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Người cao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4586605" y="825500"/>
            <a:ext cx="2112645" cy="4375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523365" y="5925820"/>
            <a:ext cx="4903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thấp nhất</a:t>
            </a:r>
          </a:p>
        </p:txBody>
      </p:sp>
      <p:sp>
        <p:nvSpPr>
          <p:cNvPr id="7" name="Oval 6"/>
          <p:cNvSpPr/>
          <p:nvPr/>
        </p:nvSpPr>
        <p:spPr>
          <a:xfrm>
            <a:off x="9354820" y="2259330"/>
            <a:ext cx="1569085" cy="2685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3" y="373484"/>
            <a:ext cx="10109914" cy="6014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5780" y="2736328"/>
            <a:ext cx="38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17813" y="5409127"/>
            <a:ext cx="2661759" cy="7212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8069" y="4634247"/>
            <a:ext cx="1672106" cy="16377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68992" y="4634247"/>
            <a:ext cx="1674253" cy="1753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622180"/>
            <a:ext cx="10869769" cy="56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11&quot;&gt;&lt;property id=&quot;20148&quot; value=&quot;5&quot;/&gt;&lt;property id=&quot;20300&quot; value=&quot;Slide 1&quot;/&gt;&lt;property id=&quot;20307&quot; value=&quot;272&quot;/&gt;&lt;/object&gt;&lt;object type=&quot;3&quot; unique_id=&quot;10012&quot;&gt;&lt;property id=&quot;20148&quot; value=&quot;5&quot;/&gt;&lt;property id=&quot;20300&quot; value=&quot;Slide 2&quot;/&gt;&lt;property id=&quot;20307&quot; value=&quot;273&quot;/&gt;&lt;/object&gt;&lt;object type=&quot;3&quot; unique_id=&quot;10013&quot;&gt;&lt;property id=&quot;20148&quot; value=&quot;5&quot;/&gt;&lt;property id=&quot;20300&quot; value=&quot;Slide 3&quot;/&gt;&lt;property id=&quot;20307&quot; value=&quot;274&quot;/&gt;&lt;/object&gt;&lt;object type=&quot;3&quot; unique_id=&quot;10014&quot;&gt;&lt;property id=&quot;20148&quot; value=&quot;5&quot;/&gt;&lt;property id=&quot;20300&quot; value=&quot;Slide 4&quot;/&gt;&lt;property id=&quot;20307&quot; value=&quot;275&quot;/&gt;&lt;/object&gt;&lt;object type=&quot;3&quot; unique_id=&quot;10015&quot;&gt;&lt;property id=&quot;20148&quot; value=&quot;5&quot;/&gt;&lt;property id=&quot;20300&quot; value=&quot;Slide 5&quot;/&gt;&lt;property id=&quot;20307&quot; value=&quot;276&quot;/&gt;&lt;/object&gt;&lt;object type=&quot;3&quot; unique_id=&quot;10016&quot;&gt;&lt;property id=&quot;20148&quot; value=&quot;5&quot;/&gt;&lt;property id=&quot;20300&quot; value=&quot;Slide 6&quot;/&gt;&lt;property id=&quot;20307&quot; value=&quot;277&quot;/&gt;&lt;/object&gt;&lt;object type=&quot;3&quot; unique_id=&quot;10017&quot;&gt;&lt;property id=&quot;20148&quot; value=&quot;5&quot;/&gt;&lt;property id=&quot;20300&quot; value=&quot;Slide 7&quot;/&gt;&lt;property id=&quot;20307&quot; value=&quot;278&quot;/&gt;&lt;/object&gt;&lt;object type=&quot;3&quot; unique_id=&quot;10127&quot;&gt;&lt;property id=&quot;20148&quot; value=&quot;5&quot;/&gt;&lt;property id=&quot;20300&quot; value=&quot;Slide 8&quot;/&gt;&lt;property id=&quot;20307&quot; value=&quot;280&quot;/&gt;&lt;/object&gt;&lt;object type=&quot;3&quot; unique_id=&quot;10128&quot;&gt;&lt;property id=&quot;20148&quot; value=&quot;5&quot;/&gt;&lt;property id=&quot;20300&quot; value=&quot;Slide 9&quot;/&gt;&lt;property id=&quot;20307&quot; value=&quot;281&quot;/&gt;&lt;/object&gt;&lt;object type=&quot;3&quot; unique_id=&quot;10129&quot;&gt;&lt;property id=&quot;20148&quot; value=&quot;5&quot;/&gt;&lt;property id=&quot;20300&quot; value=&quot;Slide 10&quot;/&gt;&lt;property id=&quot;20307&quot; value=&quot;282&quot;/&gt;&lt;/object&gt;&lt;object type=&quot;3&quot; unique_id=&quot;10130&quot;&gt;&lt;property id=&quot;20148&quot; value=&quot;5&quot;/&gt;&lt;property id=&quot;20300&quot; value=&quot;Slide 11&quot;/&gt;&lt;property id=&quot;20307&quot; value=&quot;283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70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10</cp:revision>
  <dcterms:created xsi:type="dcterms:W3CDTF">2020-10-03T03:54:31Z</dcterms:created>
  <dcterms:modified xsi:type="dcterms:W3CDTF">2022-01-13T11:05:24Z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