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</p:sldMasterIdLst>
  <p:sldIdLst>
    <p:sldId id="264" r:id="rId2"/>
    <p:sldId id="274" r:id="rId3"/>
    <p:sldId id="272" r:id="rId4"/>
    <p:sldId id="275" r:id="rId5"/>
    <p:sldId id="273" r:id="rId6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206937" y="3219271"/>
              <a:ext cx="2629853" cy="101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656823"/>
            <a:ext cx="12076090" cy="51943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2749" y="3631842"/>
            <a:ext cx="386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02310" y="3631842"/>
            <a:ext cx="360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23538" y="3610117"/>
            <a:ext cx="360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84157" y="3631842"/>
            <a:ext cx="425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2749" y="4868214"/>
            <a:ext cx="386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2310" y="4958366"/>
            <a:ext cx="360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07628" y="4958366"/>
            <a:ext cx="476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84157" y="4958366"/>
            <a:ext cx="425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13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386"/>
            <a:ext cx="12192000" cy="58132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4727" y="3412901"/>
            <a:ext cx="798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4727" y="4100707"/>
            <a:ext cx="669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3346" y="5215944"/>
            <a:ext cx="746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38,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3080" y="5252559"/>
            <a:ext cx="978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83,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5289174"/>
            <a:ext cx="605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4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49" y="244698"/>
            <a:ext cx="11153102" cy="63750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5623" y="4636394"/>
            <a:ext cx="875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12158" y="4726546"/>
            <a:ext cx="772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84158" y="4898004"/>
            <a:ext cx="79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8654" y="5640946"/>
            <a:ext cx="1094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Yến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3358" y="5653824"/>
            <a:ext cx="1056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Long,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5486" y="5743977"/>
            <a:ext cx="1661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Khánh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03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32" y="77374"/>
            <a:ext cx="6593984" cy="6478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13577" y="5010991"/>
            <a:ext cx="86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42413" y="5314942"/>
            <a:ext cx="431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04586" y="5573743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9224" y="5864540"/>
            <a:ext cx="669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27304" y="1582687"/>
            <a:ext cx="23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9275" y="1571048"/>
            <a:ext cx="141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7927" y="1592843"/>
            <a:ext cx="193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4356" y="1636782"/>
            <a:ext cx="21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5291" y="1622063"/>
            <a:ext cx="292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32377" y="1607955"/>
            <a:ext cx="141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98537" y="1594703"/>
            <a:ext cx="21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64508" y="1622063"/>
            <a:ext cx="246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25822" y="1751415"/>
            <a:ext cx="437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93710" y="2059890"/>
            <a:ext cx="489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49831" y="2120747"/>
            <a:ext cx="44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24779" y="2148124"/>
            <a:ext cx="49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00550" y="2135764"/>
            <a:ext cx="49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98862" y="2159999"/>
            <a:ext cx="49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5904" y="2160192"/>
            <a:ext cx="49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41904" y="2159999"/>
            <a:ext cx="49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20962" y="2185417"/>
            <a:ext cx="49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84413" y="2157822"/>
            <a:ext cx="49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71420" y="2148124"/>
            <a:ext cx="49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60115" y="2610810"/>
            <a:ext cx="49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48103" y="2694995"/>
            <a:ext cx="49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93821" y="2655782"/>
            <a:ext cx="49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13998" y="2703165"/>
            <a:ext cx="49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17335" y="2664934"/>
            <a:ext cx="49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543235" y="2694423"/>
            <a:ext cx="49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80734" y="2653145"/>
            <a:ext cx="49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78471" y="2688556"/>
            <a:ext cx="49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24778" y="3002675"/>
            <a:ext cx="49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21104" y="3323494"/>
            <a:ext cx="49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13385" y="3323494"/>
            <a:ext cx="49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85046" y="3323494"/>
            <a:ext cx="49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76741" y="3363046"/>
            <a:ext cx="49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97967" y="3348216"/>
            <a:ext cx="49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04261" y="3340915"/>
            <a:ext cx="49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51170" y="3396761"/>
            <a:ext cx="49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95947" y="3883411"/>
            <a:ext cx="49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21061" y="4000729"/>
            <a:ext cx="49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36290" y="4008030"/>
            <a:ext cx="49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00068" y="4040650"/>
            <a:ext cx="49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70901" y="4027555"/>
            <a:ext cx="49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00717" y="4006865"/>
            <a:ext cx="49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13751" y="4016681"/>
            <a:ext cx="49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97767" y="3977304"/>
            <a:ext cx="49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29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10&quot;&gt;&lt;property id=&quot;20148&quot; value=&quot;5&quot;/&gt;&lt;property id=&quot;20300&quot; value=&quot;Slide 1&quot;/&gt;&lt;property id=&quot;20307&quot; value=&quot;264&quot;/&gt;&lt;/object&gt;&lt;object type=&quot;3&quot; unique_id=&quot;10120&quot;&gt;&lt;property id=&quot;20148&quot; value=&quot;5&quot;/&gt;&lt;property id=&quot;20300&quot; value=&quot;Slide 2&quot;/&gt;&lt;property id=&quot;20307&quot; value=&quot;274&quot;/&gt;&lt;/object&gt;&lt;object type=&quot;3&quot; unique_id=&quot;10121&quot;&gt;&lt;property id=&quot;20148&quot; value=&quot;5&quot;/&gt;&lt;property id=&quot;20300&quot; value=&quot;Slide 3&quot;/&gt;&lt;property id=&quot;20307&quot; value=&quot;272&quot;/&gt;&lt;/object&gt;&lt;object type=&quot;3&quot; unique_id=&quot;10122&quot;&gt;&lt;property id=&quot;20148&quot; value=&quot;5&quot;/&gt;&lt;property id=&quot;20300&quot; value=&quot;Slide 4&quot;/&gt;&lt;property id=&quot;20307&quot; value=&quot;275&quot;/&gt;&lt;/object&gt;&lt;object type=&quot;3&quot; unique_id=&quot;10123&quot;&gt;&lt;property id=&quot;20148&quot; value=&quot;5&quot;/&gt;&lt;property id=&quot;20300&quot; value=&quot;Slide 5&quot;/&gt;&lt;property id=&quot;20307&quot; value=&quot;273&quot;/&gt;&lt;/object&gt;&lt;/object&gt;&lt;object type=&quot;8&quot; unique_id=&quot;1003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72</Words>
  <Application>Microsoft Office PowerPoint</Application>
  <PresentationFormat>Widescreen</PresentationFormat>
  <Paragraphs>67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HP001 4 hàng</vt:lpstr>
      <vt:lpstr>Times New Roman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MTBA</cp:lastModifiedBy>
  <cp:revision>10</cp:revision>
  <dcterms:created xsi:type="dcterms:W3CDTF">2020-10-03T04:55:11Z</dcterms:created>
  <dcterms:modified xsi:type="dcterms:W3CDTF">2022-01-12T12:51:51Z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