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9" r:id="rId2"/>
    <p:sldId id="270" r:id="rId3"/>
    <p:sldId id="276" r:id="rId4"/>
    <p:sldId id="277" r:id="rId5"/>
    <p:sldId id="273" r:id="rId6"/>
    <p:sldId id="274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22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" y="650875"/>
            <a:ext cx="4187825" cy="278701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174240" y="2881630"/>
            <a:ext cx="800100" cy="49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156585" y="2129155"/>
            <a:ext cx="741045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Rectangles 4"/>
          <p:cNvSpPr/>
          <p:nvPr/>
        </p:nvSpPr>
        <p:spPr>
          <a:xfrm>
            <a:off x="3897630" y="2129155"/>
            <a:ext cx="875030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1010285"/>
            <a:ext cx="4177030" cy="236982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7351395" y="2766695"/>
            <a:ext cx="74104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8" name="Rectangles 7"/>
          <p:cNvSpPr/>
          <p:nvPr/>
        </p:nvSpPr>
        <p:spPr>
          <a:xfrm>
            <a:off x="8542020" y="2049780"/>
            <a:ext cx="837565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ectangles 8"/>
          <p:cNvSpPr/>
          <p:nvPr/>
        </p:nvSpPr>
        <p:spPr>
          <a:xfrm>
            <a:off x="9379585" y="2049780"/>
            <a:ext cx="910590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820" y="4098290"/>
            <a:ext cx="3442970" cy="236410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3156585" y="500697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3983355" y="500697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2174240" y="585025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705" y="4098290"/>
            <a:ext cx="4412615" cy="2273300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8597265" y="493395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9471660" y="493395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s 17"/>
          <p:cNvSpPr/>
          <p:nvPr/>
        </p:nvSpPr>
        <p:spPr>
          <a:xfrm>
            <a:off x="7218045" y="569214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10"/>
            <a:ext cx="12192000" cy="5619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1245" y="2125014"/>
            <a:ext cx="70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1920" y="2125014"/>
            <a:ext cx="68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1245" y="3219719"/>
            <a:ext cx="70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1920" y="3219719"/>
            <a:ext cx="562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1245" y="4396433"/>
            <a:ext cx="59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1920" y="4396433"/>
            <a:ext cx="562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41668"/>
            <a:ext cx="11165983" cy="6413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7780" y="1854557"/>
            <a:ext cx="115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7780" y="2685554"/>
            <a:ext cx="100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811" y="3348507"/>
            <a:ext cx="90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811" y="4120929"/>
            <a:ext cx="115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699135"/>
            <a:ext cx="10537825" cy="51435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8851900" y="3586480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4" name="Rectangles 3"/>
          <p:cNvSpPr/>
          <p:nvPr/>
        </p:nvSpPr>
        <p:spPr>
          <a:xfrm>
            <a:off x="8930640" y="4284345"/>
            <a:ext cx="1189990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5" name="Rectangles 4"/>
          <p:cNvSpPr/>
          <p:nvPr/>
        </p:nvSpPr>
        <p:spPr>
          <a:xfrm>
            <a:off x="2980055" y="4867275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s 5"/>
          <p:cNvSpPr/>
          <p:nvPr/>
        </p:nvSpPr>
        <p:spPr>
          <a:xfrm>
            <a:off x="5827395" y="4867275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580" y="466090"/>
            <a:ext cx="7025005" cy="545147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69545" y="1461135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9545" y="3142615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54 quả thanh long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69545" y="4842510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50 quả bưởi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520555" y="1369695"/>
            <a:ext cx="267144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70 quả chuối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631" y="354985"/>
            <a:ext cx="7306162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1&quot;/&gt;&lt;property id=&quot;20307&quot; value=&quot;259&quot;/&gt;&lt;/object&gt;&lt;object type=&quot;3&quot; unique_id=&quot;10010&quot;&gt;&lt;property id=&quot;20148&quot; value=&quot;5&quot;/&gt;&lt;property id=&quot;20300&quot; value=&quot;Slide 2&quot;/&gt;&lt;property id=&quot;20307&quot; value=&quot;270&quot;/&gt;&lt;/object&gt;&lt;object type=&quot;3&quot; unique_id=&quot;10013&quot;&gt;&lt;property id=&quot;20148&quot; value=&quot;5&quot;/&gt;&lt;property id=&quot;20300&quot; value=&quot;Slide 5&quot;/&gt;&lt;property id=&quot;20307&quot; value=&quot;273&quot;/&gt;&lt;/object&gt;&lt;object type=&quot;3&quot; unique_id=&quot;10014&quot;&gt;&lt;property id=&quot;20148&quot; value=&quot;5&quot;/&gt;&lt;property id=&quot;20300&quot; value=&quot;Slide 6&quot;/&gt;&lt;property id=&quot;20307&quot; value=&quot;274&quot;/&gt;&lt;/object&gt;&lt;object type=&quot;3&quot; unique_id=&quot;10076&quot;&gt;&lt;property id=&quot;20148&quot; value=&quot;5&quot;/&gt;&lt;property id=&quot;20300&quot; value=&quot;Slide 3&quot;/&gt;&lt;property id=&quot;20307&quot; value=&quot;276&quot;/&gt;&lt;/object&gt;&lt;object type=&quot;3&quot; unique_id=&quot;10077&quot;&gt;&lt;property id=&quot;20148&quot; value=&quot;5&quot;/&gt;&lt;property id=&quot;20300&quot; value=&quot;Slide 4&quot;/&gt;&lt;property id=&quot;20307&quot; value=&quot;277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55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10</cp:revision>
  <dcterms:created xsi:type="dcterms:W3CDTF">2020-10-04T11:34:28Z</dcterms:created>
  <dcterms:modified xsi:type="dcterms:W3CDTF">2022-01-10T07:27:01Z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