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59" r:id="rId6"/>
    <p:sldId id="264" r:id="rId7"/>
    <p:sldId id="260" r:id="rId8"/>
    <p:sldId id="265" r:id="rId9"/>
    <p:sldId id="266" r:id="rId10"/>
  </p:sldIdLst>
  <p:sldSz cx="9144000" cy="6858000" type="screen4x3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16/12/2021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16/12/2021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16/12/2021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16/12/2021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16/12/2021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16/12/2021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16/12/2021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16/12/2021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16/12/2021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16/12/2021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16/12/2021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ACA2-C604-43EE-AF04-A9901DD230E1}" type="datetimeFigureOut">
              <a:rPr lang="vi-VN" smtClean="0"/>
              <a:pPr/>
              <a:t>16/12/2021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428604"/>
            <a:ext cx="914400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Tiếng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việt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:  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Bài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79   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uyên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   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uyêt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715016"/>
            <a:ext cx="914400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Bà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kể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chuyện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hay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tuyệt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23928" y="5857892"/>
            <a:ext cx="114300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uyên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24128" y="5679285"/>
            <a:ext cx="107153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Vnavant"/>
                <a:ea typeface="+mj-ea"/>
                <a:cs typeface="+mj-cs"/>
              </a:rPr>
              <a:t>uyêt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pic>
        <p:nvPicPr>
          <p:cNvPr id="2" name="Picture 2" descr="D:\Downloads\B612_20201215_201639_5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\B612_20201212_153517_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356" cy="101440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43174" y="495479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uyên</a:t>
            </a:r>
            <a:endParaRPr kumimoji="0" lang="vi-VN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0" y="495478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uyêt</a:t>
            </a:r>
            <a:endParaRPr kumimoji="0" lang="vi-VN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932778"/>
              </p:ext>
            </p:extLst>
          </p:nvPr>
        </p:nvGraphicFramePr>
        <p:xfrm>
          <a:off x="3250397" y="1534624"/>
          <a:ext cx="2286016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058"/>
                <a:gridCol w="15039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tx1"/>
                          </a:solidFill>
                        </a:rPr>
                        <a:t>ch</a:t>
                      </a:r>
                      <a:endParaRPr lang="vi-VN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FF0000"/>
                          </a:solidFill>
                        </a:rPr>
                        <a:t>uyên</a:t>
                      </a:r>
                      <a:endParaRPr lang="vi-VN" sz="4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477605"/>
              </p:ext>
            </p:extLst>
          </p:nvPr>
        </p:nvGraphicFramePr>
        <p:xfrm>
          <a:off x="3250397" y="2295139"/>
          <a:ext cx="2286016" cy="76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60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sz="4400" dirty="0" err="1" smtClean="0">
                          <a:solidFill>
                            <a:srgbClr val="FF0000"/>
                          </a:solidFill>
                        </a:rPr>
                        <a:t>uyện</a:t>
                      </a:r>
                      <a:endParaRPr lang="vi-VN" sz="4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07157" y="3212976"/>
            <a:ext cx="1785918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Vnavant"/>
                <a:ea typeface="+mj-ea"/>
                <a:cs typeface="+mj-cs"/>
              </a:rPr>
              <a:t>huyến</a:t>
            </a:r>
            <a:r>
              <a:rPr lang="en-US" sz="3600" dirty="0" smtClean="0">
                <a:latin typeface="Vnavant"/>
                <a:ea typeface="+mj-ea"/>
                <a:cs typeface="+mj-cs"/>
              </a:rPr>
              <a:t> 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2876" y="4293096"/>
            <a:ext cx="1714480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Vnavant"/>
                <a:ea typeface="+mj-ea"/>
                <a:cs typeface="+mj-cs"/>
              </a:rPr>
              <a:t>duyệt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43174" y="3212975"/>
            <a:ext cx="150016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Vnavant"/>
                <a:ea typeface="+mj-ea"/>
                <a:cs typeface="+mj-cs"/>
              </a:rPr>
              <a:t>luyện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464579" y="4293096"/>
            <a:ext cx="192882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Vnavant"/>
                <a:ea typeface="+mj-ea"/>
                <a:cs typeface="+mj-cs"/>
              </a:rPr>
              <a:t>  </a:t>
            </a:r>
            <a:r>
              <a:rPr lang="en-US" sz="3600" b="1" dirty="0" err="1" smtClean="0">
                <a:latin typeface="Vnavant"/>
                <a:ea typeface="+mj-ea"/>
                <a:cs typeface="+mj-cs"/>
              </a:rPr>
              <a:t>khuyết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932040" y="3250335"/>
            <a:ext cx="1714512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Vnavant"/>
                <a:ea typeface="+mj-ea"/>
                <a:cs typeface="+mj-cs"/>
              </a:rPr>
              <a:t>thuyền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32040" y="4292360"/>
            <a:ext cx="1714512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Vnavant"/>
                <a:ea typeface="+mj-ea"/>
                <a:cs typeface="+mj-cs"/>
              </a:rPr>
              <a:t>tuyết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915916" y="3254527"/>
            <a:ext cx="1714480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Vnavant"/>
                <a:ea typeface="+mj-ea"/>
                <a:cs typeface="+mj-cs"/>
              </a:rPr>
              <a:t>truyện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948264" y="4233117"/>
            <a:ext cx="185735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Vnavant"/>
                <a:ea typeface="+mj-ea"/>
                <a:cs typeface="+mj-cs"/>
              </a:rPr>
              <a:t>tuyệt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Downloads\B612_20201215_201716_4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476672"/>
            <a:ext cx="2285984" cy="257176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11560" y="3048440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Vnavant"/>
                <a:ea typeface="+mj-ea"/>
                <a:cs typeface="+mj-cs"/>
              </a:rPr>
              <a:t>con </a:t>
            </a:r>
            <a:r>
              <a:rPr lang="en-US" sz="3600" dirty="0" err="1" smtClean="0">
                <a:latin typeface="Vnavant"/>
                <a:ea typeface="+mj-ea"/>
                <a:cs typeface="+mj-cs"/>
              </a:rPr>
              <a:t>thuyền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pic>
        <p:nvPicPr>
          <p:cNvPr id="7" name="Picture 4" descr="D:\Downloads\B612_20201215_201755_1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7864" y="476672"/>
            <a:ext cx="2500298" cy="2571768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188341" y="3072521"/>
            <a:ext cx="2857488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Vnavant"/>
                <a:ea typeface="+mj-ea"/>
                <a:cs typeface="+mj-cs"/>
              </a:rPr>
              <a:t>trăng</a:t>
            </a:r>
            <a:r>
              <a:rPr lang="en-US" sz="36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3600" dirty="0" err="1" smtClean="0">
                <a:latin typeface="Vnavant"/>
                <a:ea typeface="+mj-ea"/>
                <a:cs typeface="+mj-cs"/>
              </a:rPr>
              <a:t>khuyết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pic>
        <p:nvPicPr>
          <p:cNvPr id="9" name="Picture 2" descr="D:\Downloads\B612_20201215_201830_3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9934" y="474113"/>
            <a:ext cx="2500298" cy="2571768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724128" y="3107291"/>
            <a:ext cx="3214678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Vnavant"/>
                <a:ea typeface="+mj-ea"/>
                <a:cs typeface="+mj-cs"/>
              </a:rPr>
              <a:t>truyền</a:t>
            </a:r>
            <a:r>
              <a:rPr lang="en-US" sz="36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3600" dirty="0" err="1" smtClean="0">
                <a:latin typeface="Vnavant"/>
                <a:ea typeface="+mj-ea"/>
                <a:cs typeface="+mj-cs"/>
              </a:rPr>
              <a:t>thuyết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691680" y="3728154"/>
            <a:ext cx="12058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28184" y="3763140"/>
            <a:ext cx="12058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18264" y="3704073"/>
            <a:ext cx="12058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94368" y="3763140"/>
            <a:ext cx="12058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0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\B612_20201212_153517_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36706"/>
            <a:ext cx="1857356" cy="101440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43174" y="495479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 err="1" smtClean="0">
                <a:solidFill>
                  <a:srgbClr val="FF0000"/>
                </a:solidFill>
                <a:ea typeface="+mj-ea"/>
                <a:cs typeface="+mj-cs"/>
              </a:rPr>
              <a:t>uyên</a:t>
            </a:r>
            <a:endParaRPr lang="vi-VN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0" y="495478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 err="1" smtClean="0">
                <a:solidFill>
                  <a:srgbClr val="FF0000"/>
                </a:solidFill>
                <a:ea typeface="+mj-ea"/>
                <a:cs typeface="+mj-cs"/>
              </a:rPr>
              <a:t>uyêt</a:t>
            </a:r>
            <a:endParaRPr lang="vi-VN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50397" y="1534624"/>
          <a:ext cx="2286016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058"/>
                <a:gridCol w="15039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tx1"/>
                          </a:solidFill>
                        </a:rPr>
                        <a:t>ch</a:t>
                      </a:r>
                      <a:endParaRPr lang="vi-VN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FF0000"/>
                          </a:solidFill>
                        </a:rPr>
                        <a:t>uyên</a:t>
                      </a:r>
                      <a:endParaRPr lang="vi-VN" sz="4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50397" y="2295139"/>
          <a:ext cx="2286016" cy="76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60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sz="4400" dirty="0" err="1" smtClean="0">
                          <a:solidFill>
                            <a:srgbClr val="FF0000"/>
                          </a:solidFill>
                        </a:rPr>
                        <a:t>uyện</a:t>
                      </a:r>
                      <a:endParaRPr lang="vi-VN" sz="4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07157" y="3212976"/>
            <a:ext cx="1785918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err="1" smtClean="0">
                <a:solidFill>
                  <a:prstClr val="black"/>
                </a:solidFill>
                <a:latin typeface="Vnavant"/>
                <a:ea typeface="+mj-ea"/>
                <a:cs typeface="+mj-cs"/>
              </a:rPr>
              <a:t>huyến</a:t>
            </a:r>
            <a:r>
              <a:rPr lang="en-US" sz="3600" dirty="0" smtClean="0">
                <a:solidFill>
                  <a:prstClr val="black"/>
                </a:solidFill>
                <a:latin typeface="Vnavant"/>
                <a:ea typeface="+mj-ea"/>
                <a:cs typeface="+mj-cs"/>
              </a:rPr>
              <a:t> </a:t>
            </a:r>
            <a:endParaRPr lang="vi-VN" sz="3600" dirty="0" smtClean="0">
              <a:solidFill>
                <a:prstClr val="black"/>
              </a:solidFill>
              <a:latin typeface="Vnavan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2876" y="4293096"/>
            <a:ext cx="1714480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err="1" smtClean="0">
                <a:solidFill>
                  <a:prstClr val="black"/>
                </a:solidFill>
                <a:latin typeface="Vnavant"/>
                <a:ea typeface="+mj-ea"/>
                <a:cs typeface="+mj-cs"/>
              </a:rPr>
              <a:t>duyệt</a:t>
            </a:r>
            <a:endParaRPr lang="vi-VN" sz="3600" b="1" dirty="0" smtClean="0">
              <a:solidFill>
                <a:prstClr val="black"/>
              </a:solidFill>
              <a:latin typeface="Vnavan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43174" y="3212975"/>
            <a:ext cx="150016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err="1" smtClean="0">
                <a:solidFill>
                  <a:prstClr val="black"/>
                </a:solidFill>
                <a:latin typeface="Vnavant"/>
                <a:ea typeface="+mj-ea"/>
                <a:cs typeface="+mj-cs"/>
              </a:rPr>
              <a:t>luyện</a:t>
            </a:r>
            <a:endParaRPr lang="vi-VN" sz="3600" b="1" dirty="0" smtClean="0">
              <a:solidFill>
                <a:prstClr val="black"/>
              </a:solidFill>
              <a:latin typeface="Vnavan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464579" y="4293096"/>
            <a:ext cx="192882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dirty="0" smtClean="0">
                <a:solidFill>
                  <a:prstClr val="black"/>
                </a:solidFill>
                <a:latin typeface="Vnavant"/>
                <a:ea typeface="+mj-ea"/>
                <a:cs typeface="+mj-cs"/>
              </a:rPr>
              <a:t>  </a:t>
            </a:r>
            <a:r>
              <a:rPr lang="en-US" sz="3600" b="1" dirty="0" err="1" smtClean="0">
                <a:solidFill>
                  <a:prstClr val="black"/>
                </a:solidFill>
                <a:latin typeface="Vnavant"/>
                <a:ea typeface="+mj-ea"/>
                <a:cs typeface="+mj-cs"/>
              </a:rPr>
              <a:t>khuyết</a:t>
            </a:r>
            <a:endParaRPr lang="vi-VN" sz="3600" b="1" dirty="0" smtClean="0">
              <a:solidFill>
                <a:prstClr val="black"/>
              </a:solidFill>
              <a:latin typeface="Vnavant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932040" y="3250335"/>
            <a:ext cx="1714512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err="1" smtClean="0">
                <a:solidFill>
                  <a:prstClr val="black"/>
                </a:solidFill>
                <a:latin typeface="Vnavant"/>
                <a:ea typeface="+mj-ea"/>
                <a:cs typeface="+mj-cs"/>
              </a:rPr>
              <a:t>thuyền</a:t>
            </a:r>
            <a:endParaRPr lang="vi-VN" sz="3600" b="1" dirty="0" smtClean="0">
              <a:solidFill>
                <a:prstClr val="black"/>
              </a:solidFill>
              <a:latin typeface="Vnavant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32040" y="4292360"/>
            <a:ext cx="1714512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err="1" smtClean="0">
                <a:solidFill>
                  <a:prstClr val="black"/>
                </a:solidFill>
                <a:latin typeface="Vnavant"/>
                <a:ea typeface="+mj-ea"/>
                <a:cs typeface="+mj-cs"/>
              </a:rPr>
              <a:t>tuyết</a:t>
            </a:r>
            <a:endParaRPr lang="vi-VN" sz="3600" b="1" dirty="0" smtClean="0">
              <a:solidFill>
                <a:prstClr val="black"/>
              </a:solidFill>
              <a:latin typeface="Vnavan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915916" y="3254527"/>
            <a:ext cx="1714480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err="1" smtClean="0">
                <a:solidFill>
                  <a:prstClr val="black"/>
                </a:solidFill>
                <a:latin typeface="Vnavant"/>
                <a:ea typeface="+mj-ea"/>
                <a:cs typeface="+mj-cs"/>
              </a:rPr>
              <a:t>truyện</a:t>
            </a:r>
            <a:endParaRPr lang="vi-VN" sz="3600" b="1" dirty="0" smtClean="0">
              <a:solidFill>
                <a:prstClr val="black"/>
              </a:solidFill>
              <a:latin typeface="Vnavant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948264" y="4233117"/>
            <a:ext cx="185735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err="1" smtClean="0">
                <a:solidFill>
                  <a:prstClr val="black"/>
                </a:solidFill>
                <a:latin typeface="Vnavant"/>
                <a:ea typeface="+mj-ea"/>
                <a:cs typeface="+mj-cs"/>
              </a:rPr>
              <a:t>tuyệt</a:t>
            </a:r>
            <a:endParaRPr lang="vi-VN" sz="3600" b="1" dirty="0" smtClean="0">
              <a:solidFill>
                <a:prstClr val="black"/>
              </a:solidFill>
              <a:latin typeface="Vnavan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23528" y="5258959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Vnavant"/>
                <a:ea typeface="+mj-ea"/>
                <a:cs typeface="+mj-cs"/>
              </a:rPr>
              <a:t>con </a:t>
            </a:r>
            <a:r>
              <a:rPr lang="en-US" sz="3600" dirty="0" err="1" smtClean="0">
                <a:latin typeface="Vnavant"/>
                <a:ea typeface="+mj-ea"/>
                <a:cs typeface="+mj-cs"/>
              </a:rPr>
              <a:t>thuyền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964661" y="5274838"/>
            <a:ext cx="2857488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Vnavant"/>
                <a:ea typeface="+mj-ea"/>
                <a:cs typeface="+mj-cs"/>
              </a:rPr>
              <a:t>trăng</a:t>
            </a:r>
            <a:r>
              <a:rPr lang="en-US" sz="36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3600" dirty="0" err="1" smtClean="0">
                <a:latin typeface="Vnavant"/>
                <a:ea typeface="+mj-ea"/>
                <a:cs typeface="+mj-cs"/>
              </a:rPr>
              <a:t>khuyết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590942" y="5334385"/>
            <a:ext cx="3214678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Vnavant"/>
                <a:ea typeface="+mj-ea"/>
                <a:cs typeface="+mj-cs"/>
              </a:rPr>
              <a:t>truyền</a:t>
            </a:r>
            <a:r>
              <a:rPr lang="en-US" sz="36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3600" dirty="0" err="1" smtClean="0">
                <a:latin typeface="Vnavant"/>
                <a:ea typeface="+mj-ea"/>
                <a:cs typeface="+mj-cs"/>
              </a:rPr>
              <a:t>thuyết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482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wnloads\B612_20201215_201854_8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836712"/>
            <a:ext cx="741682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endParaRPr lang="en-US" sz="2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ngời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</a:t>
            </a:r>
            <a:endParaRPr lang="en-US" sz="2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Lơ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lửng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khuyết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trôi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endParaRPr lang="en-US" sz="2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Nhược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164288" y="4509120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56176" y="4941168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45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wnloads\B612_20201215_201912_9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897"/>
            <a:ext cx="9144000" cy="6624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76672"/>
            <a:ext cx="2475688" cy="4162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296" y="467544"/>
            <a:ext cx="4464496" cy="3960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4221088"/>
            <a:ext cx="4464496" cy="239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4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4" y="310444"/>
            <a:ext cx="2917744" cy="4707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478" y="310444"/>
            <a:ext cx="4894946" cy="635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7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5&quot;/&gt;&lt;property id=&quot;20307&quot; value=&quot;259&quot;/&gt;&lt;/object&gt;&lt;object type=&quot;3&quot; unique_id=&quot;10007&quot;&gt;&lt;property id=&quot;20148&quot; value=&quot;5&quot;/&gt;&lt;property id=&quot;20300&quot; value=&quot;Slide 7&quot;/&gt;&lt;property id=&quot;20307&quot; value=&quot;260&quot;/&gt;&lt;/object&gt;&lt;object type=&quot;3&quot; unique_id=&quot;10597&quot;&gt;&lt;property id=&quot;20148&quot; value=&quot;5&quot;/&gt;&lt;property id=&quot;20300&quot; value=&quot;Slide 3&quot;/&gt;&lt;property id=&quot;20307&quot; value=&quot;261&quot;/&gt;&lt;/object&gt;&lt;object type=&quot;3&quot; unique_id=&quot;10598&quot;&gt;&lt;property id=&quot;20148&quot; value=&quot;5&quot;/&gt;&lt;property id=&quot;20300&quot; value=&quot;Slide 4&quot;/&gt;&lt;property id=&quot;20307&quot; value=&quot;263&quot;/&gt;&lt;/object&gt;&lt;object type=&quot;3&quot; unique_id=&quot;10599&quot;&gt;&lt;property id=&quot;20148&quot; value=&quot;5&quot;/&gt;&lt;property id=&quot;20300&quot; value=&quot;Slide 6&quot;/&gt;&lt;property id=&quot;20307&quot; value=&quot;264&quot;/&gt;&lt;/object&gt;&lt;object type=&quot;3&quot; unique_id=&quot;10600&quot;&gt;&lt;property id=&quot;20148&quot; value=&quot;5&quot;/&gt;&lt;property id=&quot;20300&quot; value=&quot;Slide 8&quot;/&gt;&lt;property id=&quot;20307&quot; value=&quot;265&quot;/&gt;&lt;/object&gt;&lt;object type=&quot;3&quot; unique_id=&quot;10601&quot;&gt;&lt;property id=&quot;20148&quot; value=&quot;5&quot;/&gt;&lt;property id=&quot;20300&quot; value=&quot;Slide 9&quot;/&gt;&lt;property id=&quot;20307&quot; value=&quot;266&quot;/&gt;&lt;/object&gt;&lt;/object&gt;&lt;object type=&quot;8&quot; unique_id=&quot;1001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109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tư ngày 23 tháng 12 năm 2020</dc:title>
  <dc:creator>THTN</dc:creator>
  <cp:lastModifiedBy>MTBA</cp:lastModifiedBy>
  <cp:revision>13</cp:revision>
  <dcterms:created xsi:type="dcterms:W3CDTF">2020-12-15T08:15:30Z</dcterms:created>
  <dcterms:modified xsi:type="dcterms:W3CDTF">2021-12-16T08:51:12Z</dcterms:modified>
</cp:coreProperties>
</file>