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sldIdLst>
    <p:sldId id="256" r:id="rId6"/>
    <p:sldId id="273" r:id="rId7"/>
    <p:sldId id="275" r:id="rId8"/>
    <p:sldId id="285" r:id="rId9"/>
    <p:sldId id="302" r:id="rId10"/>
    <p:sldId id="306" r:id="rId11"/>
    <p:sldId id="303" r:id="rId12"/>
    <p:sldId id="304" r:id="rId13"/>
    <p:sldId id="305" r:id="rId14"/>
    <p:sldId id="307" r:id="rId15"/>
    <p:sldId id="308" r:id="rId16"/>
    <p:sldId id="309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D811-7F2F-4885-BEFF-E2262A382C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CCB6-7360-425D-B68F-E09ECC09B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5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DFD3-5A53-45B2-B849-2D094571E4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777E-9FFD-4964-95D2-2851841944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6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5C54-3F32-4B07-8558-0E4BDC629F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F013-3840-4F09-94B5-135B1999C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6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8B42-D659-4806-A23D-00E94DAB80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2A38-155C-470B-B59C-11EF30DAC0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81B5-44C2-4CDD-AA77-62915D70BD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6199-A9FC-4C0B-8D1E-9ED3AFFEBA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3A23-806E-4062-8808-37A00400F9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D311-8512-44C1-8638-707FD4F27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97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7505-6EA6-4C47-BFAA-C9CF50058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E048-4685-4910-82F8-D1DF117343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3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F5AD-13F8-4B7A-A937-6B14E9EA9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F9CA-D652-428B-9509-01F3AD5104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5DA6-77BA-470A-94A7-054A37CD95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5929-E413-4879-A4D4-39E97A5AF8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0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2B6D-2266-4AA8-9FB4-85771AFB2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BA52-15BC-468D-85F6-239A7EE358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18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1324-F71B-4114-B938-8FC2609F79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3E920-8CE7-4771-9D23-67CDBE7A00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0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1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96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82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4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31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82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1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98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6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26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99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86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71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04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92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7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27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29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55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51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91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28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60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15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6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7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8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71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5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20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0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35BAAF08-A0A4-43F4-AC25-3FC2C4B07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DF87C9E4-8A70-4977-AFB3-D561143D31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6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589" y="0"/>
            <a:ext cx="1273720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19217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2: 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chuyện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của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rễ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T88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7EAC8A-3D4B-4CFC-9FCF-FC354D8C2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7" y="240887"/>
            <a:ext cx="8831580" cy="623718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6387B5-60BE-4EAD-87A7-EBA065717DA7}"/>
              </a:ext>
            </a:extLst>
          </p:cNvPr>
          <p:cNvSpPr txBox="1"/>
          <p:nvPr/>
        </p:nvSpPr>
        <p:spPr>
          <a:xfrm>
            <a:off x="430584" y="4331863"/>
            <a:ext cx="745998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Chúng</a:t>
            </a:r>
            <a:r>
              <a:rPr lang="en-US" sz="33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ta </a:t>
            </a:r>
            <a:r>
              <a:rPr lang="en-US" sz="33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cần</a:t>
            </a:r>
            <a:r>
              <a:rPr lang="en-US" sz="33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hǌ</a:t>
            </a:r>
            <a:r>
              <a:rPr lang="en-US" sz="33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những</a:t>
            </a:r>
            <a:r>
              <a:rPr lang="en-US" sz="33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đức</a:t>
            </a:r>
            <a:r>
              <a:rPr lang="en-US" sz="33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tính</a:t>
            </a:r>
            <a:r>
              <a:rPr lang="en-US" sz="33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quý</a:t>
            </a:r>
            <a:r>
              <a:rPr lang="en-US" sz="33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20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1C92E2-5003-4C93-9EC0-ED0C5FE06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646822"/>
            <a:ext cx="8693240" cy="45948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949A0-663E-4A76-9024-D42447FC70C5}"/>
              </a:ext>
            </a:extLst>
          </p:cNvPr>
          <p:cNvSpPr txBox="1"/>
          <p:nvPr/>
        </p:nvSpPr>
        <p:spPr>
          <a:xfrm>
            <a:off x="1479568" y="2436421"/>
            <a:ext cx="60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0CEEC5-FA0F-4CB8-A949-BFAC0E4E999A}"/>
              </a:ext>
            </a:extLst>
          </p:cNvPr>
          <p:cNvSpPr txBox="1"/>
          <p:nvPr/>
        </p:nvSpPr>
        <p:spPr>
          <a:xfrm>
            <a:off x="2175349" y="3505879"/>
            <a:ext cx="60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14E8C5-AD9D-4D85-9ADE-7F4A7BE07224}"/>
              </a:ext>
            </a:extLst>
          </p:cNvPr>
          <p:cNvSpPr txBox="1"/>
          <p:nvPr/>
        </p:nvSpPr>
        <p:spPr>
          <a:xfrm>
            <a:off x="1204335" y="4557456"/>
            <a:ext cx="7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2034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FC6FB30-FCE6-4B59-8EF5-7F90F770A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948690"/>
            <a:ext cx="8976360" cy="492252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5D30A-22AB-4F01-8CC1-79AD9E79D67E}"/>
              </a:ext>
            </a:extLst>
          </p:cNvPr>
          <p:cNvSpPr txBox="1"/>
          <p:nvPr/>
        </p:nvSpPr>
        <p:spPr>
          <a:xfrm>
            <a:off x="773591" y="2855952"/>
            <a:ext cx="6964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Giữa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ǟa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,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ǟễ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-540912" y="901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689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chuyÖn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cña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rÔ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689" y="671691"/>
            <a:ext cx="4494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anose="020B7200000000000000" pitchFamily="34" charset="0"/>
              </a:rPr>
              <a:t>Hoa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në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trªn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cµnh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Khoe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mu«n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s¾c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th¾m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Gi­÷a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vßm</a:t>
            </a:r>
            <a:r>
              <a:rPr lang="en-US" sz="2000" b="1" dirty="0" smtClean="0">
                <a:latin typeface=".VnAvant" panose="020B7200000000000000" pitchFamily="34" charset="0"/>
              </a:rPr>
              <a:t> l¸ </a:t>
            </a:r>
            <a:r>
              <a:rPr lang="en-US" sz="2000" b="1" dirty="0" err="1" smtClean="0">
                <a:latin typeface=".VnAvant" panose="020B7200000000000000" pitchFamily="34" charset="0"/>
              </a:rPr>
              <a:t>xanh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Táa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h­­</a:t>
            </a:r>
            <a:r>
              <a:rPr lang="en-US" sz="2400" b="1" dirty="0" err="1" smtClean="0">
                <a:latin typeface=".VnAvant" panose="020B7200000000000000" pitchFamily="34" charset="0"/>
              </a:rPr>
              <a:t>ư</a:t>
            </a:r>
            <a:r>
              <a:rPr lang="en-US" sz="2000" b="1" dirty="0" err="1" smtClean="0">
                <a:latin typeface=".VnAvant" panose="020B7200000000000000" pitchFamily="34" charset="0"/>
              </a:rPr>
              <a:t>¬ng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trong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n¾ng</a:t>
            </a:r>
            <a:r>
              <a:rPr lang="en-US" sz="2000" b="1" dirty="0" smtClean="0">
                <a:latin typeface=".VnAvant" panose="020B7200000000000000" pitchFamily="34" charset="0"/>
              </a:rPr>
              <a:t>.</a:t>
            </a:r>
          </a:p>
          <a:p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smtClean="0">
                <a:latin typeface=".VnAvant" panose="020B7200000000000000" pitchFamily="34" charset="0"/>
              </a:rPr>
              <a:t>§Ó </a:t>
            </a:r>
            <a:r>
              <a:rPr lang="en-US" sz="2000" b="1" dirty="0" err="1" smtClean="0">
                <a:latin typeface=".VnAvant" panose="020B7200000000000000" pitchFamily="34" charset="0"/>
              </a:rPr>
              <a:t>hoa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në</a:t>
            </a:r>
            <a:r>
              <a:rPr lang="en-US" sz="2000" b="1" dirty="0" smtClean="0">
                <a:latin typeface=".VnAvant" panose="020B7200000000000000" pitchFamily="34" charset="0"/>
              </a:rPr>
              <a:t> ®</a:t>
            </a:r>
            <a:r>
              <a:rPr lang="en-US" sz="2000" b="1" dirty="0" err="1" smtClean="0">
                <a:latin typeface=".VnAvant" panose="020B7200000000000000" pitchFamily="34" charset="0"/>
              </a:rPr>
              <a:t>Ñp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smtClean="0">
                <a:latin typeface=".VnAvant" panose="020B7200000000000000" pitchFamily="34" charset="0"/>
              </a:rPr>
              <a:t>§Ó </a:t>
            </a:r>
            <a:r>
              <a:rPr lang="en-US" sz="2000" b="1" dirty="0" err="1" smtClean="0">
                <a:latin typeface=".VnAvant" panose="020B7200000000000000" pitchFamily="34" charset="0"/>
              </a:rPr>
              <a:t>qu</a:t>
            </a:r>
            <a:r>
              <a:rPr lang="en-US" sz="2400" b="1" dirty="0" err="1" smtClean="0">
                <a:latin typeface=".VnAvant" panose="020B7200000000000000" pitchFamily="34" charset="0"/>
              </a:rPr>
              <a:t>ả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trÜu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cµnh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smtClean="0">
                <a:latin typeface=".VnAvant" panose="020B7200000000000000" pitchFamily="34" charset="0"/>
              </a:rPr>
              <a:t>§Ó l¸  </a:t>
            </a:r>
            <a:r>
              <a:rPr lang="en-US" sz="2000" b="1" dirty="0" err="1" smtClean="0">
                <a:latin typeface=".VnAvant" panose="020B7200000000000000" pitchFamily="34" charset="0"/>
              </a:rPr>
              <a:t>biÕc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xanh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RÔ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ch×m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trong</a:t>
            </a:r>
            <a:r>
              <a:rPr lang="en-US" sz="2000" b="1" dirty="0" smtClean="0">
                <a:latin typeface=".VnAvant" panose="020B7200000000000000" pitchFamily="34" charset="0"/>
              </a:rPr>
              <a:t> ®</a:t>
            </a:r>
            <a:r>
              <a:rPr lang="en-US" sz="2000" b="1" dirty="0" err="1" smtClean="0">
                <a:latin typeface=".VnAvant" panose="020B7200000000000000" pitchFamily="34" charset="0"/>
              </a:rPr>
              <a:t>Êt</a:t>
            </a:r>
            <a:r>
              <a:rPr lang="en-US" sz="2000" b="1" dirty="0" smtClean="0">
                <a:latin typeface=".VnAvant" panose="020B7200000000000000" pitchFamily="34" charset="0"/>
              </a:rPr>
              <a:t>…</a:t>
            </a:r>
          </a:p>
          <a:p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NÕu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kh«ng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cã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rÔ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C©y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ch¼ng</a:t>
            </a:r>
            <a:r>
              <a:rPr lang="en-US" sz="2000" b="1" dirty="0" smtClean="0">
                <a:latin typeface=".VnAvant" panose="020B7200000000000000" pitchFamily="34" charset="0"/>
              </a:rPr>
              <a:t> ®©m </a:t>
            </a:r>
            <a:r>
              <a:rPr lang="en-US" sz="2000" b="1" dirty="0" err="1" smtClean="0">
                <a:latin typeface=".VnAvant" panose="020B7200000000000000" pitchFamily="34" charset="0"/>
              </a:rPr>
              <a:t>chåi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Ch¼ng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ra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tr¸i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ngät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Ch¼ng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në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hoa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t­</a:t>
            </a:r>
            <a:r>
              <a:rPr lang="en-US" sz="2400" b="1" dirty="0" err="1" smtClean="0">
                <a:latin typeface=".VnAvant" panose="020B7200000000000000" pitchFamily="34" charset="0"/>
              </a:rPr>
              <a:t>ư</a:t>
            </a:r>
            <a:r>
              <a:rPr lang="en-US" sz="2000" b="1" dirty="0" err="1" smtClean="0">
                <a:latin typeface=".VnAvant" panose="020B7200000000000000" pitchFamily="34" charset="0"/>
              </a:rPr>
              <a:t>¬i</a:t>
            </a:r>
            <a:r>
              <a:rPr lang="en-US" sz="2000" b="1" dirty="0" smtClean="0">
                <a:latin typeface=".VnAvant" panose="020B7200000000000000" pitchFamily="34" charset="0"/>
              </a:rPr>
              <a:t>.</a:t>
            </a:r>
          </a:p>
          <a:p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RÔ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ch¼ng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nhiÒu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lêi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smtClean="0">
                <a:latin typeface=".VnAvant" panose="020B7200000000000000" pitchFamily="34" charset="0"/>
              </a:rPr>
              <a:t>¢m </a:t>
            </a:r>
            <a:r>
              <a:rPr lang="en-US" sz="2000" b="1" dirty="0" err="1" smtClean="0">
                <a:latin typeface=".VnAvant" panose="020B7200000000000000" pitchFamily="34" charset="0"/>
              </a:rPr>
              <a:t>thÇm</a:t>
            </a:r>
            <a:r>
              <a:rPr lang="en-US" sz="2000" b="1" dirty="0" smtClean="0">
                <a:latin typeface=".VnAvant" panose="020B7200000000000000" pitchFamily="34" charset="0"/>
              </a:rPr>
              <a:t>, </a:t>
            </a:r>
            <a:r>
              <a:rPr lang="en-US" sz="2000" b="1" dirty="0" err="1" smtClean="0">
                <a:latin typeface=".VnAvant" panose="020B7200000000000000" pitchFamily="34" charset="0"/>
              </a:rPr>
              <a:t>nhá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bÐ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Lµm</a:t>
            </a:r>
            <a:r>
              <a:rPr lang="en-US" sz="2000" b="1" dirty="0" smtClean="0">
                <a:latin typeface=".VnAvant" panose="020B7200000000000000" pitchFamily="34" charset="0"/>
              </a:rPr>
              <a:t> ®</a:t>
            </a:r>
            <a:r>
              <a:rPr lang="en-US" sz="2000" b="1" dirty="0" err="1" smtClean="0">
                <a:latin typeface=".VnAvant" panose="020B7200000000000000" pitchFamily="34" charset="0"/>
              </a:rPr>
              <a:t>Ñp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cho</a:t>
            </a:r>
            <a:r>
              <a:rPr lang="en-US" sz="2000" b="1" dirty="0" smtClean="0">
                <a:latin typeface=".VnAvant" panose="020B7200000000000000" pitchFamily="34" charset="0"/>
              </a:rPr>
              <a:t> ®</a:t>
            </a:r>
            <a:r>
              <a:rPr lang="en-US" sz="2000" b="1" dirty="0" err="1" smtClean="0">
                <a:latin typeface=".VnAvant" panose="020B7200000000000000" pitchFamily="34" charset="0"/>
              </a:rPr>
              <a:t>êi</a:t>
            </a:r>
            <a:endParaRPr lang="en-US" sz="2000" b="1" dirty="0" smtClean="0">
              <a:latin typeface=".VnAvant" panose="020B7200000000000000" pitchFamily="34" charset="0"/>
            </a:endParaRPr>
          </a:p>
          <a:p>
            <a:r>
              <a:rPr lang="en-US" sz="2000" b="1" dirty="0" err="1" smtClean="0">
                <a:latin typeface=".VnAvant" panose="020B7200000000000000" pitchFamily="34" charset="0"/>
              </a:rPr>
              <a:t>Khiªm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nh­</a:t>
            </a:r>
            <a:r>
              <a:rPr lang="en-US" sz="2400" b="1" dirty="0" err="1" smtClean="0">
                <a:latin typeface=".VnAvant" panose="020B7200000000000000" pitchFamily="34" charset="0"/>
              </a:rPr>
              <a:t>ư</a:t>
            </a:r>
            <a:r>
              <a:rPr lang="en-US" sz="2000" b="1" dirty="0" err="1" smtClean="0">
                <a:latin typeface=".VnAvant" panose="020B7200000000000000" pitchFamily="34" charset="0"/>
              </a:rPr>
              <a:t>êng</a:t>
            </a:r>
            <a:r>
              <a:rPr lang="en-US" sz="2000" b="1" dirty="0" smtClean="0">
                <a:latin typeface=".VnAvant" panose="020B7200000000000000" pitchFamily="34" charset="0"/>
              </a:rPr>
              <a:t>, </a:t>
            </a:r>
            <a:r>
              <a:rPr lang="en-US" sz="2000" b="1" dirty="0" err="1" smtClean="0">
                <a:latin typeface=".VnAvant" panose="020B7200000000000000" pitchFamily="34" charset="0"/>
              </a:rPr>
              <a:t>lÆng</a:t>
            </a:r>
            <a:r>
              <a:rPr lang="en-US" sz="2000" b="1" dirty="0" smtClean="0"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latin typeface=".VnAvant" panose="020B7200000000000000" pitchFamily="34" charset="0"/>
              </a:rPr>
              <a:t>lÏ</a:t>
            </a:r>
            <a:r>
              <a:rPr lang="en-US" sz="2000" b="1" dirty="0" smtClean="0">
                <a:latin typeface=".VnAvant" panose="020B7200000000000000" pitchFamily="34" charset="0"/>
              </a:rPr>
              <a:t>.</a:t>
            </a:r>
            <a:endParaRPr lang="en-US" sz="2000" b="1" dirty="0" smtClean="0"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4" y="93742"/>
            <a:ext cx="1438275" cy="63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34" y="6089694"/>
            <a:ext cx="4159877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.VnAvant" panose="020B7200000000000000" pitchFamily="34" charset="0"/>
              </a:rPr>
              <a:t>Hoa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në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trªn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cµnh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Khoe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mu«n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s¾c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th¾m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Gi­÷a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vßm</a:t>
            </a:r>
            <a:r>
              <a:rPr lang="en-US" sz="2000" dirty="0" smtClean="0">
                <a:latin typeface=".VnAvant" panose="020B7200000000000000" pitchFamily="34" charset="0"/>
              </a:rPr>
              <a:t> l¸ </a:t>
            </a:r>
            <a:r>
              <a:rPr lang="en-US" sz="2000" dirty="0" err="1" smtClean="0">
                <a:latin typeface=".VnAvant" panose="020B7200000000000000" pitchFamily="34" charset="0"/>
              </a:rPr>
              <a:t>xanh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Táa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h</a:t>
            </a:r>
            <a:r>
              <a:rPr lang="en-US" sz="2000" dirty="0" err="1" smtClean="0">
                <a:latin typeface=".VnAvant" panose="020B7200000000000000" pitchFamily="34" charset="0"/>
              </a:rPr>
              <a:t>­­</a:t>
            </a:r>
            <a:r>
              <a:rPr lang="en-US" sz="2400" dirty="0" err="1" smtClean="0">
                <a:latin typeface=".VnAvant" panose="020B7200000000000000" pitchFamily="34" charset="0"/>
              </a:rPr>
              <a:t>ư</a:t>
            </a:r>
            <a:r>
              <a:rPr lang="en-US" sz="2000" dirty="0" err="1" smtClean="0">
                <a:latin typeface=".VnAvant" panose="020B7200000000000000" pitchFamily="34" charset="0"/>
              </a:rPr>
              <a:t>¬ng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trong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n¾ng</a:t>
            </a:r>
            <a:r>
              <a:rPr lang="en-US" sz="2000" dirty="0" smtClean="0">
                <a:latin typeface=".VnAvant" panose="020B7200000000000000" pitchFamily="34" charset="0"/>
              </a:rPr>
              <a:t>.</a:t>
            </a:r>
          </a:p>
          <a:p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smtClean="0">
                <a:latin typeface=".VnAvant" panose="020B7200000000000000" pitchFamily="34" charset="0"/>
              </a:rPr>
              <a:t>§Ó </a:t>
            </a:r>
            <a:r>
              <a:rPr lang="en-US" sz="2000" dirty="0" err="1" smtClean="0">
                <a:latin typeface=".VnAvant" panose="020B7200000000000000" pitchFamily="34" charset="0"/>
              </a:rPr>
              <a:t>hoa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në</a:t>
            </a:r>
            <a:r>
              <a:rPr lang="en-US" sz="2000" dirty="0" smtClean="0">
                <a:latin typeface=".VnAvant" panose="020B7200000000000000" pitchFamily="34" charset="0"/>
              </a:rPr>
              <a:t> ®</a:t>
            </a:r>
            <a:r>
              <a:rPr lang="en-US" sz="2000" dirty="0" err="1" smtClean="0">
                <a:latin typeface=".VnAvant" panose="020B7200000000000000" pitchFamily="34" charset="0"/>
              </a:rPr>
              <a:t>Ñp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smtClean="0">
                <a:latin typeface=".VnAvant" panose="020B7200000000000000" pitchFamily="34" charset="0"/>
              </a:rPr>
              <a:t>§Ó </a:t>
            </a:r>
            <a:r>
              <a:rPr lang="en-US" sz="2000" dirty="0" err="1" smtClean="0">
                <a:latin typeface=".VnAvant" panose="020B7200000000000000" pitchFamily="34" charset="0"/>
              </a:rPr>
              <a:t>qu</a:t>
            </a:r>
            <a:r>
              <a:rPr lang="en-US" sz="2400" dirty="0" err="1" smtClean="0">
                <a:latin typeface=".VnAvant" panose="020B7200000000000000" pitchFamily="34" charset="0"/>
              </a:rPr>
              <a:t>ả</a:t>
            </a:r>
            <a:r>
              <a:rPr lang="en-US" sz="24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trÜu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cµnh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smtClean="0">
                <a:latin typeface=".VnAvant" panose="020B7200000000000000" pitchFamily="34" charset="0"/>
              </a:rPr>
              <a:t>§Ó l¸ 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biÕc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xanh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RÔ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ch×m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trong</a:t>
            </a:r>
            <a:r>
              <a:rPr lang="en-US" sz="2000" dirty="0" smtClean="0">
                <a:latin typeface=".VnAvant" panose="020B7200000000000000" pitchFamily="34" charset="0"/>
              </a:rPr>
              <a:t> ®</a:t>
            </a:r>
            <a:r>
              <a:rPr lang="en-US" sz="2000" dirty="0" err="1" smtClean="0">
                <a:latin typeface=".VnAvant" panose="020B7200000000000000" pitchFamily="34" charset="0"/>
              </a:rPr>
              <a:t>Êt</a:t>
            </a:r>
            <a:r>
              <a:rPr lang="en-US" sz="2000" dirty="0" smtClean="0">
                <a:latin typeface=".VnAvant" panose="020B7200000000000000" pitchFamily="34" charset="0"/>
              </a:rPr>
              <a:t>…</a:t>
            </a:r>
          </a:p>
          <a:p>
            <a:endParaRPr lang="en-US" sz="2000" dirty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NÕu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kh«ng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cã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r</a:t>
            </a:r>
            <a:r>
              <a:rPr lang="en-US" sz="2000" dirty="0" err="1" smtClean="0">
                <a:latin typeface=".VnAvant" panose="020B7200000000000000" pitchFamily="34" charset="0"/>
              </a:rPr>
              <a:t>Ô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C©y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ch¼ng</a:t>
            </a:r>
            <a:r>
              <a:rPr lang="en-US" sz="2000" dirty="0" smtClean="0">
                <a:latin typeface=".VnAvant" panose="020B7200000000000000" pitchFamily="34" charset="0"/>
              </a:rPr>
              <a:t> ®©m </a:t>
            </a:r>
            <a:r>
              <a:rPr lang="en-US" sz="2000" dirty="0" err="1" smtClean="0">
                <a:latin typeface=".VnAvant" panose="020B7200000000000000" pitchFamily="34" charset="0"/>
              </a:rPr>
              <a:t>chåi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Ch¼ng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ra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tr¸i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ngät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Ch¼ng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në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hoa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t­</a:t>
            </a:r>
            <a:r>
              <a:rPr lang="en-US" sz="2400" dirty="0" err="1" smtClean="0">
                <a:latin typeface=".VnAvant" panose="020B7200000000000000" pitchFamily="34" charset="0"/>
              </a:rPr>
              <a:t>ư</a:t>
            </a:r>
            <a:r>
              <a:rPr lang="en-US" sz="2000" dirty="0" err="1" smtClean="0">
                <a:latin typeface=".VnAvant" panose="020B7200000000000000" pitchFamily="34" charset="0"/>
              </a:rPr>
              <a:t>¬i</a:t>
            </a:r>
            <a:r>
              <a:rPr lang="en-US" sz="2000" dirty="0" smtClean="0">
                <a:latin typeface=".VnAvant" panose="020B7200000000000000" pitchFamily="34" charset="0"/>
              </a:rPr>
              <a:t>.</a:t>
            </a:r>
          </a:p>
          <a:p>
            <a:endParaRPr lang="en-US" sz="2000" dirty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RÔ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ch¼ng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nhiÒu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lêi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smtClean="0">
                <a:latin typeface=".VnAvant" panose="020B7200000000000000" pitchFamily="34" charset="0"/>
              </a:rPr>
              <a:t>¢m </a:t>
            </a:r>
            <a:r>
              <a:rPr lang="en-US" sz="2000" dirty="0" err="1" smtClean="0">
                <a:latin typeface=".VnAvant" panose="020B7200000000000000" pitchFamily="34" charset="0"/>
              </a:rPr>
              <a:t>thÇm</a:t>
            </a:r>
            <a:r>
              <a:rPr lang="en-US" sz="2000" dirty="0" smtClean="0">
                <a:latin typeface=".VnAvant" panose="020B7200000000000000" pitchFamily="34" charset="0"/>
              </a:rPr>
              <a:t>, </a:t>
            </a:r>
            <a:r>
              <a:rPr lang="en-US" sz="2000" dirty="0" err="1" smtClean="0">
                <a:latin typeface=".VnAvant" panose="020B7200000000000000" pitchFamily="34" charset="0"/>
              </a:rPr>
              <a:t>nhá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bÐ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Lµm</a:t>
            </a:r>
            <a:r>
              <a:rPr lang="en-US" sz="2000" dirty="0" smtClean="0">
                <a:latin typeface=".VnAvant" panose="020B7200000000000000" pitchFamily="34" charset="0"/>
              </a:rPr>
              <a:t> ®</a:t>
            </a:r>
            <a:r>
              <a:rPr lang="en-US" sz="2000" dirty="0" err="1" smtClean="0">
                <a:latin typeface=".VnAvant" panose="020B7200000000000000" pitchFamily="34" charset="0"/>
              </a:rPr>
              <a:t>Ñp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cho</a:t>
            </a:r>
            <a:r>
              <a:rPr lang="en-US" sz="2000" dirty="0" smtClean="0">
                <a:latin typeface=".VnAvant" panose="020B7200000000000000" pitchFamily="34" charset="0"/>
              </a:rPr>
              <a:t> ®</a:t>
            </a:r>
            <a:r>
              <a:rPr lang="en-US" sz="2000" dirty="0" err="1" smtClean="0">
                <a:latin typeface=".VnAvant" panose="020B7200000000000000" pitchFamily="34" charset="0"/>
              </a:rPr>
              <a:t>êi</a:t>
            </a:r>
            <a:endParaRPr lang="en-US" sz="2000" dirty="0" smtClean="0">
              <a:latin typeface=".VnAvant" panose="020B7200000000000000" pitchFamily="34" charset="0"/>
            </a:endParaRPr>
          </a:p>
          <a:p>
            <a:r>
              <a:rPr lang="en-US" sz="2000" dirty="0" err="1" smtClean="0">
                <a:latin typeface=".VnAvant" panose="020B7200000000000000" pitchFamily="34" charset="0"/>
              </a:rPr>
              <a:t>Khiªm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nh</a:t>
            </a:r>
            <a:r>
              <a:rPr lang="en-US" sz="2400" dirty="0" err="1" smtClean="0">
                <a:latin typeface=".VnAvant" panose="020B7200000000000000" pitchFamily="34" charset="0"/>
              </a:rPr>
              <a:t>ư</a:t>
            </a:r>
            <a:r>
              <a:rPr lang="en-US" sz="2000" dirty="0" err="1" smtClean="0">
                <a:latin typeface=".VnAvant" panose="020B7200000000000000" pitchFamily="34" charset="0"/>
              </a:rPr>
              <a:t>­êng</a:t>
            </a:r>
            <a:r>
              <a:rPr lang="en-US" sz="2000" dirty="0" smtClean="0">
                <a:latin typeface=".VnAvant" panose="020B7200000000000000" pitchFamily="34" charset="0"/>
              </a:rPr>
              <a:t>, </a:t>
            </a:r>
            <a:r>
              <a:rPr lang="en-US" sz="2000" dirty="0" err="1" smtClean="0">
                <a:latin typeface=".VnAvant" panose="020B7200000000000000" pitchFamily="34" charset="0"/>
              </a:rPr>
              <a:t>lÆng</a:t>
            </a:r>
            <a:r>
              <a:rPr lang="en-US" sz="2000" dirty="0" smtClean="0"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latin typeface=".VnAvant" panose="020B7200000000000000" pitchFamily="34" charset="0"/>
              </a:rPr>
              <a:t>lÏ</a:t>
            </a:r>
            <a:r>
              <a:rPr lang="en-US" sz="2000" dirty="0" smtClean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" name="Left Brace 4"/>
          <p:cNvSpPr/>
          <p:nvPr/>
        </p:nvSpPr>
        <p:spPr>
          <a:xfrm>
            <a:off x="1627105" y="731918"/>
            <a:ext cx="440817" cy="12673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729" y="1073212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605931" y="2266252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605931" y="3831580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627105" y="5396908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0963" y="4219038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3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7388" y="5753699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291" y="2607873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026" y="146566"/>
            <a:ext cx="86951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3.Tìm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GB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26045" y="2248463"/>
            <a:ext cx="123348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6-Point Star 11"/>
          <p:cNvSpPr/>
          <p:nvPr/>
        </p:nvSpPr>
        <p:spPr>
          <a:xfrm>
            <a:off x="1555938" y="1267983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5088596" y="1346895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555938" y="1307439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5088596" y="1346895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1605322" y="1311327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5146681" y="1346895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endParaRPr lang="en-GB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193183"/>
            <a:ext cx="8384146" cy="3528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2" y="3721994"/>
            <a:ext cx="8293994" cy="2807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6372" y="5022761"/>
            <a:ext cx="5215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cành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đời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lẽ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68" y="223502"/>
            <a:ext cx="7029450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006" y="1328402"/>
            <a:ext cx="799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trĩu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6" y="1960875"/>
            <a:ext cx="5495925" cy="695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3718" y="2656200"/>
            <a:ext cx="791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0" y="3730084"/>
            <a:ext cx="7911452" cy="904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006" y="4816699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7" y="459883"/>
            <a:ext cx="7224713" cy="1240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181" y="1700011"/>
            <a:ext cx="3457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597" y="936391"/>
            <a:ext cx="65817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3&quot;/&gt;&lt;/object&gt;&lt;object type=&quot;3&quot; unique_id=&quot;10006&quot;&gt;&lt;property id=&quot;20148&quot; value=&quot;5&quot;/&gt;&lt;property id=&quot;20300&quot; value=&quot;Slide 3&quot;/&gt;&lt;property id=&quot;20307&quot; value=&quot;275&quot;/&gt;&lt;/object&gt;&lt;object type=&quot;3&quot; unique_id=&quot;10009&quot;&gt;&lt;property id=&quot;20148&quot; value=&quot;5&quot;/&gt;&lt;property id=&quot;20300&quot; value=&quot;Slide 4&quot;/&gt;&lt;property id=&quot;20307&quot; value=&quot;285&quot;/&gt;&lt;/object&gt;&lt;object type=&quot;3&quot; unique_id=&quot;11018&quot;&gt;&lt;property id=&quot;20148&quot; value=&quot;5&quot;/&gt;&lt;property id=&quot;20300&quot; value=&quot;Slide 5&quot;/&gt;&lt;property id=&quot;20307&quot; value=&quot;302&quot;/&gt;&lt;/object&gt;&lt;object type=&quot;3&quot; unique_id=&quot;11127&quot;&gt;&lt;property id=&quot;20148&quot; value=&quot;5&quot;/&gt;&lt;property id=&quot;20300&quot; value=&quot;Slide 6&quot;/&gt;&lt;property id=&quot;20307&quot; value=&quot;306&quot;/&gt;&lt;/object&gt;&lt;object type=&quot;3&quot; unique_id=&quot;11128&quot;&gt;&lt;property id=&quot;20148&quot; value=&quot;5&quot;/&gt;&lt;property id=&quot;20300&quot; value=&quot;Slide 7&quot;/&gt;&lt;property id=&quot;20307&quot; value=&quot;303&quot;/&gt;&lt;/object&gt;&lt;object type=&quot;3&quot; unique_id=&quot;11129&quot;&gt;&lt;property id=&quot;20148&quot; value=&quot;5&quot;/&gt;&lt;property id=&quot;20300&quot; value=&quot;Slide 8&quot;/&gt;&lt;property id=&quot;20307&quot; value=&quot;304&quot;/&gt;&lt;/object&gt;&lt;object type=&quot;3&quot; unique_id=&quot;11130&quot;&gt;&lt;property id=&quot;20148&quot; value=&quot;5&quot;/&gt;&lt;property id=&quot;20300&quot; value=&quot;Slide 9&quot;/&gt;&lt;property id=&quot;20307&quot; value=&quot;305&quot;/&gt;&lt;/object&gt;&lt;object type=&quot;3&quot; unique_id=&quot;11321&quot;&gt;&lt;property id=&quot;20148&quot; value=&quot;5&quot;/&gt;&lt;property id=&quot;20300&quot; value=&quot;Slide 10&quot;/&gt;&lt;property id=&quot;20307&quot; value=&quot;307&quot;/&gt;&lt;/object&gt;&lt;object type=&quot;3&quot; unique_id=&quot;11322&quot;&gt;&lt;property id=&quot;20148&quot; value=&quot;5&quot;/&gt;&lt;property id=&quot;20300&quot; value=&quot;Slide 11&quot;/&gt;&lt;property id=&quot;20307&quot; value=&quot;308&quot;/&gt;&lt;/object&gt;&lt;object type=&quot;3&quot; unique_id=&quot;11323&quot;&gt;&lt;property id=&quot;20148&quot; value=&quot;5&quot;/&gt;&lt;property id=&quot;20300&quot; value=&quot;Slide 12&quot;/&gt;&lt;property id=&quot;20307&quot; value=&quot;309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294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HP001 4 hàng</vt:lpstr>
      <vt:lpstr>HP001 4 hang 1 ô ly</vt:lpstr>
      <vt:lpstr>Times New Roman</vt:lpstr>
      <vt:lpstr>Office Theme</vt:lpstr>
      <vt:lpstr>2_Office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29</cp:revision>
  <dcterms:created xsi:type="dcterms:W3CDTF">2020-08-26T02:05:47Z</dcterms:created>
  <dcterms:modified xsi:type="dcterms:W3CDTF">2022-02-27T07:27:43Z</dcterms:modified>
</cp:coreProperties>
</file>