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4" r:id="rId3"/>
    <p:sldId id="267" r:id="rId4"/>
    <p:sldId id="271" r:id="rId5"/>
    <p:sldId id="258" r:id="rId6"/>
    <p:sldId id="259" r:id="rId7"/>
    <p:sldId id="268" r:id="rId8"/>
    <p:sldId id="260" r:id="rId9"/>
    <p:sldId id="269" r:id="rId10"/>
    <p:sldId id="270" r:id="rId11"/>
  </p:sldIdLst>
  <p:sldSz cx="12192000" cy="6858000"/>
  <p:notesSz cx="6858000" cy="9144000"/>
  <p:embeddedFontLst>
    <p:embeddedFont>
      <p:font typeface="VNI-Avo" pitchFamily="2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E653-1A14-4478-B1E1-DAA620341AFF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29E7-EE40-4893-A7E0-A1B3883AB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BD6E-C7BA-4822-B1D8-442D2D1FF140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836D-DD7E-4591-B745-48753C4D3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1E26-7B31-489E-A2EE-363326C659E1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3B38-4FC3-4F50-8241-74EC181E9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2CF9-4397-459B-B735-84FD7C10EC58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07A8-C076-4BE5-B13C-276DBD876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AF6A-9226-4DB5-873C-D87BF38A2232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4738A-9C72-444C-9F4F-A1B23EFB4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D089-BDBC-4D90-BB68-3F88C7B8DAB5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D797-D941-4672-AA5A-54C607CF2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C44A-3937-4B1A-8292-12F4F2494EEC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AEBC-8994-4588-B25A-BF105C249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F24F-8F42-4604-847E-C51654DF1F05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3F15-8A80-4181-9EAE-799561371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57F7-1AD8-4B23-BBC6-CC3FF7061D35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C033-D6E8-4817-A940-BE2F2B852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EEFD-DCA9-4C91-84E4-5014ADF39D80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8D17-A7C6-485B-91ED-71182D7F7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5BCD-B7FD-494C-911E-4C3CCF32C472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A247-2845-4C0E-9D3F-CA87A5EB3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A03628-3009-4D60-A813-B68F56A1485C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63657-446E-43E2-AB82-1011D52CA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650" y="5403850"/>
            <a:ext cx="109315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VNI-Avo" pitchFamily="2" charset="0"/>
              </a:rPr>
              <a:t>    Caàu thuû soá 7 thu huùt khaùn giaû baèng moät cuù suùt döùt ñieåm.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4038" y="5424488"/>
            <a:ext cx="671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3013" y="6034088"/>
            <a:ext cx="66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44638" y="6029325"/>
            <a:ext cx="673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1750" name="Picture 2"/>
          <p:cNvPicPr>
            <a:picLocks noChangeAspect="1"/>
          </p:cNvPicPr>
          <p:nvPr/>
        </p:nvPicPr>
        <p:blipFill>
          <a:blip r:embed="rId3"/>
          <a:srcRect b="21606"/>
          <a:stretch>
            <a:fillRect/>
          </a:stretch>
        </p:blipFill>
        <p:spPr bwMode="auto">
          <a:xfrm>
            <a:off x="582613" y="366713"/>
            <a:ext cx="1097915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282" y="264406"/>
            <a:ext cx="5706737" cy="632368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53" y="364135"/>
            <a:ext cx="4304623" cy="61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608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33031" y="768350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39946" y="768350"/>
            <a:ext cx="1598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282901"/>
              </p:ext>
            </p:extLst>
          </p:nvPr>
        </p:nvGraphicFramePr>
        <p:xfrm>
          <a:off x="4049715" y="1990546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/>
                  </a:extLst>
                </a:gridCol>
                <a:gridCol w="1422400">
                  <a:extLst>
                    <a:ext uri="{9D8B030D-6E8A-4147-A177-3AD203B41FA5}"/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ut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suùt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2075" y="3554413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0819" y="3554412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huït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20988" y="3554411"/>
            <a:ext cx="1133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luït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87082" y="3581046"/>
            <a:ext cx="1763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döùt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42039" y="3554411"/>
            <a:ext cx="1765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möùt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83413" y="3548768"/>
            <a:ext cx="13287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nöùt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45744" y="3554411"/>
            <a:ext cx="11318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suït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24788" y="3550355"/>
            <a:ext cx="13287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söùt</a:t>
            </a:r>
            <a:endParaRPr lang="en-US" sz="4400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236538" y="4327525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buùt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chì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22688" y="4330700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möùt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döøa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35975" y="419735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>
                <a:latin typeface="VNI-Avo" pitchFamily="2" charset="0"/>
              </a:rPr>
              <a:t>nöùt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neû</a:t>
            </a:r>
            <a:endParaRPr lang="en-US" sz="4400" b="1" dirty="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1866900"/>
            <a:ext cx="2540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5" y="1889125"/>
            <a:ext cx="2543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5688" y="2133600"/>
            <a:ext cx="30289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632178" y="4959350"/>
            <a:ext cx="5644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73689" y="5089525"/>
            <a:ext cx="8353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076267" y="4842933"/>
            <a:ext cx="835377" cy="112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4463" y="123825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78613" y="155575"/>
            <a:ext cx="1598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05300" y="1163638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/>
                  </a:extLst>
                </a:gridCol>
                <a:gridCol w="1422400">
                  <a:extLst>
                    <a:ext uri="{9D8B030D-6E8A-4147-A177-3AD203B41FA5}"/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ut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suùt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4013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33866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huït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89288" y="2795588"/>
            <a:ext cx="1133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luït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05513" y="2784475"/>
            <a:ext cx="1763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döùt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94575" y="2795588"/>
            <a:ext cx="1765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67800" y="2795588"/>
            <a:ext cx="13287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nöùt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69141" y="2795588"/>
            <a:ext cx="11318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suït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434638" y="2795588"/>
            <a:ext cx="13287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söùt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1130" y="5830888"/>
            <a:ext cx="298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buùt chì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97067" y="5830888"/>
            <a:ext cx="298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 döøa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850313" y="5805488"/>
            <a:ext cx="3124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nöùt neû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093" y="4079875"/>
            <a:ext cx="20764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7505" y="4229100"/>
            <a:ext cx="25431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91551" y="3925888"/>
            <a:ext cx="26384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2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/>
          <a:srcRect r="81351" b="73651"/>
          <a:stretch>
            <a:fillRect/>
          </a:stretch>
        </p:blipFill>
        <p:spPr bwMode="auto">
          <a:xfrm>
            <a:off x="49213" y="627063"/>
            <a:ext cx="22637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1628775"/>
            <a:ext cx="1188878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338138" y="5195888"/>
            <a:ext cx="1184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NI-Avo" pitchFamily="2" charset="0"/>
              </a:rPr>
              <a:t>    Traän ñaáu thaät gay caán. Luùc ñaàu ñoâi baïn chôi raát hay, ñoäi nhaø bò daãn moät baøn. Baát ngôø caàu thuû soá 7 suùt xa. Tæ soá laø moät ñeàu. Phuùt choùt soá 7 laïi böùt phaù ghi baøn. Khaùn giaû hoø reo nhaûy muùa.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89979" y="5626893"/>
            <a:ext cx="52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86175" y="6072188"/>
            <a:ext cx="509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öt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3482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149225"/>
            <a:ext cx="1025525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5175" y="6072188"/>
            <a:ext cx="525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0" y="0"/>
            <a:ext cx="12192000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VNI-Avo" pitchFamily="2" charset="0"/>
              </a:rPr>
              <a:t>    </a:t>
            </a:r>
            <a:r>
              <a:rPr lang="en-US" sz="6500" b="1" dirty="0" err="1">
                <a:latin typeface="VNI-Avo" pitchFamily="2" charset="0"/>
              </a:rPr>
              <a:t>Traän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ñaáu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thaät</a:t>
            </a:r>
            <a:r>
              <a:rPr lang="en-US" sz="6500" b="1" dirty="0">
                <a:latin typeface="VNI-Avo" pitchFamily="2" charset="0"/>
              </a:rPr>
              <a:t> gay </a:t>
            </a:r>
            <a:r>
              <a:rPr lang="en-US" sz="6500" b="1" dirty="0" err="1">
                <a:latin typeface="VNI-Avo" pitchFamily="2" charset="0"/>
              </a:rPr>
              <a:t>caán</a:t>
            </a:r>
            <a:r>
              <a:rPr lang="en-US" sz="6500" b="1" dirty="0">
                <a:latin typeface="VNI-Avo" pitchFamily="2" charset="0"/>
              </a:rPr>
              <a:t>. </a:t>
            </a:r>
            <a:r>
              <a:rPr lang="en-US" sz="6500" b="1" dirty="0" err="1">
                <a:latin typeface="VNI-Avo" pitchFamily="2" charset="0"/>
              </a:rPr>
              <a:t>Luùc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ñaàu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ñoâi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baïn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chôi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raát</a:t>
            </a:r>
            <a:r>
              <a:rPr lang="en-US" sz="6500" b="1" dirty="0">
                <a:latin typeface="VNI-Avo" pitchFamily="2" charset="0"/>
              </a:rPr>
              <a:t> hay, </a:t>
            </a:r>
            <a:r>
              <a:rPr lang="en-US" sz="6500" b="1" dirty="0" err="1">
                <a:latin typeface="VNI-Avo" pitchFamily="2" charset="0"/>
              </a:rPr>
              <a:t>ñoäi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nhaø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bò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daãn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moät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baøn</a:t>
            </a:r>
            <a:r>
              <a:rPr lang="en-US" sz="6500" b="1" dirty="0">
                <a:latin typeface="VNI-Avo" pitchFamily="2" charset="0"/>
              </a:rPr>
              <a:t>. </a:t>
            </a:r>
            <a:r>
              <a:rPr lang="en-US" sz="6500" b="1" dirty="0" err="1">
                <a:latin typeface="VNI-Avo" pitchFamily="2" charset="0"/>
              </a:rPr>
              <a:t>Baát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 smtClean="0">
                <a:latin typeface="VNI-Avo" pitchFamily="2" charset="0"/>
              </a:rPr>
              <a:t>ngô,ø</a:t>
            </a:r>
            <a:r>
              <a:rPr lang="en-US" sz="6500" b="1" dirty="0" smtClean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caàu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thuû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soá</a:t>
            </a:r>
            <a:r>
              <a:rPr lang="en-US" sz="6500" b="1" dirty="0">
                <a:latin typeface="VNI-Avo" pitchFamily="2" charset="0"/>
              </a:rPr>
              <a:t> 7 </a:t>
            </a:r>
            <a:r>
              <a:rPr lang="en-US" sz="6500" b="1" dirty="0" err="1">
                <a:latin typeface="VNI-Avo" pitchFamily="2" charset="0"/>
              </a:rPr>
              <a:t>suùt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 smtClean="0">
                <a:latin typeface="VNI-Avo" pitchFamily="2" charset="0"/>
              </a:rPr>
              <a:t>xa</a:t>
            </a:r>
            <a:r>
              <a:rPr lang="en-US" sz="6500" b="1" dirty="0">
                <a:latin typeface="VNI-Avo" pitchFamily="2" charset="0"/>
              </a:rPr>
              <a:t>,</a:t>
            </a:r>
            <a:r>
              <a:rPr lang="en-US" sz="6500" b="1" dirty="0" smtClean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t</a:t>
            </a:r>
            <a:r>
              <a:rPr lang="en-US" sz="6500" b="1" dirty="0" err="1" smtClean="0">
                <a:latin typeface="VNI-Avo" pitchFamily="2" charset="0"/>
              </a:rPr>
              <a:t>æ</a:t>
            </a:r>
            <a:r>
              <a:rPr lang="en-US" sz="6500" b="1" dirty="0" smtClean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soá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laø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moät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ñeàu</a:t>
            </a:r>
            <a:r>
              <a:rPr lang="en-US" sz="6500" b="1" dirty="0">
                <a:latin typeface="VNI-Avo" pitchFamily="2" charset="0"/>
              </a:rPr>
              <a:t>. </a:t>
            </a:r>
            <a:r>
              <a:rPr lang="en-US" sz="6500" b="1" dirty="0" err="1">
                <a:latin typeface="VNI-Avo" pitchFamily="2" charset="0"/>
              </a:rPr>
              <a:t>Phuùt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 smtClean="0">
                <a:latin typeface="VNI-Avo" pitchFamily="2" charset="0"/>
              </a:rPr>
              <a:t>choùt</a:t>
            </a:r>
            <a:r>
              <a:rPr lang="en-US" sz="6500" b="1" dirty="0" smtClean="0">
                <a:latin typeface="VNI-Avo" pitchFamily="2" charset="0"/>
              </a:rPr>
              <a:t>, </a:t>
            </a:r>
            <a:r>
              <a:rPr lang="en-US" sz="6500" b="1" dirty="0" err="1">
                <a:latin typeface="VNI-Avo" pitchFamily="2" charset="0"/>
              </a:rPr>
              <a:t>soá</a:t>
            </a:r>
            <a:r>
              <a:rPr lang="en-US" sz="6500" b="1" dirty="0">
                <a:latin typeface="VNI-Avo" pitchFamily="2" charset="0"/>
              </a:rPr>
              <a:t> 7 </a:t>
            </a:r>
            <a:r>
              <a:rPr lang="en-US" sz="6500" b="1" dirty="0" err="1">
                <a:latin typeface="VNI-Avo" pitchFamily="2" charset="0"/>
              </a:rPr>
              <a:t>laïi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böùt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phaù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ghi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baøn</a:t>
            </a:r>
            <a:r>
              <a:rPr lang="en-US" sz="6500" b="1" dirty="0">
                <a:latin typeface="VNI-Avo" pitchFamily="2" charset="0"/>
              </a:rPr>
              <a:t>. </a:t>
            </a:r>
            <a:r>
              <a:rPr lang="en-US" sz="6500" b="1" dirty="0" err="1">
                <a:latin typeface="VNI-Avo" pitchFamily="2" charset="0"/>
              </a:rPr>
              <a:t>Khaùn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giaû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hoø</a:t>
            </a:r>
            <a:r>
              <a:rPr lang="en-US" sz="6500" b="1" dirty="0">
                <a:latin typeface="VNI-Avo" pitchFamily="2" charset="0"/>
              </a:rPr>
              <a:t> reo </a:t>
            </a:r>
            <a:r>
              <a:rPr lang="en-US" sz="6500" b="1" dirty="0" err="1">
                <a:latin typeface="VNI-Avo" pitchFamily="2" charset="0"/>
              </a:rPr>
              <a:t>nhaûy</a:t>
            </a:r>
            <a:r>
              <a:rPr lang="en-US" sz="6500" b="1" dirty="0">
                <a:latin typeface="VNI-Avo" pitchFamily="2" charset="0"/>
              </a:rPr>
              <a:t> </a:t>
            </a:r>
            <a:r>
              <a:rPr lang="en-US" sz="6500" b="1" dirty="0" err="1">
                <a:latin typeface="VNI-Avo" pitchFamily="2" charset="0"/>
              </a:rPr>
              <a:t>muùa</a:t>
            </a:r>
            <a:r>
              <a:rPr lang="en-US" sz="6500" b="1" dirty="0">
                <a:latin typeface="VNI-Avo" pitchFamily="2" charset="0"/>
              </a:rPr>
              <a:t>.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08339" y="4975049"/>
            <a:ext cx="9302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500" b="1" dirty="0" err="1">
                <a:solidFill>
                  <a:srgbClr val="FF00FF"/>
                </a:solidFill>
                <a:latin typeface="VNI-Avo" pitchFamily="2" charset="0"/>
              </a:rPr>
              <a:t>öt</a:t>
            </a:r>
            <a:endParaRPr lang="en-US" sz="65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756878" y="2971799"/>
            <a:ext cx="9302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5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5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5988050" y="3979863"/>
            <a:ext cx="9302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5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5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417513"/>
            <a:ext cx="1924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297113" y="261938"/>
            <a:ext cx="776128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>
                <a:latin typeface="VNI-Avo" pitchFamily="2" charset="0"/>
              </a:rPr>
              <a:t>Ñaù boùng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8263" y="1462088"/>
            <a:ext cx="9415462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34" y="550842"/>
            <a:ext cx="9151345" cy="549076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1" y="1214833"/>
            <a:ext cx="2645883" cy="41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3&quot;/&gt;&lt;property id=&quot;20307&quot; value=&quot;267&quot;/&gt;&lt;/object&gt;&lt;object type=&quot;3&quot; unique_id=&quot;10006&quot;&gt;&lt;property id=&quot;20148&quot; value=&quot;5&quot;/&gt;&lt;property id=&quot;20300&quot; value=&quot;Slide 5&quot;/&gt;&lt;property id=&quot;20307&quot; value=&quot;258&quot;/&gt;&lt;/object&gt;&lt;object type=&quot;3&quot; unique_id=&quot;10007&quot;&gt;&lt;property id=&quot;20148&quot; value=&quot;5&quot;/&gt;&lt;property id=&quot;20300&quot; value=&quot;Slide 6&quot;/&gt;&lt;property id=&quot;20307&quot; value=&quot;259&quot;/&gt;&lt;/object&gt;&lt;object type=&quot;3&quot; unique_id=&quot;10008&quot;&gt;&lt;property id=&quot;20148&quot; value=&quot;5&quot;/&gt;&lt;property id=&quot;20300&quot; value=&quot;Slide 7&quot;/&gt;&lt;property id=&quot;20307&quot; value=&quot;268&quot;/&gt;&lt;/object&gt;&lt;object type=&quot;3&quot; unique_id=&quot;10009&quot;&gt;&lt;property id=&quot;20148&quot; value=&quot;5&quot;/&gt;&lt;property id=&quot;20300&quot; value=&quot;Slide 8&quot;/&gt;&lt;property id=&quot;20307&quot; value=&quot;260&quot;/&gt;&lt;/object&gt;&lt;object type=&quot;3&quot; unique_id=&quot;10027&quot;&gt;&lt;property id=&quot;20148&quot; value=&quot;5&quot;/&gt;&lt;property id=&quot;20300&quot; value=&quot;Slide 4&quot;/&gt;&lt;property id=&quot;20307&quot; value=&quot;271&quot;/&gt;&lt;/object&gt;&lt;object type=&quot;3&quot; unique_id=&quot;10028&quot;&gt;&lt;property id=&quot;20148&quot; value=&quot;5&quot;/&gt;&lt;property id=&quot;20300&quot; value=&quot;Slide 9&quot;/&gt;&lt;property id=&quot;20307&quot; value=&quot;269&quot;/&gt;&lt;/object&gt;&lt;object type=&quot;3&quot; unique_id=&quot;10029&quot;&gt;&lt;property id=&quot;20148&quot; value=&quot;5&quot;/&gt;&lt;property id=&quot;20300&quot; value=&quot;Slide 10&quot;/&gt;&lt;property id=&quot;20307&quot; value=&quot;270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328</TotalTime>
  <Words>199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VNI-Avo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MTBA</cp:lastModifiedBy>
  <cp:revision>159</cp:revision>
  <dcterms:created xsi:type="dcterms:W3CDTF">2020-10-19T12:51:54Z</dcterms:created>
  <dcterms:modified xsi:type="dcterms:W3CDTF">2021-11-14T08:25:50Z</dcterms:modified>
  <cp:category>Kết nối tri thức với cuộc sống</cp:category>
</cp:coreProperties>
</file>