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84" r:id="rId4"/>
    <p:sldId id="256" r:id="rId5"/>
    <p:sldId id="310" r:id="rId6"/>
    <p:sldId id="302" r:id="rId7"/>
    <p:sldId id="264" r:id="rId8"/>
    <p:sldId id="304" r:id="rId9"/>
    <p:sldId id="260" r:id="rId10"/>
    <p:sldId id="262" r:id="rId11"/>
    <p:sldId id="263" r:id="rId12"/>
    <p:sldId id="298" r:id="rId13"/>
    <p:sldId id="306" r:id="rId14"/>
    <p:sldId id="258" r:id="rId15"/>
    <p:sldId id="307" r:id="rId16"/>
    <p:sldId id="308" r:id="rId17"/>
    <p:sldId id="299" r:id="rId18"/>
  </p:sldIdLst>
  <p:sldSz cx="11430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68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12/11/2021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99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12/11/2021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12/11/2021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11/12/2021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12/11/2021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12/11/2021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12/11/2021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11/12/2021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12/11/2021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12/11/2021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12/11/2021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12/11/2021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12/11/2021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70955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6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66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49:</a:t>
            </a:r>
            <a:r>
              <a:rPr lang="en-US" sz="66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1898D595-C319-4432-A7CE-4B3E4ACEFD7B}"/>
              </a:ext>
            </a:extLst>
          </p:cNvPr>
          <p:cNvSpPr/>
          <p:nvPr/>
        </p:nvSpPr>
        <p:spPr>
          <a:xfrm>
            <a:off x="1524001" y="142567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89C1656-A800-4E37-AB50-D2E5F3B63653}"/>
              </a:ext>
            </a:extLst>
          </p:cNvPr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B268AC4-9DDB-4E04-96C8-531F61996282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714A72-D745-45BD-B1E8-48CF80C5E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91076"/>
            <a:ext cx="5486400" cy="52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EEA737-C1FE-495F-BC67-2F4A937268BF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79358B3-D2AD-4341-82A1-A639C6FB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4" y="1377459"/>
            <a:ext cx="9727096" cy="532814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62AEDF4-A2A5-4B87-8C4F-DD433DA5DEAE}"/>
              </a:ext>
            </a:extLst>
          </p:cNvPr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222DB03-F1F6-4BD6-BA54-92BD976E5B9D}"/>
              </a:ext>
            </a:extLst>
          </p:cNvPr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69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752600"/>
            <a:ext cx="1905000" cy="5082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BD401C4-5D01-4A67-B056-79942F0BDAC0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2E8D70-AB9E-4DF7-9133-2F0E014F3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90800"/>
            <a:ext cx="9540242" cy="227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533400"/>
            <a:ext cx="3355577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977" y="380999"/>
            <a:ext cx="7388623" cy="3505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977" y="3886201"/>
            <a:ext cx="7388624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62000"/>
            <a:ext cx="3387400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762000"/>
            <a:ext cx="6019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107442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ơt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973B854-879B-49B2-B8FA-943713F6EF5C}"/>
              </a:ext>
            </a:extLst>
          </p:cNvPr>
          <p:cNvSpPr txBox="1"/>
          <p:nvPr/>
        </p:nvSpPr>
        <p:spPr>
          <a:xfrm>
            <a:off x="3200400" y="134956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A0F2C9-F702-4C53-8FDF-DEA3BCDB1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205"/>
            <a:ext cx="1138913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809EF1-9473-4E9B-9554-2E377F6A12B6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prstClr val="black"/>
                </a:solidFill>
              </a:rPr>
              <a:t>TIẾNG VIỆT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49:  </a:t>
            </a: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62200" y="3429000"/>
          <a:ext cx="7620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5800" y="3615530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en-US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632075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1231" y="4650347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ót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2203936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9637" y="2203934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1675" y="2209800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4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289538" y="85148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685800" y="851481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33EF2A9-7B9F-4744-BCD3-A2BB17CB0B3E}"/>
              </a:ext>
            </a:extLst>
          </p:cNvPr>
          <p:cNvSpPr txBox="1"/>
          <p:nvPr/>
        </p:nvSpPr>
        <p:spPr>
          <a:xfrm>
            <a:off x="3200400" y="4916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FC8D8D-810C-4942-8A12-D53A7F31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35896"/>
            <a:ext cx="7391400" cy="2983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66491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thớt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vợt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=""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519547-BEA7-4D07-B2DE-887C89D62FBC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462683" y="555050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Những điều cần tránh khi ăn quả nhót bạn nê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34" y="2286000"/>
            <a:ext cx="262767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2819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08" y="2139462"/>
            <a:ext cx="38688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6429" y="4874704"/>
            <a:ext cx="255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nhót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1992" y="4890746"/>
            <a:ext cx="255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lốt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53364" y="4784439"/>
            <a:ext cx="255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242086" y="548640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601200" y="543827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2C94645-0196-4975-AF18-D05B4E510990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68FE693-9717-4836-9BBC-DF424C18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6" y="982768"/>
            <a:ext cx="11169354" cy="58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D5B77A1-B030-4FC4-9038-A7D8AC60F794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85FD33-5283-488F-A6CC-C38D9334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51" y="1295400"/>
            <a:ext cx="10118697" cy="537613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15000" y="56388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86600" y="56388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86600" y="60198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72400" y="60198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EEA737-C1FE-495F-BC67-2F4A937268BF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79358B3-D2AD-4341-82A1-A639C6FB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4" y="1377459"/>
            <a:ext cx="9727096" cy="550139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62AEDF4-A2A5-4B87-8C4F-DD433DA5DEAE}"/>
              </a:ext>
            </a:extLst>
          </p:cNvPr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222DB03-F1F6-4BD6-BA54-92BD976E5B9D}"/>
              </a:ext>
            </a:extLst>
          </p:cNvPr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08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C7D365-3DA6-4C06-A683-A763FCBB5A00}"/>
              </a:ext>
            </a:extLst>
          </p:cNvPr>
          <p:cNvSpPr txBox="1"/>
          <p:nvPr/>
        </p:nvSpPr>
        <p:spPr>
          <a:xfrm>
            <a:off x="3200400" y="29497"/>
            <a:ext cx="3981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51: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,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it</a:t>
            </a:r>
            <a:endParaRPr lang="en-US" sz="28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4F02137-454F-451B-AD7D-741AD6377EDE}"/>
              </a:ext>
            </a:extLst>
          </p:cNvPr>
          <p:cNvSpPr/>
          <p:nvPr/>
        </p:nvSpPr>
        <p:spPr>
          <a:xfrm>
            <a:off x="1524000" y="143643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4C476A8-4482-4B42-99D0-AC924F8AA972}"/>
              </a:ext>
            </a:extLst>
          </p:cNvPr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B3A150-63D2-4719-81A9-0B6FA5155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562" y="1600200"/>
            <a:ext cx="4701438" cy="51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84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4&quot;/&gt;&lt;property id=&quot;20307&quot; value=&quot;302&quot;/&gt;&lt;/object&gt;&lt;object type=&quot;3&quot; unique_id=&quot;10008&quot;&gt;&lt;property id=&quot;20148&quot; value=&quot;5&quot;/&gt;&lt;property id=&quot;20300&quot; value=&quot;Slide 5&quot;/&gt;&lt;property id=&quot;20307&quot; value=&quot;264&quot;/&gt;&lt;/object&gt;&lt;object type=&quot;3&quot; unique_id=&quot;10009&quot;&gt;&lt;property id=&quot;20148&quot; value=&quot;5&quot;/&gt;&lt;property id=&quot;20300&quot; value=&quot;Slide 6&quot;/&gt;&lt;property id=&quot;20307&quot; value=&quot;304&quot;/&gt;&lt;/object&gt;&lt;object type=&quot;3&quot; unique_id=&quot;10013&quot;&gt;&lt;property id=&quot;20148&quot; value=&quot;5&quot;/&gt;&lt;property id=&quot;20300&quot; value=&quot;Slide 12&quot;/&gt;&lt;property id=&quot;20307&quot; value=&quot;258&quot;/&gt;&lt;/object&gt;&lt;object type=&quot;3&quot; unique_id=&quot;10014&quot;&gt;&lt;property id=&quot;20148&quot; value=&quot;5&quot;/&gt;&lt;property id=&quot;20300&quot; value=&quot;Slide 7&quot;/&gt;&lt;property id=&quot;20307&quot; value=&quot;260&quot;/&gt;&lt;/object&gt;&lt;object type=&quot;3&quot; unique_id=&quot;10015&quot;&gt;&lt;property id=&quot;20148&quot; value=&quot;5&quot;/&gt;&lt;property id=&quot;20300&quot; value=&quot;Slide 8&quot;/&gt;&lt;property id=&quot;20307&quot; value=&quot;262&quot;/&gt;&lt;/object&gt;&lt;object type=&quot;3&quot; unique_id=&quot;10016&quot;&gt;&lt;property id=&quot;20148&quot; value=&quot;5&quot;/&gt;&lt;property id=&quot;20300&quot; value=&quot;Slide 9&quot;/&gt;&lt;property id=&quot;20307&quot; value=&quot;263&quot;/&gt;&lt;/object&gt;&lt;object type=&quot;3&quot; unique_id=&quot;10017&quot;&gt;&lt;property id=&quot;20148&quot; value=&quot;5&quot;/&gt;&lt;property id=&quot;20300&quot; value=&quot;Slide 10&quot;/&gt;&lt;property id=&quot;20307&quot; value=&quot;298&quot;/&gt;&lt;/object&gt;&lt;object type=&quot;3&quot; unique_id=&quot;10018&quot;&gt;&lt;property id=&quot;20148&quot; value=&quot;5&quot;/&gt;&lt;property id=&quot;20300&quot; value=&quot;Slide 11&quot;/&gt;&lt;property id=&quot;20307&quot; value=&quot;306&quot;/&gt;&lt;/object&gt;&lt;object type=&quot;3&quot; unique_id=&quot;10019&quot;&gt;&lt;property id=&quot;20148&quot; value=&quot;5&quot;/&gt;&lt;property id=&quot;20300&quot; value=&quot;Slide 15 - &amp;quot;Dặn dò  Tìm những từ ngữ chứa các vần ot, ôt, ơt. &amp;quot;&quot;/&gt;&lt;property id=&quot;20307&quot; value=&quot;299&quot;/&gt;&lt;/object&gt;&lt;object type=&quot;3&quot; unique_id=&quot;10096&quot;&gt;&lt;property id=&quot;20148&quot; value=&quot;5&quot;/&gt;&lt;property id=&quot;20300&quot; value=&quot;Slide 13&quot;/&gt;&lt;property id=&quot;20307&quot; value=&quot;307&quot;/&gt;&lt;/object&gt;&lt;object type=&quot;3&quot; unique_id=&quot;10097&quot;&gt;&lt;property id=&quot;20148&quot; value=&quot;5&quot;/&gt;&lt;property id=&quot;20300&quot; value=&quot;Slide 14&quot;/&gt;&lt;property id=&quot;20307&quot; value=&quot;308&quot;/&gt;&lt;/object&gt;&lt;object type=&quot;3&quot; unique_id=&quot;10360&quot;&gt;&lt;property id=&quot;20148&quot; value=&quot;5&quot;/&gt;&lt;property id=&quot;20300&quot; value=&quot;Slide 3&quot;/&gt;&lt;property id=&quot;20307&quot; value=&quot;310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172</Words>
  <Application>Microsoft Office PowerPoint</Application>
  <PresentationFormat>Custom</PresentationFormat>
  <Paragraphs>51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.VnAvant</vt:lpstr>
      <vt:lpstr>Arial</vt:lpstr>
      <vt:lpstr>Calibri</vt:lpstr>
      <vt:lpstr>Chivo Light</vt:lpstr>
      <vt:lpstr>Euphemia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ot, ôt, ơt.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MTBA</cp:lastModifiedBy>
  <cp:revision>67</cp:revision>
  <dcterms:created xsi:type="dcterms:W3CDTF">2020-07-22T10:07:09Z</dcterms:created>
  <dcterms:modified xsi:type="dcterms:W3CDTF">2021-11-12T01:59:39Z</dcterms:modified>
</cp:coreProperties>
</file>