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84" r:id="rId4"/>
    <p:sldId id="256" r:id="rId5"/>
    <p:sldId id="311" r:id="rId6"/>
    <p:sldId id="302" r:id="rId7"/>
    <p:sldId id="264" r:id="rId8"/>
    <p:sldId id="304" r:id="rId9"/>
    <p:sldId id="260" r:id="rId10"/>
    <p:sldId id="306" r:id="rId11"/>
    <p:sldId id="258" r:id="rId12"/>
    <p:sldId id="307" r:id="rId13"/>
    <p:sldId id="308" r:id="rId14"/>
    <p:sldId id="299" r:id="rId15"/>
    <p:sldId id="259" r:id="rId16"/>
  </p:sldIdLst>
  <p:sldSz cx="11430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8" y="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12/11/2021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2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11/12/2021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11/12/2021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12/11/2021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12/11/2021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12/11/2021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3355577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33400"/>
            <a:ext cx="7391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338740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5562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A3440E-AD57-40CE-8375-A38DDD7DC0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EA1FB9-9A71-4245-A558-C0F5ADA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2800" b="1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809EF1-9473-4E9B-9554-2E377F6A12B6}"/>
              </a:ext>
            </a:extLst>
          </p:cNvPr>
          <p:cNvSpPr txBox="1"/>
          <p:nvPr/>
        </p:nvSpPr>
        <p:spPr>
          <a:xfrm>
            <a:off x="3124200" y="76200"/>
            <a:ext cx="49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</a:rPr>
              <a:t>TIẾNG VIỆT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48:  </a:t>
            </a:r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ât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62200" y="3429000"/>
          <a:ext cx="7620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3615530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632075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1231" y="4650347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2203936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9637" y="2203934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1675" y="2209800"/>
            <a:ext cx="1676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219200" y="870776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533400" y="84656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0AAB9A-B9B4-4122-8D8E-9A70138E0998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1A048D-CFD9-419E-A09B-A096C69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1455191"/>
            <a:ext cx="8273848" cy="2770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56508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lạt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=""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DC17BD-ABF6-486D-AD4C-B273964E8D8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62270" r="63036" b="29841"/>
          <a:stretch/>
        </p:blipFill>
        <p:spPr>
          <a:xfrm>
            <a:off x="726423" y="2743200"/>
            <a:ext cx="2528394" cy="2452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5" t="62271" r="37156" b="29365"/>
          <a:stretch/>
        </p:blipFill>
        <p:spPr>
          <a:xfrm>
            <a:off x="4367846" y="2690446"/>
            <a:ext cx="2403302" cy="2525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5" t="62270" r="9909" b="29682"/>
          <a:stretch/>
        </p:blipFill>
        <p:spPr>
          <a:xfrm>
            <a:off x="7884178" y="2743200"/>
            <a:ext cx="243840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4092" y="5334000"/>
            <a:ext cx="22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6502" y="5278735"/>
            <a:ext cx="22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3401" y="5333999"/>
            <a:ext cx="22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ật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748699" y="597446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622132" y="595688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229600" y="598033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C667EF-A2BC-4F5F-8194-AF89454C64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204063-8C21-483F-8DF6-76ACEDEA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8F96A6-AF39-4CC9-A313-57F0F069F9C7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858000" y="58674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5873262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29600" y="62484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6265985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AE7DD6-9A92-4A82-90E8-BE691F0AF3F5}"/>
              </a:ext>
            </a:extLst>
          </p:cNvPr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8E7960-4FB0-4213-841D-E48BB8BAE221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5&quot;/&gt;&lt;property id=&quot;20307&quot; value=&quot;284&quot;/&gt;&lt;/object&gt;&lt;object type=&quot;3&quot; unique_id=&quot;10005&quot;&gt;&lt;property id=&quot;20148&quot; value=&quot;5&quot;/&gt;&lt;property id=&quot;20300&quot; value=&quot;Slide 6&quot;/&gt;&lt;property id=&quot;20307&quot; value=&quot;256&quot;/&gt;&lt;/object&gt;&lt;object type=&quot;3&quot; unique_id=&quot;10006&quot;&gt;&lt;property id=&quot;20148&quot; value=&quot;5&quot;/&gt;&lt;property id=&quot;20300&quot; value=&quot;Slide 8&quot;/&gt;&lt;property id=&quot;20307&quot; value=&quot;302&quot;/&gt;&lt;/object&gt;&lt;object type=&quot;3&quot; unique_id=&quot;10008&quot;&gt;&lt;property id=&quot;20148&quot; value=&quot;5&quot;/&gt;&lt;property id=&quot;20300&quot; value=&quot;Slide 9&quot;/&gt;&lt;property id=&quot;20307&quot; value=&quot;264&quot;/&gt;&lt;/object&gt;&lt;object type=&quot;3&quot; unique_id=&quot;10009&quot;&gt;&lt;property id=&quot;20148&quot; value=&quot;5&quot;/&gt;&lt;property id=&quot;20300&quot; value=&quot;Slide 10&quot;/&gt;&lt;property id=&quot;20307&quot; value=&quot;304&quot;/&gt;&lt;/object&gt;&lt;object type=&quot;3&quot; unique_id=&quot;10013&quot;&gt;&lt;property id=&quot;20148&quot; value=&quot;5&quot;/&gt;&lt;property id=&quot;20300&quot; value=&quot;Slide 13&quot;/&gt;&lt;property id=&quot;20307&quot; value=&quot;258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306&quot;/&gt;&lt;/object&gt;&lt;object type=&quot;3&quot; unique_id=&quot;10016&quot;&gt;&lt;property id=&quot;20148&quot; value=&quot;5&quot;/&gt;&lt;property id=&quot;20300&quot; value=&quot;Slide 16 - &amp;quot;Dặn dò  Tìm những từ ngữ chứa các vần at, ăt, ât. &amp;quot;&quot;/&gt;&lt;property id=&quot;20307&quot; value=&quot;299&quot;/&gt;&lt;/object&gt;&lt;object type=&quot;3&quot; unique_id=&quot;10017&quot;&gt;&lt;property id=&quot;20148&quot; value=&quot;5&quot;/&gt;&lt;property id=&quot;20300&quot; value=&quot;Slide 17&quot;/&gt;&lt;property id=&quot;20307&quot; value=&quot;259&quot;/&gt;&lt;/object&gt;&lt;object type=&quot;3&quot; unique_id=&quot;10085&quot;&gt;&lt;property id=&quot;20148&quot; value=&quot;5&quot;/&gt;&lt;property id=&quot;20300&quot; value=&quot;Slide 14&quot;/&gt;&lt;property id=&quot;20307&quot; value=&quot;307&quot;/&gt;&lt;/object&gt;&lt;object type=&quot;3&quot; unique_id=&quot;10086&quot;&gt;&lt;property id=&quot;20148&quot; value=&quot;5&quot;/&gt;&lt;property id=&quot;20300&quot; value=&quot;Slide 15&quot;/&gt;&lt;property id=&quot;20307&quot; value=&quot;308&quot;/&gt;&lt;/object&gt;&lt;object type=&quot;3&quot; unique_id=&quot;10192&quot;&gt;&lt;property id=&quot;20148&quot; value=&quot;5&quot;/&gt;&lt;property id=&quot;20300&quot; value=&quot;Slide 7&quot;/&gt;&lt;property id=&quot;20307&quot; value=&quot;311&quot;/&gt;&lt;/object&gt;&lt;object type=&quot;3&quot; unique_id=&quot;10300&quot;&gt;&lt;property id=&quot;20148&quot; value=&quot;5&quot;/&gt;&lt;property id=&quot;20300&quot; value=&quot;Slide 1&quot;/&gt;&lt;property id=&quot;20307&quot; value=&quot;313&quot;/&gt;&lt;/object&gt;&lt;object type=&quot;3&quot; unique_id=&quot;10301&quot;&gt;&lt;property id=&quot;20148&quot; value=&quot;5&quot;/&gt;&lt;property id=&quot;20300&quot; value=&quot;Slide 2&quot;/&gt;&lt;property id=&quot;20307&quot; value=&quot;315&quot;/&gt;&lt;/object&gt;&lt;object type=&quot;3&quot; unique_id=&quot;10302&quot;&gt;&lt;property id=&quot;20148&quot; value=&quot;5&quot;/&gt;&lt;property id=&quot;20300&quot; value=&quot;Slide 3&quot;/&gt;&lt;property id=&quot;20307&quot; value=&quot;316&quot;/&gt;&lt;/object&gt;&lt;object type=&quot;3&quot; unique_id=&quot;10303&quot;&gt;&lt;property id=&quot;20148&quot; value=&quot;5&quot;/&gt;&lt;property id=&quot;20300&quot; value=&quot;Slide 4&quot;/&gt;&lt;property id=&quot;20307&quot; value=&quot;31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157</Words>
  <Application>Microsoft Office PowerPoint</Application>
  <PresentationFormat>Custom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.VnAvant</vt:lpstr>
      <vt:lpstr>Arial</vt:lpstr>
      <vt:lpstr>Calibri</vt:lpstr>
      <vt:lpstr>Chivo Light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98</cp:revision>
  <dcterms:created xsi:type="dcterms:W3CDTF">2020-07-22T10:07:09Z</dcterms:created>
  <dcterms:modified xsi:type="dcterms:W3CDTF">2021-11-12T01:48:00Z</dcterms:modified>
</cp:coreProperties>
</file>