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7"/>
  </p:notesMasterIdLst>
  <p:sldIdLst>
    <p:sldId id="284" r:id="rId4"/>
    <p:sldId id="256" r:id="rId5"/>
    <p:sldId id="302" r:id="rId6"/>
    <p:sldId id="309" r:id="rId7"/>
    <p:sldId id="264" r:id="rId8"/>
    <p:sldId id="304" r:id="rId9"/>
    <p:sldId id="260" r:id="rId10"/>
    <p:sldId id="306" r:id="rId11"/>
    <p:sldId id="258" r:id="rId12"/>
    <p:sldId id="307" r:id="rId13"/>
    <p:sldId id="308" r:id="rId14"/>
    <p:sldId id="299" r:id="rId15"/>
    <p:sldId id="259" r:id="rId16"/>
  </p:sldIdLst>
  <p:sldSz cx="11430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468" y="72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10/11/2021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810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4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7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88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9567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10/11/2021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9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9781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10/11/2021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88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88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11/10/2021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10/11/2021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3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10/11/2021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2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88"/>
            </a:lvl2pPr>
            <a:lvl3pPr latinLnBrk="0">
              <a:defRPr lang="vi-VN" sz="1500"/>
            </a:lvl3pPr>
            <a:lvl4pPr latinLnBrk="0">
              <a:defRPr lang="vi-VN" sz="1313"/>
            </a:lvl4pPr>
            <a:lvl5pPr latinLnBrk="0">
              <a:defRPr lang="vi-VN" sz="1313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88"/>
            </a:lvl1pPr>
            <a:lvl2pPr marL="428625" indent="0" latinLnBrk="0">
              <a:buNone/>
              <a:defRPr lang="vi-VN" sz="1313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38"/>
            </a:lvl4pPr>
            <a:lvl5pPr marL="1714500" indent="0" latinLnBrk="0">
              <a:buNone/>
              <a:defRPr lang="vi-VN" sz="938"/>
            </a:lvl5pPr>
            <a:lvl6pPr marL="2143125" indent="0" latinLnBrk="0">
              <a:buNone/>
              <a:defRPr lang="vi-VN" sz="938"/>
            </a:lvl6pPr>
            <a:lvl7pPr marL="2571750" indent="0" latinLnBrk="0">
              <a:buNone/>
              <a:defRPr lang="vi-VN" sz="938"/>
            </a:lvl7pPr>
            <a:lvl8pPr marL="3000375" indent="0" latinLnBrk="0">
              <a:buNone/>
              <a:defRPr lang="vi-VN" sz="938"/>
            </a:lvl8pPr>
            <a:lvl9pPr marL="3429000" indent="0" latinLnBrk="0">
              <a:buNone/>
              <a:defRPr lang="vi-VN" sz="938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10/11/2021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5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08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88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3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38"/>
            </a:lvl4pPr>
            <a:lvl5pPr marL="1714500" indent="0" latinLnBrk="0">
              <a:buNone/>
              <a:defRPr lang="vi-VN" sz="938"/>
            </a:lvl5pPr>
            <a:lvl6pPr marL="2143125" indent="0" latinLnBrk="0">
              <a:buNone/>
              <a:defRPr lang="vi-VN" sz="938"/>
            </a:lvl6pPr>
            <a:lvl7pPr marL="2571750" indent="0" latinLnBrk="0">
              <a:buNone/>
              <a:defRPr lang="vi-VN" sz="938"/>
            </a:lvl7pPr>
            <a:lvl8pPr marL="3000375" indent="0" latinLnBrk="0">
              <a:buNone/>
              <a:defRPr lang="vi-VN" sz="938"/>
            </a:lvl8pPr>
            <a:lvl9pPr marL="3429000" indent="0" latinLnBrk="0">
              <a:buNone/>
              <a:defRPr lang="vi-VN" sz="938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11/10/2021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30418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88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88"/>
            </a:lvl2pPr>
            <a:lvl3pPr marL="0" indent="0" latinLnBrk="0">
              <a:spcBef>
                <a:spcPts val="1125"/>
              </a:spcBef>
              <a:buNone/>
              <a:defRPr lang="vi-VN" sz="1688"/>
            </a:lvl3pPr>
            <a:lvl4pPr marL="0" indent="0" latinLnBrk="0">
              <a:spcBef>
                <a:spcPts val="1125"/>
              </a:spcBef>
              <a:buNone/>
              <a:defRPr lang="vi-VN" sz="1688"/>
            </a:lvl4pPr>
            <a:lvl5pPr marL="0" indent="0" latinLnBrk="0">
              <a:spcBef>
                <a:spcPts val="1125"/>
              </a:spcBef>
              <a:buNone/>
              <a:defRPr lang="vi-VN" sz="1688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88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88"/>
            </a:lvl2pPr>
            <a:lvl3pPr marL="0" indent="0" latinLnBrk="0">
              <a:spcBef>
                <a:spcPts val="1125"/>
              </a:spcBef>
              <a:buNone/>
              <a:defRPr lang="vi-VN" sz="1688"/>
            </a:lvl3pPr>
            <a:lvl4pPr marL="0" indent="0" latinLnBrk="0">
              <a:spcBef>
                <a:spcPts val="1125"/>
              </a:spcBef>
              <a:buNone/>
              <a:defRPr lang="vi-VN" sz="1688"/>
            </a:lvl4pPr>
            <a:lvl5pPr marL="0" indent="0" latinLnBrk="0">
              <a:spcBef>
                <a:spcPts val="1125"/>
              </a:spcBef>
              <a:buNone/>
              <a:defRPr lang="vi-VN" sz="1688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38751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88"/>
            </a:lvl2pPr>
            <a:lvl3pPr marL="0" indent="0" latinLnBrk="0">
              <a:spcBef>
                <a:spcPts val="1125"/>
              </a:spcBef>
              <a:buNone/>
              <a:defRPr lang="vi-VN" sz="1688"/>
            </a:lvl3pPr>
            <a:lvl4pPr marL="0" indent="0" latinLnBrk="0">
              <a:spcBef>
                <a:spcPts val="1125"/>
              </a:spcBef>
              <a:buNone/>
              <a:defRPr lang="vi-VN" sz="1688"/>
            </a:lvl4pPr>
            <a:lvl5pPr marL="0" indent="0" latinLnBrk="0">
              <a:spcBef>
                <a:spcPts val="1125"/>
              </a:spcBef>
              <a:buNone/>
              <a:defRPr lang="vi-VN" sz="1688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7590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88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8908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10/11/2021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76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10/11/2021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77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88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10/11/2021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13189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607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695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10/11/2021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40199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8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69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69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41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665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789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38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313"/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38"/>
              </a:spcBef>
              <a:buNone/>
              <a:defRPr sz="1313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352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38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88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38"/>
              </a:spcBef>
              <a:buNone/>
              <a:defRPr sz="1313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7879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75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57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2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3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10/11/2021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3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38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1688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88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2938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563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1500188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+mn-lt"/>
          <a:ea typeface="+mn-ea"/>
          <a:cs typeface="+mn-cs"/>
        </a:defRPr>
      </a:lvl8pPr>
      <a:lvl9pPr marL="1928813" indent="-171450" algn="l" defTabSz="8572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lang="vi-VN" sz="13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1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10/11/2021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2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9058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8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313" algn="l" defTabSz="857250" rtl="0" eaLnBrk="1" latinLnBrk="0" hangingPunct="1">
        <a:lnSpc>
          <a:spcPct val="90000"/>
        </a:lnSpc>
        <a:spcBef>
          <a:spcPts val="1688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213" indent="-214313" algn="l" defTabSz="857250" rtl="0" eaLnBrk="1" latinLnBrk="0" hangingPunct="1">
        <a:lnSpc>
          <a:spcPct val="90000"/>
        </a:lnSpc>
        <a:spcBef>
          <a:spcPts val="938"/>
        </a:spcBef>
        <a:buSzPct val="80000"/>
        <a:buFont typeface="Wingdings" panose="05000000000000000000" pitchFamily="2" charset="2"/>
        <a:buChar char="§"/>
        <a:defRPr sz="168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288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363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+mn-lt"/>
          <a:ea typeface="+mn-ea"/>
          <a:cs typeface="+mn-cs"/>
        </a:defRPr>
      </a:lvl7pPr>
      <a:lvl8pPr marL="2357438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313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76400" y="2438400"/>
            <a:ext cx="7613069" cy="16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47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SG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US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ôc</a:t>
            </a:r>
            <a:r>
              <a:rPr lang="vi-VN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ưc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3355577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2400"/>
            <a:ext cx="69342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043363"/>
            <a:ext cx="6934200" cy="24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85800"/>
            <a:ext cx="338740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"/>
            <a:ext cx="6019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0" y="914400"/>
            <a:ext cx="11430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ưc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62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FD9A1A-EC7C-4EFB-91D4-70285BB49AB7}"/>
              </a:ext>
            </a:extLst>
          </p:cNvPr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FE7447-CC5F-4791-A905-A03B9E2C5F81}"/>
              </a:ext>
            </a:extLst>
          </p:cNvPr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867CFE-2A54-4F2F-8CD1-786A3A1F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10668000" cy="55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1420ED0-1E57-40A8-920C-A460ADC2DCE2}"/>
              </a:ext>
            </a:extLst>
          </p:cNvPr>
          <p:cNvSpPr/>
          <p:nvPr/>
        </p:nvSpPr>
        <p:spPr>
          <a:xfrm>
            <a:off x="1371600" y="13716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7FA54D5-4373-43E4-BD3B-C3817625F31A}"/>
              </a:ext>
            </a:extLst>
          </p:cNvPr>
          <p:cNvSpPr/>
          <p:nvPr/>
        </p:nvSpPr>
        <p:spPr>
          <a:xfrm>
            <a:off x="870152" y="1401096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809EF1-9473-4E9B-9554-2E377F6A12B6}"/>
              </a:ext>
            </a:extLst>
          </p:cNvPr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09571"/>
              </p:ext>
            </p:extLst>
          </p:nvPr>
        </p:nvGraphicFramePr>
        <p:xfrm>
          <a:off x="2362200" y="3429000"/>
          <a:ext cx="7620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3810000"/>
              </a:tblGrid>
              <a:tr h="1143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5800" y="3615530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632075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1231" y="4650347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1881" y="2202387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1925" y="2209799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2209799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1675" y="2209800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8" t="45079" r="34883" b="45714"/>
          <a:stretch/>
        </p:blipFill>
        <p:spPr>
          <a:xfrm>
            <a:off x="4178968" y="2209800"/>
            <a:ext cx="3633537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3400" y="955430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737" y="990599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990599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990600"/>
            <a:ext cx="167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18160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   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BFB94FB-CD7D-4AD8-93D1-0F8123BFC87C}"/>
              </a:ext>
            </a:extLst>
          </p:cNvPr>
          <p:cNvSpPr/>
          <p:nvPr/>
        </p:nvSpPr>
        <p:spPr>
          <a:xfrm>
            <a:off x="533400" y="371015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xmlns="" id="{5466052A-4ABE-437C-BDD4-3475897030AC}"/>
              </a:ext>
            </a:extLst>
          </p:cNvPr>
          <p:cNvSpPr/>
          <p:nvPr/>
        </p:nvSpPr>
        <p:spPr>
          <a:xfrm>
            <a:off x="1239033" y="37101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>
            <a:extLst>
              <a:ext uri="{FF2B5EF4-FFF2-40B4-BE49-F238E27FC236}">
                <a16:creationId xmlns:a16="http://schemas.microsoft.com/office/drawing/2014/main" xmlns="" id="{FE86FD50-D92C-4B5C-B58F-416D29269A03}"/>
              </a:ext>
            </a:extLst>
          </p:cNvPr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526EFB7-B2ED-44B7-ADA7-97002AFED761}"/>
              </a:ext>
            </a:extLst>
          </p:cNvPr>
          <p:cNvSpPr/>
          <p:nvPr/>
        </p:nvSpPr>
        <p:spPr>
          <a:xfrm>
            <a:off x="1371600" y="13716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382F7FF-E8D9-42AE-8828-BE5ED2F42208}"/>
              </a:ext>
            </a:extLst>
          </p:cNvPr>
          <p:cNvSpPr/>
          <p:nvPr/>
        </p:nvSpPr>
        <p:spPr>
          <a:xfrm>
            <a:off x="877528" y="13716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403634-F32C-4A29-8C56-0372A3D8AB38}"/>
              </a:ext>
            </a:extLst>
          </p:cNvPr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57460" r="65923" b="33016"/>
          <a:stretch/>
        </p:blipFill>
        <p:spPr>
          <a:xfrm>
            <a:off x="1017659" y="2197952"/>
            <a:ext cx="1752600" cy="246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3" t="58713" r="50994" b="33175"/>
          <a:stretch/>
        </p:blipFill>
        <p:spPr>
          <a:xfrm>
            <a:off x="3433140" y="2484638"/>
            <a:ext cx="1973324" cy="2175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57778" r="25354" b="33016"/>
          <a:stretch/>
        </p:blipFill>
        <p:spPr>
          <a:xfrm>
            <a:off x="5893714" y="2525544"/>
            <a:ext cx="2067675" cy="217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6" t="59207" r="6044" b="31877"/>
          <a:stretch/>
        </p:blipFill>
        <p:spPr>
          <a:xfrm>
            <a:off x="8739424" y="2525544"/>
            <a:ext cx="1959374" cy="2307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7528" y="4833315"/>
            <a:ext cx="22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1481" y="4833315"/>
            <a:ext cx="22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17" y="4833315"/>
            <a:ext cx="22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áy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02335" y="4763869"/>
            <a:ext cx="22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000864" y="541020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419802" y="541020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927551" y="541020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0025030" y="54336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61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038DB3-DF68-417F-A9A5-B0C91882F659}"/>
              </a:ext>
            </a:extLst>
          </p:cNvPr>
          <p:cNvSpPr txBox="1"/>
          <p:nvPr/>
        </p:nvSpPr>
        <p:spPr>
          <a:xfrm>
            <a:off x="3124200" y="-368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5A4A20-F64E-41E6-8D38-A59950833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4685"/>
            <a:ext cx="10216863" cy="5592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4231" y="5996354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8C6188-AB11-4CD0-9908-A0FCB977160F}"/>
              </a:ext>
            </a:extLst>
          </p:cNvPr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70A602-9973-44E5-A927-7E765C34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47" y="1214973"/>
            <a:ext cx="9344905" cy="55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FFA1D81-43C2-46B9-8CC6-9F927AC996C8}"/>
              </a:ext>
            </a:extLst>
          </p:cNvPr>
          <p:cNvSpPr/>
          <p:nvPr/>
        </p:nvSpPr>
        <p:spPr>
          <a:xfrm>
            <a:off x="1470579" y="1676400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E38D87E-E082-406C-B45D-69908206389C}"/>
              </a:ext>
            </a:extLst>
          </p:cNvPr>
          <p:cNvSpPr/>
          <p:nvPr/>
        </p:nvSpPr>
        <p:spPr>
          <a:xfrm>
            <a:off x="888018" y="1676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13864C-3C2A-4335-9FD4-F8AF1FC22E7B}"/>
              </a:ext>
            </a:extLst>
          </p:cNvPr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5D615E-6C2A-4123-B2B7-C11F6429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94" y="2438400"/>
            <a:ext cx="812401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7E63FBE-BBA0-4ED5-8AC4-5D831A3667EC}"/>
              </a:ext>
            </a:extLst>
          </p:cNvPr>
          <p:cNvSpPr/>
          <p:nvPr/>
        </p:nvSpPr>
        <p:spPr>
          <a:xfrm>
            <a:off x="1447800" y="1676400"/>
            <a:ext cx="2133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B735CDE-9FE8-44B6-A319-EF0FBA575480}"/>
              </a:ext>
            </a:extLst>
          </p:cNvPr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EF1083-5706-4310-A725-3389B2A71E1A}"/>
              </a:ext>
            </a:extLst>
          </p:cNvPr>
          <p:cNvSpPr txBox="1"/>
          <p:nvPr/>
        </p:nvSpPr>
        <p:spPr>
          <a:xfrm>
            <a:off x="3124200" y="7374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AFC1A0-8FF4-456B-9D89-8FF04E1F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26036"/>
            <a:ext cx="9982200" cy="24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302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304&quot;/&gt;&lt;/object&gt;&lt;object type=&quot;3&quot; unique_id=&quot;10013&quot;&gt;&lt;property id=&quot;20148&quot; value=&quot;5&quot;/&gt;&lt;property id=&quot;20300&quot; value=&quot;Slide 9&quot;/&gt;&lt;property id=&quot;20307&quot; value=&quot;258&quot;/&gt;&lt;/object&gt;&lt;object type=&quot;3&quot; unique_id=&quot;10014&quot;&gt;&lt;property id=&quot;20148&quot; value=&quot;5&quot;/&gt;&lt;property id=&quot;20300&quot; value=&quot;Slide 7&quot;/&gt;&lt;property id=&quot;20307&quot; value=&quot;260&quot;/&gt;&lt;/object&gt;&lt;object type=&quot;3&quot; unique_id=&quot;10015&quot;&gt;&lt;property id=&quot;20148&quot; value=&quot;5&quot;/&gt;&lt;property id=&quot;20300&quot; value=&quot;Slide 8&quot;/&gt;&lt;property id=&quot;20307&quot; value=&quot;306&quot;/&gt;&lt;/object&gt;&lt;object type=&quot;3&quot; unique_id=&quot;10016&quot;&gt;&lt;property id=&quot;20148&quot; value=&quot;5&quot;/&gt;&lt;property id=&quot;20300&quot; value=&quot;Slide 12 - &amp;quot;Dặn dò  Tìm những từ ngữ chứa các vần oc, ôc, uc, ưc. &amp;quot;&quot;/&gt;&lt;property id=&quot;20307&quot; value=&quot;299&quot;/&gt;&lt;/object&gt;&lt;object type=&quot;3&quot; unique_id=&quot;10017&quot;&gt;&lt;property id=&quot;20148&quot; value=&quot;5&quot;/&gt;&lt;property id=&quot;20300&quot; value=&quot;Slide 13&quot;/&gt;&lt;property id=&quot;20307&quot; value=&quot;259&quot;/&gt;&lt;/object&gt;&lt;object type=&quot;3&quot; unique_id=&quot;10085&quot;&gt;&lt;property id=&quot;20148&quot; value=&quot;5&quot;/&gt;&lt;property id=&quot;20300&quot; value=&quot;Slide 10&quot;/&gt;&lt;property id=&quot;20307&quot; value=&quot;307&quot;/&gt;&lt;/object&gt;&lt;object type=&quot;3&quot; unique_id=&quot;10086&quot;&gt;&lt;property id=&quot;20148&quot; value=&quot;5&quot;/&gt;&lt;property id=&quot;20300&quot; value=&quot;Slide 11&quot;/&gt;&lt;property id=&quot;20307&quot; value=&quot;308&quot;/&gt;&lt;/object&gt;&lt;object type=&quot;3&quot; unique_id=&quot;10133&quot;&gt;&lt;property id=&quot;20148&quot; value=&quot;5&quot;/&gt;&lt;property id=&quot;20300&quot; value=&quot;Slide 4&quot;/&gt;&lt;property id=&quot;20307&quot; value=&quot;309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151</Words>
  <Application>Microsoft Office PowerPoint</Application>
  <PresentationFormat>Custom</PresentationFormat>
  <Paragraphs>43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.VnAvant</vt:lpstr>
      <vt:lpstr>Arial</vt:lpstr>
      <vt:lpstr>Calibri</vt:lpstr>
      <vt:lpstr>Chivo Light</vt:lpstr>
      <vt:lpstr>Euphemia</vt:lpstr>
      <vt:lpstr>Segoe UI</vt:lpstr>
      <vt:lpstr>Tahoma</vt:lpstr>
      <vt:lpstr>Times New Roman</vt:lpstr>
      <vt:lpstr>Wingdings</vt:lpstr>
      <vt:lpstr>Office Theme</vt:lpstr>
      <vt:lpstr>Bạn nhỏ 16x9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oc, ôc, uc, ưc.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MTBA</cp:lastModifiedBy>
  <cp:revision>98</cp:revision>
  <dcterms:created xsi:type="dcterms:W3CDTF">2020-07-22T10:07:09Z</dcterms:created>
  <dcterms:modified xsi:type="dcterms:W3CDTF">2021-11-10T12:40:37Z</dcterms:modified>
</cp:coreProperties>
</file>