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70" r:id="rId6"/>
    <p:sldId id="280" r:id="rId7"/>
    <p:sldId id="281" r:id="rId8"/>
    <p:sldId id="288" r:id="rId9"/>
    <p:sldId id="289" r:id="rId10"/>
    <p:sldId id="282" r:id="rId11"/>
    <p:sldId id="283" r:id="rId12"/>
    <p:sldId id="284" r:id="rId13"/>
    <p:sldId id="285" r:id="rId14"/>
    <p:sldId id="286" r:id="rId15"/>
    <p:sldId id="287" r:id="rId16"/>
    <p:sldId id="290" r:id="rId17"/>
    <p:sldId id="291" r:id="rId18"/>
    <p:sldId id="294" r:id="rId19"/>
    <p:sldId id="295" r:id="rId20"/>
    <p:sldId id="296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9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17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F21BC-6D6C-4B49-AFBE-77634FB0A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B7EB76-AC52-45BA-8968-99A2B89A0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741D73-E2B4-4CDD-97AA-17B46977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F94275-C1F4-4237-B67E-C2A364248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E02BA9-5FE7-42BC-A02A-CABB9F75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85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2B642-AC9F-4E1C-843C-0A8EAF37F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6171CD-51BB-4FE3-88A8-907CD3FED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1055A2-5AE0-4421-8B68-031B4B30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D64D33-AB47-43AF-85F7-7BF82EB3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53AD04-9973-44B6-8421-92EB118E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91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0FB8D9-20A4-4DE1-8478-2226168D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320361-9525-4376-B220-7F10242D1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3ED6F1-4121-4487-9422-C09FE348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1BFB0D-A34B-4BC0-9B9F-E3134E62D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3E2E20-1405-4660-ADB2-664DCEB5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63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E88DC-4B03-4E2B-993B-C87BD1D5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736FE-FF12-4B32-8C72-50A480F13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9E2CF4-AF6C-4A1D-9084-6A033CF95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4A6529-0143-4C6B-8630-F8242CD1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445B5A-2492-47D4-908C-BC64A3C3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C1D168-FEA4-441B-8BB1-35A5DCCF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56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712AF2-1EEB-47FC-A24E-A9EA6BFF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46864D-67AE-400E-8173-5B8E00808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53999E-CE50-42FD-BE51-E58426104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4950F8-D173-4B49-B3FD-146130B49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9E4CB5-A290-434D-B051-B3B3423FC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76C231-40A2-4BAF-A13F-79D62C16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FD34F0F-28B0-4666-94ED-D53E9252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699CBE7-862E-47B1-8F35-32BBBF4B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01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0FFFC3-9597-4524-983B-EEDAC17C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BE54A4-AF3D-4213-9102-47FF6953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C04873-995E-416A-BE11-B2C000F6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6C5167-B1DD-47C1-97FA-902F90CD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12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E158845-724D-448E-9F67-8479FD91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492EC8F-B120-4A83-8E65-1251191D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4BC504-CDA8-4341-8157-B886C11D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68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EC52E0-A8D0-496E-96DD-664FBA8E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EF2B5C-CC3F-4506-A414-C8932E465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6559B0-9C1B-4FB3-ABC9-BBF937ABF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756655-72AA-4D5F-95BD-18C63A533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8F11C2-3F66-43CE-9FC4-9490601E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E7CE11-871F-45A1-AB65-2A3E9E02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0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49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09EA7-3444-424E-9BF2-E5B543B8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3FA47F-F5D2-4653-AB63-73620BA0D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6550C1-D459-4527-8B0F-6FF802DF7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3A5B1F-FF0D-428F-AC62-C0A8BE79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BFF411-52D9-40BA-BD1E-A8101C06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8C7F34-CDAC-45C9-94D4-624B26E1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1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DEE8A0-9256-4C1B-AEE3-B504C45D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FAEF81-12C5-4ED6-BFD0-CEA529C61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D405E7-CCE4-44F6-9B35-0D0BF6D62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4D52AF-373E-4437-9598-233424DB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E72F68-151D-4478-BB42-0EF32ACE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59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675C913-1954-4A1A-A599-2ED4BA3DF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00A715-4EF8-447B-97C2-A2B227059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AF21A4-9DBF-41DC-8377-8FFC0BAD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3BD8FD-F379-4D5D-85D7-CF65B2382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D0B186-3B56-4AFD-A39E-28BC251F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57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F21BC-6D6C-4B49-AFBE-77634FB0A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B7EB76-AC52-45BA-8968-99A2B89A0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741D73-E2B4-4CDD-97AA-17B46977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F94275-C1F4-4237-B67E-C2A364248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E02BA9-5FE7-42BC-A02A-CABB9F75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68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2B642-AC9F-4E1C-843C-0A8EAF37F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6171CD-51BB-4FE3-88A8-907CD3FED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1055A2-5AE0-4421-8B68-031B4B30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D64D33-AB47-43AF-85F7-7BF82EB3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53AD04-9973-44B6-8421-92EB118E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19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0FB8D9-20A4-4DE1-8478-2226168D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320361-9525-4376-B220-7F10242D1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3ED6F1-4121-4487-9422-C09FE348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1BFB0D-A34B-4BC0-9B9F-E3134E62D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3E2E20-1405-4660-ADB2-664DCEB5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2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E88DC-4B03-4E2B-993B-C87BD1D5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736FE-FF12-4B32-8C72-50A480F13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9E2CF4-AF6C-4A1D-9084-6A033CF95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4A6529-0143-4C6B-8630-F8242CD1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445B5A-2492-47D4-908C-BC64A3C3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C1D168-FEA4-441B-8BB1-35A5DCCF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0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712AF2-1EEB-47FC-A24E-A9EA6BFF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46864D-67AE-400E-8173-5B8E00808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53999E-CE50-42FD-BE51-E58426104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4950F8-D173-4B49-B3FD-146130B49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9E4CB5-A290-434D-B051-B3B3423FC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76C231-40A2-4BAF-A13F-79D62C16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FD34F0F-28B0-4666-94ED-D53E9252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699CBE7-862E-47B1-8F35-32BBBF4B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09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0FFFC3-9597-4524-983B-EEDAC17C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BE54A4-AF3D-4213-9102-47FF6953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C04873-995E-416A-BE11-B2C000F6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6C5167-B1DD-47C1-97FA-902F90CD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99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E158845-724D-448E-9F67-8479FD91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492EC8F-B120-4A83-8E65-1251191D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4BC504-CDA8-4341-8157-B886C11D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5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2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EC52E0-A8D0-496E-96DD-664FBA8E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EF2B5C-CC3F-4506-A414-C8932E465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6559B0-9C1B-4FB3-ABC9-BBF937ABF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756655-72AA-4D5F-95BD-18C63A533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8F11C2-3F66-43CE-9FC4-9490601E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E7CE11-871F-45A1-AB65-2A3E9E02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85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09EA7-3444-424E-9BF2-E5B543B8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3FA47F-F5D2-4653-AB63-73620BA0D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6550C1-D459-4527-8B0F-6FF802DF7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3A5B1F-FF0D-428F-AC62-C0A8BE79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BFF411-52D9-40BA-BD1E-A8101C06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8C7F34-CDAC-45C9-94D4-624B26E1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87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DEE8A0-9256-4C1B-AEE3-B504C45D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FAEF81-12C5-4ED6-BFD0-CEA529C61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D405E7-CCE4-44F6-9B35-0D0BF6D62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4D52AF-373E-4437-9598-233424DB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E72F68-151D-4478-BB42-0EF32ACE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768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675C913-1954-4A1A-A599-2ED4BA3DF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00A715-4EF8-447B-97C2-A2B227059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AF21A4-9DBF-41DC-8377-8FFC0BAD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3BD8FD-F379-4D5D-85D7-CF65B2382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D0B186-3B56-4AFD-A39E-28BC251F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01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F21BC-6D6C-4B49-AFBE-77634FB0A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B7EB76-AC52-45BA-8968-99A2B89A0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741D73-E2B4-4CDD-97AA-17B46977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F94275-C1F4-4237-B67E-C2A364248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E02BA9-5FE7-42BC-A02A-CABB9F75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239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2B642-AC9F-4E1C-843C-0A8EAF37F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6171CD-51BB-4FE3-88A8-907CD3FED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1055A2-5AE0-4421-8B68-031B4B30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D64D33-AB47-43AF-85F7-7BF82EB3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53AD04-9973-44B6-8421-92EB118E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2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0FB8D9-20A4-4DE1-8478-2226168D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320361-9525-4376-B220-7F10242D1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3ED6F1-4121-4487-9422-C09FE348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1BFB0D-A34B-4BC0-9B9F-E3134E62D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3E2E20-1405-4660-ADB2-664DCEB5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281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E88DC-4B03-4E2B-993B-C87BD1D5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736FE-FF12-4B32-8C72-50A480F13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9E2CF4-AF6C-4A1D-9084-6A033CF95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4A6529-0143-4C6B-8630-F8242CD1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445B5A-2492-47D4-908C-BC64A3C3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C1D168-FEA4-441B-8BB1-35A5DCCF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310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712AF2-1EEB-47FC-A24E-A9EA6BFF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46864D-67AE-400E-8173-5B8E00808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53999E-CE50-42FD-BE51-E58426104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4950F8-D173-4B49-B3FD-146130B49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9E4CB5-A290-434D-B051-B3B3423FC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76C231-40A2-4BAF-A13F-79D62C16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FD34F0F-28B0-4666-94ED-D53E9252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699CBE7-862E-47B1-8F35-32BBBF4B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883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0FFFC3-9597-4524-983B-EEDAC17C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BE54A4-AF3D-4213-9102-47FF6953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C04873-995E-416A-BE11-B2C000F6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6C5167-B1DD-47C1-97FA-902F90CD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0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49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E158845-724D-448E-9F67-8479FD91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492EC8F-B120-4A83-8E65-1251191D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4BC504-CDA8-4341-8157-B886C11D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88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EC52E0-A8D0-496E-96DD-664FBA8E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EF2B5C-CC3F-4506-A414-C8932E465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6559B0-9C1B-4FB3-ABC9-BBF937ABF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756655-72AA-4D5F-95BD-18C63A533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8F11C2-3F66-43CE-9FC4-9490601E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E7CE11-871F-45A1-AB65-2A3E9E02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40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09EA7-3444-424E-9BF2-E5B543B8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3FA47F-F5D2-4653-AB63-73620BA0D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6550C1-D459-4527-8B0F-6FF802DF7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3A5B1F-FF0D-428F-AC62-C0A8BE79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BFF411-52D9-40BA-BD1E-A8101C06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8C7F34-CDAC-45C9-94D4-624B26E1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922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DEE8A0-9256-4C1B-AEE3-B504C45D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FAEF81-12C5-4ED6-BFD0-CEA529C61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D405E7-CCE4-44F6-9B35-0D0BF6D62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4D52AF-373E-4437-9598-233424DB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E72F68-151D-4478-BB42-0EF32ACE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217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675C913-1954-4A1A-A599-2ED4BA3DF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00A715-4EF8-447B-97C2-A2B227059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AF21A4-9DBF-41DC-8377-8FFC0BAD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3BD8FD-F379-4D5D-85D7-CF65B2382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D0B186-3B56-4AFD-A39E-28BC251F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7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3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4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2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1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0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4604B9-0071-4F83-9039-C4823D78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DAB000-3D49-4F47-B190-512DCBADE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47DBB4-03E2-4268-B3FD-79268515D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555231-8917-43D4-BE09-138762903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7C2733-04C4-4AE8-BFE0-07CAF26D2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0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4604B9-0071-4F83-9039-C4823D78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DAB000-3D49-4F47-B190-512DCBADE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47DBB4-03E2-4268-B3FD-79268515D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555231-8917-43D4-BE09-138762903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7C2733-04C4-4AE8-BFE0-07CAF26D2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9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4604B9-0071-4F83-9039-C4823D78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DAB000-3D49-4F47-B190-512DCBADE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47DBB4-03E2-4268-B3FD-79268515D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555231-8917-43D4-BE09-138762903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7C2733-04C4-4AE8-BFE0-07CAF26D2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2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&#432;&#7899;ng%20d&#7851;n%20vi&#7871;t%20ch&#7919;%20O%20hoa.mp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9991" y="2009380"/>
            <a:ext cx="8164018" cy="283923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Bµi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1:</a:t>
            </a:r>
          </a:p>
          <a:p>
            <a:pPr algn="ctr"/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KIẾN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CHIM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BỒ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77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49" y="92515"/>
            <a:ext cx="7616760" cy="2135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40" y="1926077"/>
            <a:ext cx="8619720" cy="3336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6849" y="2772382"/>
            <a:ext cx="7665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tiếng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kêu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cứu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bồ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nhanh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trí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540" y="3346313"/>
            <a:ext cx="8064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28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hặt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chiếc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lá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thả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xuống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bám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chiếc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540" y="3963917"/>
            <a:ext cx="3443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lá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leo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lên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bờ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16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17" y="136188"/>
            <a:ext cx="8734830" cy="17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47" y="144091"/>
            <a:ext cx="7743218" cy="1616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50" y="1634246"/>
            <a:ext cx="8161506" cy="431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11A42E-594F-44DF-882E-5F68185B4B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806F56-A7B3-4997-BB15-106D623511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8CF59C-80DF-4837-AFFA-233C78D66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0" y="243191"/>
            <a:ext cx="8715984" cy="5677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FFB4A6F-E188-4EB8-8F82-099B56CE09D1}"/>
              </a:ext>
            </a:extLst>
          </p:cNvPr>
          <p:cNvSpPr txBox="1"/>
          <p:nvPr/>
        </p:nvSpPr>
        <p:spPr>
          <a:xfrm>
            <a:off x="822960" y="3081966"/>
            <a:ext cx="57988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Chim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bồ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câu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và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kiến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cảm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ơn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nhau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188AB4-1AA4-4D69-A09F-027B0238E555}"/>
              </a:ext>
            </a:extLst>
          </p:cNvPr>
          <p:cNvSpPr txBox="1"/>
          <p:nvPr/>
        </p:nvSpPr>
        <p:spPr>
          <a:xfrm>
            <a:off x="822960" y="4749969"/>
            <a:ext cx="7269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Chim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bồ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câu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và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kiến</a:t>
            </a:r>
            <a:r>
              <a:rPr lang="en-US" sz="2700" b="1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là</a:t>
            </a:r>
            <a:r>
              <a:rPr lang="en-US" sz="2700" b="1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câu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chuyện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hay.</a:t>
            </a:r>
          </a:p>
        </p:txBody>
      </p:sp>
    </p:spTree>
    <p:extLst>
      <p:ext uri="{BB962C8B-B14F-4D97-AF65-F5344CB8AC3E}">
        <p14:creationId xmlns:p14="http://schemas.microsoft.com/office/powerpoint/2010/main" val="143912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D3D73FC-290A-4A44-A031-030CA9CB9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8816340" cy="435102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20CE29D-8AFC-4EBD-85C3-9E9A3BB2D725}"/>
              </a:ext>
            </a:extLst>
          </p:cNvPr>
          <p:cNvSpPr txBox="1"/>
          <p:nvPr/>
        </p:nvSpPr>
        <p:spPr>
          <a:xfrm>
            <a:off x="3496283" y="3209722"/>
            <a:ext cx="8227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âu</a:t>
            </a:r>
            <a:endParaRPr lang="en-US" sz="30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928645-85D0-46DA-8843-177C7DAC2C83}"/>
              </a:ext>
            </a:extLst>
          </p:cNvPr>
          <p:cNvSpPr txBox="1"/>
          <p:nvPr/>
        </p:nvSpPr>
        <p:spPr>
          <a:xfrm>
            <a:off x="1478280" y="4438650"/>
            <a:ext cx="579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ay</a:t>
            </a:r>
          </a:p>
        </p:txBody>
      </p:sp>
    </p:spTree>
    <p:extLst>
      <p:ext uri="{BB962C8B-B14F-4D97-AF65-F5344CB8AC3E}">
        <p14:creationId xmlns:p14="http://schemas.microsoft.com/office/powerpoint/2010/main" val="17000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760" y="493476"/>
            <a:ext cx="6877050" cy="2599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7242" y="1793436"/>
            <a:ext cx="175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50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04" y="396706"/>
            <a:ext cx="8382000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04" y="1754373"/>
            <a:ext cx="8591550" cy="239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5961B5-8090-4C8F-9EBB-F5A65D3B58B8}"/>
              </a:ext>
            </a:extLst>
          </p:cNvPr>
          <p:cNvSpPr txBox="1"/>
          <p:nvPr/>
        </p:nvSpPr>
        <p:spPr>
          <a:xfrm>
            <a:off x="5901284" y="821624"/>
            <a:ext cx="11901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vườn</a:t>
            </a:r>
            <a:endParaRPr lang="en-US" sz="27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9C05EE-91A9-4F43-B0B5-9F59E2A535E8}"/>
              </a:ext>
            </a:extLst>
          </p:cNvPr>
          <p:cNvSpPr txBox="1"/>
          <p:nvPr/>
        </p:nvSpPr>
        <p:spPr>
          <a:xfrm>
            <a:off x="649887" y="1658683"/>
            <a:ext cx="12567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khiến</a:t>
            </a:r>
            <a:endParaRPr lang="en-US" sz="27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43F0FD2-3DC7-442F-836D-121D56CA1972}"/>
              </a:ext>
            </a:extLst>
          </p:cNvPr>
          <p:cNvSpPr txBox="1"/>
          <p:nvPr/>
        </p:nvSpPr>
        <p:spPr>
          <a:xfrm>
            <a:off x="7213666" y="1682264"/>
            <a:ext cx="16563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b</a:t>
            </a:r>
            <a:r>
              <a:rPr lang="en-US" sz="2700" b="1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uồn</a:t>
            </a:r>
            <a:r>
              <a:rPr lang="en-US" sz="2700" b="1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bã</a:t>
            </a:r>
            <a:endParaRPr lang="en-US" sz="27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D89985E-DBEE-4F2C-80E2-1DDDF80C4972}"/>
              </a:ext>
            </a:extLst>
          </p:cNvPr>
          <p:cNvSpPr txBox="1"/>
          <p:nvPr/>
        </p:nvSpPr>
        <p:spPr>
          <a:xfrm>
            <a:off x="4628136" y="2169429"/>
            <a:ext cx="990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tôm</a:t>
            </a:r>
            <a:endParaRPr lang="en-US" sz="27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BBD7129-BF7C-471F-9CBB-54684D46D83B}"/>
              </a:ext>
            </a:extLst>
          </p:cNvPr>
          <p:cNvSpPr txBox="1"/>
          <p:nvPr/>
        </p:nvSpPr>
        <p:spPr>
          <a:xfrm>
            <a:off x="5019472" y="3157288"/>
            <a:ext cx="990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cứu</a:t>
            </a:r>
            <a:endParaRPr lang="en-US" sz="27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21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573F89D-1D4F-4067-8AAD-DBA25846D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489228"/>
            <a:ext cx="8573149" cy="469392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7BECC12-3633-4D93-985B-FA5408DC12A4}"/>
              </a:ext>
            </a:extLst>
          </p:cNvPr>
          <p:cNvSpPr txBox="1"/>
          <p:nvPr/>
        </p:nvSpPr>
        <p:spPr>
          <a:xfrm>
            <a:off x="947312" y="4541601"/>
            <a:ext cx="6370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Bồ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câu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Kiến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là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đċ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bạn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thân</a:t>
            </a:r>
            <a:r>
              <a:rPr lang="en-US" sz="3000" b="1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.</a:t>
            </a:r>
            <a:r>
              <a:rPr lang="en-US" sz="1350" dirty="0" smtClean="0">
                <a:solidFill>
                  <a:prstClr val="black"/>
                </a:solidFill>
              </a:rPr>
              <a:t>.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1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7" b="41037"/>
          <a:stretch/>
        </p:blipFill>
        <p:spPr bwMode="auto">
          <a:xfrm>
            <a:off x="669701" y="270456"/>
            <a:ext cx="8281116" cy="59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7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2" y="116732"/>
            <a:ext cx="9144000" cy="2373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82" y="2461097"/>
            <a:ext cx="8648700" cy="1332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77" y="3793787"/>
            <a:ext cx="6614810" cy="3064213"/>
          </a:xfrm>
          <a:prstGeom prst="rect">
            <a:avLst/>
          </a:prstGeom>
        </p:spPr>
      </p:pic>
      <p:sp>
        <p:nvSpPr>
          <p:cNvPr id="8" name="Left Bracket 7"/>
          <p:cNvSpPr/>
          <p:nvPr/>
        </p:nvSpPr>
        <p:spPr>
          <a:xfrm>
            <a:off x="632299" y="992222"/>
            <a:ext cx="175098" cy="1498060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/>
          <p:cNvSpPr/>
          <p:nvPr/>
        </p:nvSpPr>
        <p:spPr>
          <a:xfrm>
            <a:off x="372570" y="2626468"/>
            <a:ext cx="45719" cy="1284051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ket 9"/>
          <p:cNvSpPr/>
          <p:nvPr/>
        </p:nvSpPr>
        <p:spPr>
          <a:xfrm>
            <a:off x="593387" y="3910519"/>
            <a:ext cx="272375" cy="2042809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6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94" y="1716019"/>
            <a:ext cx="7621015" cy="1285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586" y="3001894"/>
            <a:ext cx="7064308" cy="869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072" y="3871609"/>
            <a:ext cx="6449439" cy="105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0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63" y="1"/>
            <a:ext cx="8009409" cy="33852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73" y="3385227"/>
            <a:ext cx="7451388" cy="334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8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>
            <a:hlinkClick r:id="rId2" action="ppaction://hlinkfile"/>
          </p:cNvPr>
          <p:cNvSpPr/>
          <p:nvPr/>
        </p:nvSpPr>
        <p:spPr>
          <a:xfrm>
            <a:off x="2538919" y="2441643"/>
            <a:ext cx="4338536" cy="277238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06" y="427410"/>
            <a:ext cx="7458075" cy="1314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3932" y="1741860"/>
            <a:ext cx="8570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ta.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88" y="3142033"/>
            <a:ext cx="8642012" cy="22957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8953" y="4068536"/>
            <a:ext cx="785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bò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đến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chỗ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thợ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săn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cắn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vào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208" y="4659850"/>
            <a:ext cx="2441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hân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anh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ta.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02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32" y="169220"/>
            <a:ext cx="8291918" cy="2184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016" y="2256818"/>
            <a:ext cx="740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Nam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7015" y="2718483"/>
            <a:ext cx="740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b.Ông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03556"/>
            <a:ext cx="8861896" cy="2276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277" y="4282861"/>
            <a:ext cx="8404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a.Nam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nhanh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nghĩ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ngay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giải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đố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76" y="4845609"/>
            <a:ext cx="8404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b.Ông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kể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chuyện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cảm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6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43" y="661279"/>
            <a:ext cx="7936352" cy="2685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43" y="3511684"/>
            <a:ext cx="7837960" cy="243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70&quot;/&gt;&lt;/object&gt;&lt;object type=&quot;3&quot; unique_id=&quot;10127&quot;&gt;&lt;property id=&quot;20148&quot; value=&quot;5&quot;/&gt;&lt;property id=&quot;20300&quot; value=&quot;Slide 3&quot;/&gt;&lt;property id=&quot;20307&quot; value=&quot;280&quot;/&gt;&lt;/object&gt;&lt;object type=&quot;3&quot; unique_id=&quot;10128&quot;&gt;&lt;property id=&quot;20148&quot; value=&quot;5&quot;/&gt;&lt;property id=&quot;20300&quot; value=&quot;Slide 4&quot;/&gt;&lt;property id=&quot;20307&quot; value=&quot;281&quot;/&gt;&lt;/object&gt;&lt;object type=&quot;3&quot; unique_id=&quot;10129&quot;&gt;&lt;property id=&quot;20148&quot; value=&quot;5&quot;/&gt;&lt;property id=&quot;20300&quot; value=&quot;Slide 7&quot;/&gt;&lt;property id=&quot;20307&quot; value=&quot;282&quot;/&gt;&lt;/object&gt;&lt;object type=&quot;3&quot; unique_id=&quot;10198&quot;&gt;&lt;property id=&quot;20148&quot; value=&quot;5&quot;/&gt;&lt;property id=&quot;20300&quot; value=&quot;Slide 8&quot;/&gt;&lt;property id=&quot;20307&quot; value=&quot;283&quot;/&gt;&lt;/object&gt;&lt;object type=&quot;3&quot; unique_id=&quot;10269&quot;&gt;&lt;property id=&quot;20148&quot; value=&quot;5&quot;/&gt;&lt;property id=&quot;20300&quot; value=&quot;Slide 9&quot;/&gt;&lt;property id=&quot;20307&quot; value=&quot;284&quot;/&gt;&lt;/object&gt;&lt;object type=&quot;3&quot; unique_id=&quot;10345&quot;&gt;&lt;property id=&quot;20148&quot; value=&quot;5&quot;/&gt;&lt;property id=&quot;20300&quot; value=&quot;Slide 10&quot;/&gt;&lt;property id=&quot;20307&quot; value=&quot;285&quot;/&gt;&lt;/object&gt;&lt;object type=&quot;3&quot; unique_id=&quot;10346&quot;&gt;&lt;property id=&quot;20148&quot; value=&quot;5&quot;/&gt;&lt;property id=&quot;20300&quot; value=&quot;Slide 11&quot;/&gt;&lt;property id=&quot;20307&quot; value=&quot;286&quot;/&gt;&lt;/object&gt;&lt;object type=&quot;3&quot; unique_id=&quot;10347&quot;&gt;&lt;property id=&quot;20148&quot; value=&quot;5&quot;/&gt;&lt;property id=&quot;20300&quot; value=&quot;Slide 12&quot;/&gt;&lt;property id=&quot;20307&quot; value=&quot;287&quot;/&gt;&lt;/object&gt;&lt;object type=&quot;3&quot; unique_id=&quot;10420&quot;&gt;&lt;property id=&quot;20148&quot; value=&quot;5&quot;/&gt;&lt;property id=&quot;20300&quot; value=&quot;Slide 5&quot;/&gt;&lt;property id=&quot;20307&quot; value=&quot;288&quot;/&gt;&lt;/object&gt;&lt;object type=&quot;3&quot; unique_id=&quot;10421&quot;&gt;&lt;property id=&quot;20148&quot; value=&quot;5&quot;/&gt;&lt;property id=&quot;20300&quot; value=&quot;Slide 6&quot;/&gt;&lt;property id=&quot;20307&quot; value=&quot;289&quot;/&gt;&lt;/object&gt;&lt;object type=&quot;3&quot; unique_id=&quot;10739&quot;&gt;&lt;property id=&quot;20148&quot; value=&quot;5&quot;/&gt;&lt;property id=&quot;20300&quot; value=&quot;Slide 13&quot;/&gt;&lt;property id=&quot;20307&quot; value=&quot;290&quot;/&gt;&lt;/object&gt;&lt;object type=&quot;3&quot; unique_id=&quot;10740&quot;&gt;&lt;property id=&quot;20148&quot; value=&quot;5&quot;/&gt;&lt;property id=&quot;20300&quot; value=&quot;Slide 14&quot;/&gt;&lt;property id=&quot;20307&quot; value=&quot;291&quot;/&gt;&lt;/object&gt;&lt;object type=&quot;3&quot; unique_id=&quot;10741&quot;&gt;&lt;property id=&quot;20148&quot; value=&quot;5&quot;/&gt;&lt;property id=&quot;20300&quot; value=&quot;Slide 15&quot;/&gt;&lt;property id=&quot;20307&quot; value=&quot;294&quot;/&gt;&lt;/object&gt;&lt;object type=&quot;3&quot; unique_id=&quot;10742&quot;&gt;&lt;property id=&quot;20148&quot; value=&quot;5&quot;/&gt;&lt;property id=&quot;20300&quot; value=&quot;Slide 16&quot;/&gt;&lt;property id=&quot;20307&quot; value=&quot;295&quot;/&gt;&lt;/object&gt;&lt;object type=&quot;3&quot; unique_id=&quot;10886&quot;&gt;&lt;property id=&quot;20148&quot; value=&quot;5&quot;/&gt;&lt;property id=&quot;20300&quot; value=&quot;Slide 17&quot;/&gt;&lt;property id=&quot;20307&quot; value=&quot;296&quot;/&gt;&lt;/object&gt;&lt;/object&gt;&lt;object type=&quot;8&quot; unique_id=&quot;1003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</TotalTime>
  <Words>150</Words>
  <Application>Microsoft Office PowerPoint</Application>
  <PresentationFormat>On-screen Show (4:3)</PresentationFormat>
  <Paragraphs>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.VnAvant</vt:lpstr>
      <vt:lpstr>Arial</vt:lpstr>
      <vt:lpstr>Calibri</vt:lpstr>
      <vt:lpstr>Calibri Light</vt:lpstr>
      <vt:lpstr>HP001 4 hàng</vt:lpstr>
      <vt:lpstr>HP001 4 hang 1 ô ly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MTBA</cp:lastModifiedBy>
  <cp:revision>36</cp:revision>
  <dcterms:created xsi:type="dcterms:W3CDTF">2020-08-26T02:05:47Z</dcterms:created>
  <dcterms:modified xsi:type="dcterms:W3CDTF">2022-02-24T13:54:13Z</dcterms:modified>
</cp:coreProperties>
</file>