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3" r:id="rId2"/>
    <p:sldMasterId id="2147483679" r:id="rId3"/>
    <p:sldMasterId id="2147483691" r:id="rId4"/>
    <p:sldMasterId id="2147483703" r:id="rId5"/>
  </p:sldMasterIdLst>
  <p:notesMasterIdLst>
    <p:notesMasterId r:id="rId23"/>
  </p:notesMasterIdLst>
  <p:sldIdLst>
    <p:sldId id="257" r:id="rId6"/>
    <p:sldId id="270" r:id="rId7"/>
    <p:sldId id="271" r:id="rId8"/>
    <p:sldId id="280" r:id="rId9"/>
    <p:sldId id="283" r:id="rId10"/>
    <p:sldId id="284" r:id="rId11"/>
    <p:sldId id="285" r:id="rId12"/>
    <p:sldId id="281" r:id="rId13"/>
    <p:sldId id="282" r:id="rId14"/>
    <p:sldId id="275" r:id="rId15"/>
    <p:sldId id="276" r:id="rId16"/>
    <p:sldId id="278" r:id="rId17"/>
    <p:sldId id="277" r:id="rId18"/>
    <p:sldId id="286" r:id="rId19"/>
    <p:sldId id="287" r:id="rId20"/>
    <p:sldId id="288" r:id="rId21"/>
    <p:sldId id="28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9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08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95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2022/3/4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68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6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1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0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23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12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344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71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59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70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26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38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45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95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47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91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109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81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9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47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943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4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F21BC-6D6C-4B49-AFBE-77634FB0A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B7EB76-AC52-45BA-8968-99A2B89A03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741D73-E2B4-4CDD-97AA-17B46977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94275-C1F4-4237-B67E-C2A36424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E02BA9-5FE7-42BC-A02A-CABB9F75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2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E2B642-AC9F-4E1C-843C-0A8EAF3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6171CD-51BB-4FE3-88A8-907CD3FE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1055A2-5AE0-4421-8B68-031B4B30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64D33-AB47-43AF-85F7-7BF82EB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53AD04-9973-44B6-8421-92EB118E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33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FB8D9-20A4-4DE1-8478-2226168D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20361-9525-4376-B220-7F10242D1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B3ED6F1-4121-4487-9422-C09FE348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1BFB0D-A34B-4BC0-9B9F-E3134E62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3E2E20-1405-4660-ADB2-664DCEB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704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E88DC-4B03-4E2B-993B-C87BD1D5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736FE-FF12-4B32-8C72-50A480F1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9E2CF4-AF6C-4A1D-9084-6A033CF95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A6529-0143-4C6B-8630-F8242CD17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445B5A-2492-47D4-908C-BC64A3C3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C1D168-FEA4-441B-8BB1-35A5DCCF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716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712AF2-1EEB-47FC-A24E-A9EA6BFF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46864D-67AE-400E-8173-5B8E008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53999E-CE50-42FD-BE51-E58426104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4950F8-D173-4B49-B3FD-146130B49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9E4CB5-A290-434D-B051-B3B3423FC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76C231-40A2-4BAF-A13F-79D62C16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D34F0F-28B0-4666-94ED-D53E925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99CBE7-862E-47B1-8F35-32BBBF4B7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99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FFFC3-9597-4524-983B-EEDAC17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BE54A4-AF3D-4213-9102-47FF6953D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0C04873-995E-416A-BE11-B2C000F60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6C5167-B1DD-47C1-97FA-902F90CD5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548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E158845-724D-448E-9F67-8479FD91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492EC8F-B120-4A83-8E65-1251191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4BC504-CDA8-4341-8157-B886C11D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13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C52E0-A8D0-496E-96DD-664FBA8E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EF2B5C-CC3F-4506-A414-C8932E465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B6559B0-9C1B-4FB3-ABC9-BBF937ABF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3756655-72AA-4D5F-95BD-18C63A53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8F11C2-3F66-43CE-9FC4-9490601E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E7CE11-871F-45A1-AB65-2A3E9E02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11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09EA7-3444-424E-9BF2-E5B543B8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3FA47F-F5D2-4653-AB63-73620BA0DA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F6550C1-D459-4527-8B0F-6FF802DF76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3A5B1F-FF0D-428F-AC62-C0A8BE794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BFF411-52D9-40BA-BD1E-A8101C069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C7F34-CDAC-45C9-94D4-624B26E1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5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EE8A0-9256-4C1B-AEE3-B504C45DA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FAEF81-12C5-4ED6-BFD0-CEA529C61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D405E7-CCE4-44F6-9B35-0D0BF6D6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4D52AF-373E-4437-9598-233424DB3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E72F68-151D-4478-BB42-0EF32ACE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44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675C913-1954-4A1A-A599-2ED4BA3DF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00A715-4EF8-447B-97C2-A2B227059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AF21A4-9DBF-41DC-8377-8FFC0BAD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3BD8FD-F379-4D5D-85D7-CF65B2382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0B186-3B56-4AFD-A39E-28BC251F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9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2022/3/4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7364121" y="4543119"/>
            <a:ext cx="482787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 spd="slow" advTm="5000">
    <p:fade/>
  </p:transition>
  <p:txStyles>
    <p:titleStyle>
      <a:lvl1pPr algn="ctr" defTabSz="1219200" rtl="0" eaLnBrk="1" latinLnBrk="0" hangingPunct="1">
        <a:spcBef>
          <a:spcPct val="0"/>
        </a:spcBef>
        <a:buNone/>
        <a:defRPr sz="5865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4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5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4604B9-0071-4F83-9039-C4823D78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DAB000-3D49-4F47-B190-512DCBADE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47DBB4-03E2-4268-B3FD-79268515D4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1EBD-3523-4D38-9D3B-821F55BA2F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555231-8917-43D4-BE09-138762903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7C2733-04C4-4AE8-BFE0-07CAF26D2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C447-D7E7-4ABC-800C-B49C8119F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7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E%20hoa.mp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57165" y="161893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4815840" y="1739900"/>
            <a:ext cx="183515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Arial-Rounded" panose="020B0500000000000000" pitchFamily="34" charset="-93"/>
                <a:cs typeface="+mn-lt"/>
                <a:sym typeface="+mn-lt"/>
              </a:rPr>
              <a:t>Bài 4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1455" y="3258185"/>
            <a:ext cx="6919595" cy="122936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Chú bé chăn cừu</a:t>
            </a: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07010"/>
            <a:ext cx="7767955" cy="647446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299" y="0"/>
            <a:ext cx="10123170" cy="3142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693" y="2781837"/>
            <a:ext cx="11115202" cy="3889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6469" y="3815555"/>
            <a:ext cx="1089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hôm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sói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thật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hốt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hoảng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xin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cứu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477" y="4488495"/>
            <a:ext cx="1089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vẫn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thản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477" y="5147550"/>
            <a:ext cx="10899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hiên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0" y="369708"/>
            <a:ext cx="9097010" cy="1793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5790" y="2610678"/>
            <a:ext cx="101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a.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ày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       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    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chạy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trốn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5789" y="3597965"/>
            <a:ext cx="1013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làm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tạm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biệt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     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rạp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xiếc</a:t>
            </a:r>
            <a:endParaRPr lang="en-US" sz="3600" dirty="0" smtClean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313" y="258445"/>
            <a:ext cx="8792952" cy="623125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42" y="546212"/>
            <a:ext cx="9255148" cy="4090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3F60E6-748C-478E-9284-D8BFEBFF8947}"/>
              </a:ext>
            </a:extLst>
          </p:cNvPr>
          <p:cNvSpPr txBox="1"/>
          <p:nvPr/>
        </p:nvSpPr>
        <p:spPr>
          <a:xfrm>
            <a:off x="1601742" y="3184539"/>
            <a:ext cx="912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wĀ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dĒ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535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007CE8-18BE-456F-883F-0C02D5260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321972"/>
            <a:ext cx="11753546" cy="609170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67A64A-0AAC-4C19-9008-F6CAE12B2600}"/>
              </a:ext>
            </a:extLst>
          </p:cNvPr>
          <p:cNvSpPr txBox="1"/>
          <p:nvPr/>
        </p:nvSpPr>
        <p:spPr>
          <a:xfrm>
            <a:off x="2190697" y="3197848"/>
            <a:ext cx="134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E72CAF-EFEC-426D-B7C7-A97AE555B3DB}"/>
              </a:ext>
            </a:extLst>
          </p:cNvPr>
          <p:cNvSpPr txBox="1"/>
          <p:nvPr/>
        </p:nvSpPr>
        <p:spPr>
          <a:xfrm>
            <a:off x="3351512" y="3197847"/>
            <a:ext cx="134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gi</a:t>
            </a:r>
            <a:endParaRPr lang="en-US" sz="4800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7EB65B-9D4D-47D6-9AD3-2D84562998B7}"/>
              </a:ext>
            </a:extLst>
          </p:cNvPr>
          <p:cNvSpPr txBox="1"/>
          <p:nvPr/>
        </p:nvSpPr>
        <p:spPr>
          <a:xfrm>
            <a:off x="2680952" y="4823170"/>
            <a:ext cx="134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tr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149DC74-AC08-4CCA-98BC-5D653B6D49AB}"/>
              </a:ext>
            </a:extLst>
          </p:cNvPr>
          <p:cNvSpPr txBox="1"/>
          <p:nvPr/>
        </p:nvSpPr>
        <p:spPr>
          <a:xfrm>
            <a:off x="5723371" y="4823170"/>
            <a:ext cx="1341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</a:t>
            </a:r>
            <a:endParaRPr lang="en-US" sz="4800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D17A1F4-4DEC-4FF7-8612-69AE56A79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244698"/>
            <a:ext cx="11755120" cy="661330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EA2A73-A216-493A-B551-D4434BF4BCFD}"/>
              </a:ext>
            </a:extLst>
          </p:cNvPr>
          <p:cNvSpPr txBox="1"/>
          <p:nvPr/>
        </p:nvSpPr>
        <p:spPr>
          <a:xfrm>
            <a:off x="7660640" y="1407754"/>
            <a:ext cx="134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buồn</a:t>
            </a:r>
            <a:endParaRPr lang="en-US" sz="4400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EECD93-CDB8-45A1-AC57-CE7FEC3DA78E}"/>
              </a:ext>
            </a:extLst>
          </p:cNvPr>
          <p:cNvSpPr txBox="1"/>
          <p:nvPr/>
        </p:nvSpPr>
        <p:spPr>
          <a:xfrm>
            <a:off x="8331200" y="2283777"/>
            <a:ext cx="1341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luôn</a:t>
            </a:r>
            <a:endParaRPr lang="en-US" sz="4400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1BA0B5-9131-42D9-AF36-E2038E0EFC26}"/>
              </a:ext>
            </a:extLst>
          </p:cNvPr>
          <p:cNvSpPr txBox="1"/>
          <p:nvPr/>
        </p:nvSpPr>
        <p:spPr>
          <a:xfrm>
            <a:off x="8442960" y="3769814"/>
            <a:ext cx="161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lành</a:t>
            </a:r>
            <a:endParaRPr lang="en-US" sz="4400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8F65AC6-FA4B-42C0-BDC1-885587FC3B8B}"/>
              </a:ext>
            </a:extLst>
          </p:cNvPr>
          <p:cNvSpPr txBox="1"/>
          <p:nvPr/>
        </p:nvSpPr>
        <p:spPr>
          <a:xfrm>
            <a:off x="8056880" y="4707576"/>
            <a:ext cx="161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hết</a:t>
            </a:r>
            <a:endParaRPr lang="en-US" sz="4400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9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6CE9C5-2164-4B4E-8ECE-E99B99944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3" y="294640"/>
            <a:ext cx="11050074" cy="60452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1CA723-BC6A-4BC2-B832-04F180202F05}"/>
              </a:ext>
            </a:extLst>
          </p:cNvPr>
          <p:cNvSpPr txBox="1"/>
          <p:nvPr/>
        </p:nvSpPr>
        <p:spPr>
          <a:xfrm>
            <a:off x="1336684" y="3132594"/>
            <a:ext cx="912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Trò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đùa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chú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tai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hại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6F7CD2B-0710-4F63-96D5-E8676B02C48E}"/>
              </a:ext>
            </a:extLst>
          </p:cNvPr>
          <p:cNvSpPr txBox="1"/>
          <p:nvPr/>
        </p:nvSpPr>
        <p:spPr>
          <a:xfrm>
            <a:off x="1491230" y="5374377"/>
            <a:ext cx="912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NĀ </a:t>
            </a:r>
            <a:r>
              <a:rPr lang="fr-FR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dĒ</a:t>
            </a:r>
            <a:r>
              <a:rPr lang="fr-FR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là </a:t>
            </a:r>
            <a:r>
              <a:rPr lang="fr-FR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jŎ</a:t>
            </a:r>
            <a:r>
              <a:rPr lang="fr-FR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fr-FR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κĀ</a:t>
            </a:r>
            <a:r>
              <a:rPr lang="fr-FR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xấu</a:t>
            </a:r>
            <a:r>
              <a:rPr lang="en-US" sz="4000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49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065" y="486410"/>
            <a:ext cx="8084185" cy="599503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554596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Chú</a:t>
            </a:r>
            <a:r>
              <a:rPr lang="en-US" sz="3200" b="1" dirty="0"/>
              <a:t> </a:t>
            </a:r>
            <a:r>
              <a:rPr lang="en-US" sz="3200" b="1" dirty="0" err="1"/>
              <a:t>bé</a:t>
            </a:r>
            <a:r>
              <a:rPr lang="en-US" sz="3200" b="1" dirty="0"/>
              <a:t> </a:t>
            </a:r>
            <a:r>
              <a:rPr lang="en-US" sz="3200" b="1" i="1" dirty="0" err="1"/>
              <a:t>chăn</a:t>
            </a:r>
            <a:r>
              <a:rPr lang="en-US" sz="3200" b="1" dirty="0"/>
              <a:t> </a:t>
            </a:r>
            <a:r>
              <a:rPr lang="en-US" sz="3200" b="1" dirty="0" err="1"/>
              <a:t>cừu</a:t>
            </a:r>
            <a:endParaRPr lang="en-US" sz="3200" b="1" dirty="0"/>
          </a:p>
          <a:p>
            <a:pPr algn="just"/>
            <a:r>
              <a:rPr lang="en-US" sz="3200" dirty="0" err="1" smtClean="0"/>
              <a:t>Ngày</a:t>
            </a:r>
            <a:r>
              <a:rPr lang="en-US" sz="3200" dirty="0" smtClean="0"/>
              <a:t> </a:t>
            </a:r>
            <a:r>
              <a:rPr lang="en-US" sz="3200" dirty="0" err="1" smtClean="0"/>
              <a:t>xưa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bé</a:t>
            </a:r>
            <a:r>
              <a:rPr lang="en-US" sz="3200" dirty="0"/>
              <a:t> </a:t>
            </a:r>
            <a:r>
              <a:rPr lang="en-US" sz="3200" dirty="0" err="1"/>
              <a:t>chăn</a:t>
            </a:r>
            <a:r>
              <a:rPr lang="en-US" sz="3200" dirty="0"/>
              <a:t> </a:t>
            </a:r>
            <a:r>
              <a:rPr lang="en-US" sz="3200" dirty="0" err="1" smtClean="0"/>
              <a:t>cừu</a:t>
            </a:r>
            <a:r>
              <a:rPr lang="en-US" sz="3200" dirty="0" smtClean="0"/>
              <a:t> </a:t>
            </a:r>
            <a:r>
              <a:rPr lang="en-US" sz="3200" dirty="0" err="1"/>
              <a:t>thường</a:t>
            </a:r>
            <a:r>
              <a:rPr lang="en-US" sz="3200" dirty="0"/>
              <a:t> </a:t>
            </a:r>
            <a:r>
              <a:rPr lang="en-US" sz="3200" dirty="0" err="1"/>
              <a:t>thả</a:t>
            </a:r>
            <a:r>
              <a:rPr lang="en-US" sz="3200" dirty="0"/>
              <a:t> </a:t>
            </a:r>
            <a:r>
              <a:rPr lang="en-US" sz="3200" dirty="0" err="1"/>
              <a:t>cừu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chân</a:t>
            </a:r>
            <a:r>
              <a:rPr lang="en-US" sz="3200" dirty="0"/>
              <a:t> </a:t>
            </a:r>
            <a:r>
              <a:rPr lang="en-US" sz="3200" dirty="0" err="1"/>
              <a:t>núi</a:t>
            </a:r>
            <a:r>
              <a:rPr lang="en-US" sz="3200" dirty="0"/>
              <a:t>.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buồn</a:t>
            </a:r>
            <a:r>
              <a:rPr lang="en-US" sz="3200" dirty="0"/>
              <a:t> </a:t>
            </a:r>
            <a:r>
              <a:rPr lang="en-US" sz="3200" dirty="0" err="1"/>
              <a:t>quá</a:t>
            </a:r>
            <a:r>
              <a:rPr lang="en-US" sz="3200" dirty="0"/>
              <a:t>,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đùa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vui</a:t>
            </a:r>
            <a:r>
              <a:rPr lang="en-US" sz="3200" dirty="0"/>
              <a:t>.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vờ</a:t>
            </a:r>
            <a:r>
              <a:rPr lang="en-US" sz="3200" dirty="0"/>
              <a:t> </a:t>
            </a:r>
            <a:r>
              <a:rPr lang="en-US" sz="3200" dirty="0" err="1"/>
              <a:t>kêu</a:t>
            </a:r>
            <a:r>
              <a:rPr lang="en-US" sz="3200" dirty="0"/>
              <a:t> </a:t>
            </a:r>
            <a:r>
              <a:rPr lang="en-US" sz="3200" dirty="0" err="1"/>
              <a:t>toáng</a:t>
            </a:r>
            <a:r>
              <a:rPr lang="en-US" sz="3200" dirty="0"/>
              <a:t> </a:t>
            </a:r>
            <a:r>
              <a:rPr lang="en-US" sz="3200" dirty="0" err="1"/>
              <a:t>lên</a:t>
            </a:r>
            <a:r>
              <a:rPr lang="en-US" sz="3200" dirty="0"/>
              <a:t>:</a:t>
            </a:r>
          </a:p>
          <a:p>
            <a:pPr algn="just"/>
            <a:r>
              <a:rPr lang="en-US" sz="3200" dirty="0"/>
              <a:t>-  </a:t>
            </a:r>
            <a:r>
              <a:rPr lang="en-US" sz="3200" dirty="0" err="1"/>
              <a:t>Sói</a:t>
            </a:r>
            <a:r>
              <a:rPr lang="en-US" sz="3200" dirty="0"/>
              <a:t>! </a:t>
            </a:r>
            <a:r>
              <a:rPr lang="en-US" sz="3200" dirty="0" err="1"/>
              <a:t>Sói</a:t>
            </a:r>
            <a:r>
              <a:rPr lang="en-US" sz="3200" dirty="0"/>
              <a:t>!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tôi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!</a:t>
            </a:r>
          </a:p>
          <a:p>
            <a:pPr algn="just"/>
            <a:r>
              <a:rPr lang="en-US" sz="3200" dirty="0" err="1"/>
              <a:t>Nghe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kêu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, </a:t>
            </a:r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đang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gần</a:t>
            </a:r>
            <a:r>
              <a:rPr lang="en-US" sz="3200" dirty="0"/>
              <a:t> </a:t>
            </a:r>
            <a:r>
              <a:rPr lang="en-US" sz="3200" dirty="0" err="1"/>
              <a:t>đấy</a:t>
            </a:r>
            <a:r>
              <a:rPr lang="en-US" sz="3200" dirty="0"/>
              <a:t> </a:t>
            </a:r>
            <a:r>
              <a:rPr lang="en-US" sz="3200" dirty="0" err="1"/>
              <a:t>tức</a:t>
            </a:r>
            <a:r>
              <a:rPr lang="en-US" sz="3200" dirty="0"/>
              <a:t> </a:t>
            </a:r>
            <a:r>
              <a:rPr lang="en-US" sz="3200" dirty="0" err="1"/>
              <a:t>tốc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. </a:t>
            </a:r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họ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sói</a:t>
            </a:r>
            <a:r>
              <a:rPr lang="en-US" sz="3200" dirty="0"/>
              <a:t> </a:t>
            </a:r>
            <a:r>
              <a:rPr lang="en-US" sz="3200" dirty="0" err="1"/>
              <a:t>đâu</a:t>
            </a:r>
            <a:r>
              <a:rPr lang="en-US" sz="3200" dirty="0"/>
              <a:t>. </a:t>
            </a:r>
            <a:r>
              <a:rPr lang="en-US" sz="3200" dirty="0" err="1"/>
              <a:t>Thấy</a:t>
            </a:r>
            <a:r>
              <a:rPr lang="en-US" sz="3200" dirty="0"/>
              <a:t> </a:t>
            </a:r>
            <a:r>
              <a:rPr lang="en-US" sz="3200" dirty="0" err="1"/>
              <a:t>vậy</a:t>
            </a:r>
            <a:r>
              <a:rPr lang="en-US" sz="3200" dirty="0"/>
              <a:t>,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khoái</a:t>
            </a:r>
            <a:r>
              <a:rPr lang="en-US" sz="3200" dirty="0"/>
              <a:t> </a:t>
            </a:r>
            <a:r>
              <a:rPr lang="en-US" sz="3200" dirty="0" err="1"/>
              <a:t>chí</a:t>
            </a:r>
            <a:r>
              <a:rPr lang="en-US" sz="3200" dirty="0"/>
              <a:t> </a:t>
            </a:r>
            <a:r>
              <a:rPr lang="en-US" sz="3200" dirty="0" err="1"/>
              <a:t>lắm</a:t>
            </a:r>
            <a:r>
              <a:rPr lang="en-US" sz="3200" dirty="0"/>
              <a:t>.</a:t>
            </a:r>
          </a:p>
          <a:p>
            <a:pPr algn="just"/>
            <a:r>
              <a:rPr lang="en-US" sz="3200" dirty="0" err="1"/>
              <a:t>Mấy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 smtClean="0"/>
              <a:t>lại</a:t>
            </a:r>
            <a:r>
              <a:rPr lang="en-US" sz="3200" dirty="0" smtClean="0"/>
              <a:t> </a:t>
            </a:r>
            <a:r>
              <a:rPr lang="en-US" sz="3200" dirty="0" err="1"/>
              <a:t>bày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ấy</a:t>
            </a:r>
            <a:r>
              <a:rPr lang="en-US" sz="3200" dirty="0"/>
              <a:t>.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tới</a:t>
            </a:r>
            <a:r>
              <a:rPr lang="en-US" sz="3200" dirty="0"/>
              <a:t>. </a:t>
            </a:r>
            <a:r>
              <a:rPr lang="en-US" sz="3200" dirty="0" err="1"/>
              <a:t>Rồi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hôm</a:t>
            </a:r>
            <a:r>
              <a:rPr lang="en-US" sz="3200" dirty="0"/>
              <a:t>, </a:t>
            </a:r>
            <a:r>
              <a:rPr lang="en-US" sz="3200" dirty="0" err="1"/>
              <a:t>sói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 </a:t>
            </a:r>
            <a:r>
              <a:rPr lang="en-US" sz="3200" dirty="0" err="1"/>
              <a:t>thật</a:t>
            </a:r>
            <a:r>
              <a:rPr lang="en-US" sz="3200" dirty="0"/>
              <a:t>.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hốt</a:t>
            </a:r>
            <a:r>
              <a:rPr lang="en-US" sz="3200" dirty="0"/>
              <a:t> </a:t>
            </a:r>
            <a:r>
              <a:rPr lang="en-US" sz="3200" dirty="0" err="1"/>
              <a:t>hoảng</a:t>
            </a:r>
            <a:r>
              <a:rPr lang="en-US" sz="3200" dirty="0"/>
              <a:t> </a:t>
            </a:r>
            <a:r>
              <a:rPr lang="en-US" sz="3200" dirty="0" err="1"/>
              <a:t>kêu</a:t>
            </a:r>
            <a:r>
              <a:rPr lang="en-US" sz="3200" dirty="0"/>
              <a:t> </a:t>
            </a:r>
            <a:r>
              <a:rPr lang="en-US" sz="3200" dirty="0" err="1"/>
              <a:t>gào</a:t>
            </a:r>
            <a:r>
              <a:rPr lang="en-US" sz="3200" dirty="0"/>
              <a:t> </a:t>
            </a:r>
            <a:r>
              <a:rPr lang="en-US" sz="3200" dirty="0" err="1"/>
              <a:t>xin</a:t>
            </a:r>
            <a:r>
              <a:rPr lang="en-US" sz="3200" dirty="0"/>
              <a:t> </a:t>
            </a:r>
            <a:r>
              <a:rPr lang="en-US" sz="3200" dirty="0" err="1"/>
              <a:t>cứu</a:t>
            </a:r>
            <a:r>
              <a:rPr lang="en-US" sz="3200" dirty="0"/>
              <a:t> </a:t>
            </a:r>
            <a:r>
              <a:rPr lang="en-US" sz="3200" dirty="0" err="1"/>
              <a:t>giúp</a:t>
            </a:r>
            <a:r>
              <a:rPr lang="en-US" sz="3200" dirty="0"/>
              <a:t>.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bác</a:t>
            </a:r>
            <a:r>
              <a:rPr lang="en-US" sz="3200" dirty="0"/>
              <a:t> </a:t>
            </a:r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dân</a:t>
            </a:r>
            <a:r>
              <a:rPr lang="en-US" sz="3200" dirty="0"/>
              <a:t> </a:t>
            </a:r>
            <a:r>
              <a:rPr lang="en-US" sz="3200" dirty="0" err="1"/>
              <a:t>nghĩ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lừa</a:t>
            </a:r>
            <a:r>
              <a:rPr lang="en-US" sz="3200" dirty="0"/>
              <a:t> </a:t>
            </a:r>
            <a:r>
              <a:rPr lang="en-US" sz="3200" dirty="0" err="1"/>
              <a:t>mình</a:t>
            </a:r>
            <a:r>
              <a:rPr lang="en-US" sz="3200" dirty="0"/>
              <a:t>, </a:t>
            </a:r>
            <a:r>
              <a:rPr lang="en-US" sz="3200" dirty="0" err="1"/>
              <a:t>nên</a:t>
            </a:r>
            <a:r>
              <a:rPr lang="en-US" sz="3200" dirty="0"/>
              <a:t> </a:t>
            </a:r>
            <a:r>
              <a:rPr lang="en-US" sz="3200" dirty="0" err="1"/>
              <a:t>vẫn</a:t>
            </a:r>
            <a:r>
              <a:rPr lang="en-US" sz="3200" dirty="0"/>
              <a:t> </a:t>
            </a:r>
            <a:r>
              <a:rPr lang="en-US" sz="3200" dirty="0" err="1"/>
              <a:t>thản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.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sói</a:t>
            </a:r>
            <a:r>
              <a:rPr lang="en-US" sz="3200" dirty="0"/>
              <a:t> </a:t>
            </a:r>
            <a:r>
              <a:rPr lang="en-US" sz="3200" dirty="0" err="1"/>
              <a:t>thỏa</a:t>
            </a:r>
            <a:r>
              <a:rPr lang="en-US" sz="3200" dirty="0"/>
              <a:t> </a:t>
            </a:r>
            <a:r>
              <a:rPr lang="en-US" sz="3200" dirty="0" err="1"/>
              <a:t>thuê</a:t>
            </a:r>
            <a:r>
              <a:rPr lang="en-US" sz="3200" dirty="0"/>
              <a:t> </a:t>
            </a:r>
            <a:r>
              <a:rPr lang="en-US" sz="3200" dirty="0" err="1"/>
              <a:t>ăn</a:t>
            </a:r>
            <a:r>
              <a:rPr lang="en-US" sz="3200" dirty="0"/>
              <a:t> </a:t>
            </a:r>
            <a:r>
              <a:rPr lang="en-US" sz="3200" dirty="0" err="1"/>
              <a:t>thịt</a:t>
            </a:r>
            <a:r>
              <a:rPr lang="en-US" sz="3200" dirty="0"/>
              <a:t>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cả</a:t>
            </a:r>
            <a:r>
              <a:rPr lang="en-US" sz="3200" dirty="0"/>
              <a:t> </a:t>
            </a:r>
            <a:r>
              <a:rPr lang="en-US" sz="3200" dirty="0" err="1"/>
              <a:t>đàn</a:t>
            </a:r>
            <a:r>
              <a:rPr lang="en-US" sz="3200" dirty="0"/>
              <a:t> </a:t>
            </a:r>
            <a:r>
              <a:rPr lang="en-US" sz="3200" dirty="0" err="1"/>
              <a:t>cừu</a:t>
            </a:r>
            <a:r>
              <a:rPr lang="en-US" sz="32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07" y="235106"/>
            <a:ext cx="1333500" cy="695325"/>
          </a:xfrm>
          <a:prstGeom prst="rect">
            <a:avLst/>
          </a:prstGeom>
        </p:spPr>
      </p:pic>
      <p:sp>
        <p:nvSpPr>
          <p:cNvPr id="6" name="Left Bracket 5"/>
          <p:cNvSpPr/>
          <p:nvPr/>
        </p:nvSpPr>
        <p:spPr>
          <a:xfrm>
            <a:off x="549910" y="1197735"/>
            <a:ext cx="132670" cy="1918952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ket 6"/>
          <p:cNvSpPr/>
          <p:nvPr/>
        </p:nvSpPr>
        <p:spPr>
          <a:xfrm>
            <a:off x="549910" y="3245476"/>
            <a:ext cx="132670" cy="1339403"/>
          </a:xfrm>
          <a:prstGeom prst="lef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ket 7"/>
          <p:cNvSpPr/>
          <p:nvPr/>
        </p:nvSpPr>
        <p:spPr>
          <a:xfrm>
            <a:off x="527050" y="4649273"/>
            <a:ext cx="45719" cy="1970467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03" y="346656"/>
            <a:ext cx="9496425" cy="121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7132" y="1565856"/>
            <a:ext cx="567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46" y="2089076"/>
            <a:ext cx="6838950" cy="542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2557" y="2612296"/>
            <a:ext cx="855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40" y="3396798"/>
            <a:ext cx="6810375" cy="523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846" y="3942942"/>
            <a:ext cx="8553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1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89" y="251070"/>
            <a:ext cx="9515475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51" y="3670545"/>
            <a:ext cx="9353550" cy="28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hlinkClick r:id="rId2" action="ppaction://hlinkfile"/>
          </p:cNvPr>
          <p:cNvSpPr/>
          <p:nvPr/>
        </p:nvSpPr>
        <p:spPr>
          <a:xfrm>
            <a:off x="2781837" y="1352282"/>
            <a:ext cx="6890197" cy="432730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289" y="251070"/>
            <a:ext cx="9515475" cy="3419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51" y="3670545"/>
            <a:ext cx="9353550" cy="286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25" y="604100"/>
            <a:ext cx="9478985" cy="165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3498" y="1823568"/>
            <a:ext cx="905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dối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513" y="2817051"/>
            <a:ext cx="10162773" cy="2486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3925" y="3767675"/>
            <a:ext cx="905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nghĩ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rằng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dối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29" y="0"/>
            <a:ext cx="9391650" cy="1724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0" y="1724025"/>
            <a:ext cx="4781550" cy="53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046" y="2529215"/>
            <a:ext cx="5705475" cy="619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046" y="1995815"/>
            <a:ext cx="659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hốt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hoảng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7046" y="2924830"/>
            <a:ext cx="945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nông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178" y="3508956"/>
            <a:ext cx="10575835" cy="30850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7630" y="4356467"/>
            <a:ext cx="801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a.Nhiều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hốt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hoảng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cháy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630" y="5009470"/>
            <a:ext cx="945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b.Các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bác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nông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70&quot;/&gt;&lt;/object&gt;&lt;object type=&quot;3&quot; unique_id=&quot;10006&quot;&gt;&lt;property id=&quot;20148&quot; value=&quot;5&quot;/&gt;&lt;property id=&quot;20300&quot; value=&quot;Slide 3&quot;/&gt;&lt;property id=&quot;20307&quot; value=&quot;271&quot;/&gt;&lt;/object&gt;&lt;object type=&quot;3&quot; unique_id=&quot;10010&quot;&gt;&lt;property id=&quot;20148&quot; value=&quot;5&quot;/&gt;&lt;property id=&quot;20300&quot; value=&quot;Slide 10&quot;/&gt;&lt;property id=&quot;20307&quot; value=&quot;275&quot;/&gt;&lt;/object&gt;&lt;object type=&quot;3&quot; unique_id=&quot;10011&quot;&gt;&lt;property id=&quot;20148&quot; value=&quot;5&quot;/&gt;&lt;property id=&quot;20300&quot; value=&quot;Slide 11&quot;/&gt;&lt;property id=&quot;20307&quot; value=&quot;276&quot;/&gt;&lt;/object&gt;&lt;object type=&quot;3&quot; unique_id=&quot;10012&quot;&gt;&lt;property id=&quot;20148&quot; value=&quot;5&quot;/&gt;&lt;property id=&quot;20300&quot; value=&quot;Slide 12&quot;/&gt;&lt;property id=&quot;20307&quot; value=&quot;278&quot;/&gt;&lt;/object&gt;&lt;object type=&quot;3&quot; unique_id=&quot;10013&quot;&gt;&lt;property id=&quot;20148&quot; value=&quot;5&quot;/&gt;&lt;property id=&quot;20300&quot; value=&quot;Slide 13&quot;/&gt;&lt;property id=&quot;20307&quot; value=&quot;277&quot;/&gt;&lt;/object&gt;&lt;object type=&quot;3&quot; unique_id=&quot;10085&quot;&gt;&lt;property id=&quot;20148&quot; value=&quot;5&quot;/&gt;&lt;property id=&quot;20300&quot; value=&quot;Slide 4&quot;/&gt;&lt;property id=&quot;20307&quot; value=&quot;280&quot;/&gt;&lt;/object&gt;&lt;object type=&quot;3&quot; unique_id=&quot;10086&quot;&gt;&lt;property id=&quot;20148&quot; value=&quot;5&quot;/&gt;&lt;property id=&quot;20300&quot; value=&quot;Slide 8&quot;/&gt;&lt;property id=&quot;20307&quot; value=&quot;281&quot;/&gt;&lt;/object&gt;&lt;object type=&quot;3&quot; unique_id=&quot;10145&quot;&gt;&lt;property id=&quot;20148&quot; value=&quot;5&quot;/&gt;&lt;property id=&quot;20300&quot; value=&quot;Slide 9&quot;/&gt;&lt;property id=&quot;20307&quot; value=&quot;282&quot;/&gt;&lt;/object&gt;&lt;object type=&quot;3&quot; unique_id=&quot;10224&quot;&gt;&lt;property id=&quot;20148&quot; value=&quot;5&quot;/&gt;&lt;property id=&quot;20300&quot; value=&quot;Slide 5&quot;/&gt;&lt;property id=&quot;20307&quot; value=&quot;283&quot;/&gt;&lt;/object&gt;&lt;object type=&quot;3&quot; unique_id=&quot;10225&quot;&gt;&lt;property id=&quot;20148&quot; value=&quot;5&quot;/&gt;&lt;property id=&quot;20300&quot; value=&quot;Slide 6&quot;/&gt;&lt;property id=&quot;20307&quot; value=&quot;284&quot;/&gt;&lt;/object&gt;&lt;object type=&quot;3&quot; unique_id=&quot;10226&quot;&gt;&lt;property id=&quot;20148&quot; value=&quot;5&quot;/&gt;&lt;property id=&quot;20300&quot; value=&quot;Slide 7&quot;/&gt;&lt;property id=&quot;20307&quot; value=&quot;285&quot;/&gt;&lt;/object&gt;&lt;object type=&quot;3&quot; unique_id=&quot;11279&quot;&gt;&lt;property id=&quot;20148&quot; value=&quot;5&quot;/&gt;&lt;property id=&quot;20300&quot; value=&quot;Slide 14&quot;/&gt;&lt;property id=&quot;20307&quot; value=&quot;286&quot;/&gt;&lt;/object&gt;&lt;object type=&quot;3&quot; unique_id=&quot;11328&quot;&gt;&lt;property id=&quot;20148&quot; value=&quot;5&quot;/&gt;&lt;property id=&quot;20300&quot; value=&quot;Slide 15&quot;/&gt;&lt;property id=&quot;20307&quot; value=&quot;287&quot;/&gt;&lt;/object&gt;&lt;object type=&quot;3&quot; unique_id=&quot;11363&quot;&gt;&lt;property id=&quot;20148&quot; value=&quot;5&quot;/&gt;&lt;property id=&quot;20300&quot; value=&quot;Slide 16&quot;/&gt;&lt;property id=&quot;20307&quot; value=&quot;288&quot;/&gt;&lt;/object&gt;&lt;object type=&quot;3&quot; unique_id=&quot;11400&quot;&gt;&lt;property id=&quot;20148&quot; value=&quot;5&quot;/&gt;&lt;property id=&quot;20300&quot; value=&quot;Slide 17&quot;/&gt;&lt;property id=&quot;20307&quot; value=&quot;289&quot;/&gt;&lt;/object&gt;&lt;/object&gt;&lt;object type=&quot;8&quot; unique_id=&quot;1002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322</Words>
  <Application>Microsoft Office PowerPoint</Application>
  <PresentationFormat>Widescreen</PresentationFormat>
  <Paragraphs>35</Paragraphs>
  <Slides>17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Microsoft YaHei</vt:lpstr>
      <vt:lpstr>宋体</vt:lpstr>
      <vt:lpstr>Arial</vt:lpstr>
      <vt:lpstr>Arial-Rounded</vt:lpstr>
      <vt:lpstr>Calibri</vt:lpstr>
      <vt:lpstr>Calibri Light</vt:lpstr>
      <vt:lpstr>HP001 4 hàng</vt:lpstr>
      <vt:lpstr>HP001 4 hang 1 ô ly</vt:lpstr>
      <vt:lpstr>inpin heiti</vt:lpstr>
      <vt:lpstr>Office Theme</vt:lpstr>
      <vt:lpstr>第一PPT，www.1ppt.com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MTBA</cp:lastModifiedBy>
  <cp:revision>16</cp:revision>
  <dcterms:created xsi:type="dcterms:W3CDTF">2020-08-26T04:14:31Z</dcterms:created>
  <dcterms:modified xsi:type="dcterms:W3CDTF">2022-03-04T13:46:41Z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