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5"/>
  </p:notesMasterIdLst>
  <p:sldIdLst>
    <p:sldId id="256" r:id="rId5"/>
    <p:sldId id="257" r:id="rId6"/>
    <p:sldId id="270" r:id="rId7"/>
    <p:sldId id="258" r:id="rId8"/>
    <p:sldId id="271" r:id="rId9"/>
    <p:sldId id="261" r:id="rId10"/>
    <p:sldId id="272" r:id="rId11"/>
    <p:sldId id="273" r:id="rId12"/>
    <p:sldId id="280" r:id="rId13"/>
    <p:sldId id="274" r:id="rId14"/>
    <p:sldId id="262" r:id="rId15"/>
    <p:sldId id="263" r:id="rId16"/>
    <p:sldId id="264" r:id="rId17"/>
    <p:sldId id="265" r:id="rId18"/>
    <p:sldId id="266" r:id="rId19"/>
    <p:sldId id="267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2D554A-7217-4EBC-85A2-1A188556108D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5CFA7-A672-41C9-A75B-47FDE0DF3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74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7ACF06-DC29-44D9-81DC-606BD2F5FEFD}" type="slidenum">
              <a:rPr lang="en-US">
                <a:cs typeface="Arial" charset="0"/>
              </a:rPr>
              <a:pPr/>
              <a:t>1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492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727495-05A6-4A54-B874-9E30FD5217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CD9B629-A74F-4E0D-A9B3-4E59D44DAB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F502F83-4E3D-419D-993E-D2E6FFD6D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57A9EB1-656A-4118-95BB-918BECD0F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1507893-6A8B-41C5-8A8B-E5CD89BDA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729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CEAAED-D632-41CE-BBCB-F48A0C217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9EA6DA5-BFCE-44F3-A6F1-B746E6FDA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FE79E30-29E7-467F-A14B-1F4D7D1A8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3A35EAA-72B1-47CA-9F70-DA8F0F345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4263098-EBB7-4874-86B1-FA0FBA640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478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CB709C-6DDE-4CA0-A47E-7242E8C51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253C5D7-C023-418D-AF18-9ACA5C47D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BEDFFDE-E4C1-42E9-BF12-E77D7182B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A53C83E-004C-48DB-AC2E-8E6BD40EC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C9E9157-22BA-453D-9DDF-E7504048C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5776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96CD2A-A334-4BCA-AC10-3C1A46442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9A6E168-8CDC-41B0-AD1D-7B6D34DA90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996CC5C-8087-4C0B-9C6E-788B60228E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FCC2DA-AEFB-4367-B7A5-90BD4AA2B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690623A-42A2-4B42-95DD-3E41858C9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5C57EA3-861F-47E1-9918-AF43AE228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60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3F9333-5E74-49BA-B847-DCD39D304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E1D93DD-0287-4E00-A8FD-D6C0FBC86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10BDC7E-83A5-45B9-A635-FF3509382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39FE133-1F14-4808-B183-ED8329BB21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E3F04B7-49C9-4C2B-9D8C-B5BC0E134A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E6B3DD2-BEC6-4D69-93C6-1F836997D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A3DFF9B-5203-41A9-A4B4-7136814C4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BF9D3CA-AD8F-43BB-98A1-A36CB52EE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791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D138CA-7F70-420D-AFFB-C97FE8DF1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3F0483F-B875-4A50-9356-2B23593E6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E3A3F80-F8C2-4828-B086-D2BE7ABC5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8C0EFEA-226F-45A5-880F-089D6E4C6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0533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90B43EE-2646-4CC7-BB8F-8D4B07707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4FA9139-FD32-45F0-9B4F-51A4EFC25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74DA0E8-8DCD-498B-82ED-B3973B6F5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9872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6E4BB2-C67E-426D-A9A7-EC7C977FE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09E772D-3844-4787-9696-F983B07E1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A1C0594-E4B9-4706-8474-59208BEB0B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B1FEDD9-1C37-40AA-B223-FEAAA4777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4A22711-13EB-40F3-86F2-F16FA577A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FEF75A8-8161-4C4D-8EEE-57D69CF84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951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5AD3E9-46A0-4ED8-8705-28327230C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69F8181-9C45-4EEA-9438-C9DE22128D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5860C3E-AC5A-439C-9495-33809C9BD6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5DFDE76-ACAD-4EC6-BEE1-182087585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4912A8A-B987-4FE5-B05C-5726036E0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E8BEA0B-280E-4587-BDC4-6D6276B87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5086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2D3266-851F-481E-9C2A-A0CA34E10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A8AA5D4-2420-441B-8ABC-3C59BF6811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FFD24A2-84B5-4EEF-98C5-360CDFAD2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74A9FA9-B92B-4A12-B6D7-B778A6CFE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C154F2E-B342-48EA-BFDE-B42A92718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6698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AC320BB-3D0A-40F8-8752-7C0762E910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AD31A5F-F4A7-49C9-B3AC-B9C90A687E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4978E0F-2DA0-4EDA-BE86-7871F4906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29657B2-5D29-44B8-B0B7-221D9AD51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7572251-32A5-46E1-A9DE-1F90109D2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14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727495-05A6-4A54-B874-9E30FD5217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CD9B629-A74F-4E0D-A9B3-4E59D44DAB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F502F83-4E3D-419D-993E-D2E6FFD6D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57A9EB1-656A-4118-95BB-918BECD0F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1507893-6A8B-41C5-8A8B-E5CD89BDA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8204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CEAAED-D632-41CE-BBCB-F48A0C217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9EA6DA5-BFCE-44F3-A6F1-B746E6FDA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FE79E30-29E7-467F-A14B-1F4D7D1A8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3A35EAA-72B1-47CA-9F70-DA8F0F345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4263098-EBB7-4874-86B1-FA0FBA640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7382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CB709C-6DDE-4CA0-A47E-7242E8C51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253C5D7-C023-418D-AF18-9ACA5C47D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BEDFFDE-E4C1-42E9-BF12-E77D7182B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A53C83E-004C-48DB-AC2E-8E6BD40EC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C9E9157-22BA-453D-9DDF-E7504048C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7546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96CD2A-A334-4BCA-AC10-3C1A46442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9A6E168-8CDC-41B0-AD1D-7B6D34DA90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996CC5C-8087-4C0B-9C6E-788B60228E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FCC2DA-AEFB-4367-B7A5-90BD4AA2B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690623A-42A2-4B42-95DD-3E41858C9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5C57EA3-861F-47E1-9918-AF43AE228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2835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3F9333-5E74-49BA-B847-DCD39D304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E1D93DD-0287-4E00-A8FD-D6C0FBC86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10BDC7E-83A5-45B9-A635-FF3509382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39FE133-1F14-4808-B183-ED8329BB21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E3F04B7-49C9-4C2B-9D8C-B5BC0E134A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E6B3DD2-BEC6-4D69-93C6-1F836997D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A3DFF9B-5203-41A9-A4B4-7136814C4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BF9D3CA-AD8F-43BB-98A1-A36CB52EE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8350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D138CA-7F70-420D-AFFB-C97FE8DF1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3F0483F-B875-4A50-9356-2B23593E6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E3A3F80-F8C2-4828-B086-D2BE7ABC5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8C0EFEA-226F-45A5-880F-089D6E4C6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8093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90B43EE-2646-4CC7-BB8F-8D4B07707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4FA9139-FD32-45F0-9B4F-51A4EFC25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74DA0E8-8DCD-498B-82ED-B3973B6F5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25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6E4BB2-C67E-426D-A9A7-EC7C977FE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09E772D-3844-4787-9696-F983B07E1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A1C0594-E4B9-4706-8474-59208BEB0B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B1FEDD9-1C37-40AA-B223-FEAAA4777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4A22711-13EB-40F3-86F2-F16FA577A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FEF75A8-8161-4C4D-8EEE-57D69CF84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3728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5AD3E9-46A0-4ED8-8705-28327230C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69F8181-9C45-4EEA-9438-C9DE22128D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5860C3E-AC5A-439C-9495-33809C9BD6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5DFDE76-ACAD-4EC6-BEE1-182087585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4912A8A-B987-4FE5-B05C-5726036E0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E8BEA0B-280E-4587-BDC4-6D6276B87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6456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2D3266-851F-481E-9C2A-A0CA34E10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A8AA5D4-2420-441B-8ABC-3C59BF6811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FFD24A2-84B5-4EEF-98C5-360CDFAD2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74A9FA9-B92B-4A12-B6D7-B778A6CFE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C154F2E-B342-48EA-BFDE-B42A92718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0514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AC320BB-3D0A-40F8-8752-7C0762E910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AD31A5F-F4A7-49C9-B3AC-B9C90A687E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4978E0F-2DA0-4EDA-BE86-7871F4906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29657B2-5D29-44B8-B0B7-221D9AD51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7572251-32A5-46E1-A9DE-1F90109D2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4716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727495-05A6-4A54-B874-9E30FD5217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CD9B629-A74F-4E0D-A9B3-4E59D44DAB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F502F83-4E3D-419D-993E-D2E6FFD6D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57A9EB1-656A-4118-95BB-918BECD0F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1507893-6A8B-41C5-8A8B-E5CD89BDA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6356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CEAAED-D632-41CE-BBCB-F48A0C217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9EA6DA5-BFCE-44F3-A6F1-B746E6FDA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FE79E30-29E7-467F-A14B-1F4D7D1A8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3A35EAA-72B1-47CA-9F70-DA8F0F345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4263098-EBB7-4874-86B1-FA0FBA640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2865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CB709C-6DDE-4CA0-A47E-7242E8C51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253C5D7-C023-418D-AF18-9ACA5C47D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BEDFFDE-E4C1-42E9-BF12-E77D7182B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A53C83E-004C-48DB-AC2E-8E6BD40EC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C9E9157-22BA-453D-9DDF-E7504048C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154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96CD2A-A334-4BCA-AC10-3C1A46442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9A6E168-8CDC-41B0-AD1D-7B6D34DA90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996CC5C-8087-4C0B-9C6E-788B60228E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FCC2DA-AEFB-4367-B7A5-90BD4AA2B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690623A-42A2-4B42-95DD-3E41858C9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5C57EA3-861F-47E1-9918-AF43AE228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722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3F9333-5E74-49BA-B847-DCD39D304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E1D93DD-0287-4E00-A8FD-D6C0FBC86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10BDC7E-83A5-45B9-A635-FF3509382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39FE133-1F14-4808-B183-ED8329BB21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E3F04B7-49C9-4C2B-9D8C-B5BC0E134A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E6B3DD2-BEC6-4D69-93C6-1F836997D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A3DFF9B-5203-41A9-A4B4-7136814C4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BF9D3CA-AD8F-43BB-98A1-A36CB52EE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9973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D138CA-7F70-420D-AFFB-C97FE8DF1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3F0483F-B875-4A50-9356-2B23593E6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E3A3F80-F8C2-4828-B086-D2BE7ABC5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8C0EFEA-226F-45A5-880F-089D6E4C6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543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90B43EE-2646-4CC7-BB8F-8D4B07707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4FA9139-FD32-45F0-9B4F-51A4EFC25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74DA0E8-8DCD-498B-82ED-B3973B6F5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2291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6E4BB2-C67E-426D-A9A7-EC7C977FE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09E772D-3844-4787-9696-F983B07E1F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A1C0594-E4B9-4706-8474-59208BEB0B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B1FEDD9-1C37-40AA-B223-FEAAA4777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4A22711-13EB-40F3-86F2-F16FA577A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FEF75A8-8161-4C4D-8EEE-57D69CF84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6021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5AD3E9-46A0-4ED8-8705-28327230C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69F8181-9C45-4EEA-9438-C9DE22128D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5860C3E-AC5A-439C-9495-33809C9BD6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5DFDE76-ACAD-4EC6-BEE1-182087585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4912A8A-B987-4FE5-B05C-5726036E0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E8BEA0B-280E-4587-BDC4-6D6276B87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6538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2D3266-851F-481E-9C2A-A0CA34E10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A8AA5D4-2420-441B-8ABC-3C59BF6811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FFD24A2-84B5-4EEF-98C5-360CDFAD2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74A9FA9-B92B-4A12-B6D7-B778A6CFE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C154F2E-B342-48EA-BFDE-B42A92718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059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AC320BB-3D0A-40F8-8752-7C0762E910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AD31A5F-F4A7-49C9-B3AC-B9C90A687E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4978E0F-2DA0-4EDA-BE86-7871F4906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29657B2-5D29-44B8-B0B7-221D9AD51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7572251-32A5-46E1-A9DE-1F90109D2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808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CBD9-B066-48BA-A3B5-8231BFA1B694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9CBD9-B066-48BA-A3B5-8231BFA1B694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4054F-7261-4414-BD84-03F45031FDD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9DC18E8-5D23-4E16-8F49-3297F21EA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85DAF8E-FE8A-46BE-B4CC-5053372C7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993BF67-9A17-41A8-BC4C-0B5F22F24C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F6CFEDC-4A73-445C-9462-FF525B8D2C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741AEB5-1F4C-4A3D-A323-7865CF58C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12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9DC18E8-5D23-4E16-8F49-3297F21EA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85DAF8E-FE8A-46BE-B4CC-5053372C7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993BF67-9A17-41A8-BC4C-0B5F22F24C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F6CFEDC-4A73-445C-9462-FF525B8D2C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741AEB5-1F4C-4A3D-A323-7865CF58C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90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9DC18E8-5D23-4E16-8F49-3297F21EA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85DAF8E-FE8A-46BE-B4CC-5053372C7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993BF67-9A17-41A8-BC4C-0B5F22F24C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FA210-8155-47E8-9D39-929BF62FEF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F6CFEDC-4A73-445C-9462-FF525B8D2C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741AEB5-1F4C-4A3D-A323-7865CF58C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95457-4EC4-47F9-9BAB-FE5606E4B4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613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&#432;&#7899;ng%20d&#7851;n%20vi&#7871;t%20ch&#7919;%20T%20hoa%20(T&#7853;p%20vi&#7871;t%20l&#7899;p%202%20-%20Tu&#7847;n%2023).mp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&#432;&#7899;ng%20d&#7851;n%20vi&#7871;t%20ch&#7919;%20R%20hoa%20(T&#7853;p%20vi&#7871;t%20L&#7899;p%202%20-%20Tu&#7847;n%2021).web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 descr="whiteshirt_20design_20zoom_20personalized_20chemistry_20glassware_origin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3860800"/>
            <a:ext cx="396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4" descr="imag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343400"/>
            <a:ext cx="2743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0" name="AutoShape 8" descr="Water droplets"/>
          <p:cNvSpPr>
            <a:spLocks noChangeArrowheads="1"/>
          </p:cNvSpPr>
          <p:nvPr/>
        </p:nvSpPr>
        <p:spPr bwMode="auto">
          <a:xfrm>
            <a:off x="0" y="228600"/>
            <a:ext cx="9144000" cy="1752600"/>
          </a:xfrm>
          <a:prstGeom prst="ellipseRibbon">
            <a:avLst>
              <a:gd name="adj1" fmla="val 12319"/>
              <a:gd name="adj2" fmla="val 69194"/>
              <a:gd name="adj3" fmla="val 5074"/>
            </a:avLst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ln w="10541" cmpd="sng">
                  <a:solidFill>
                    <a:srgbClr val="996633"/>
                  </a:solidFill>
                  <a:prstDash val="solid"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effectLst>
                  <a:glow rad="127000">
                    <a:srgbClr val="FFC000"/>
                  </a:glow>
                </a:effectLst>
                <a:latin typeface="Arial Black" pitchFamily="34" charset="0"/>
                <a:cs typeface="Times New Roman" pitchFamily="18" charset="0"/>
              </a:rPr>
              <a:t>CHÀO MỪNG QUÝ THẦY CÔ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ln w="10541" cmpd="sng">
                  <a:solidFill>
                    <a:srgbClr val="996633"/>
                  </a:solidFill>
                  <a:prstDash val="solid"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effectLst>
                  <a:glow rad="127000">
                    <a:srgbClr val="FFC000"/>
                  </a:glow>
                </a:effectLst>
                <a:latin typeface="Arial Black" pitchFamily="34" charset="0"/>
                <a:cs typeface="Times New Roman" pitchFamily="18" charset="0"/>
              </a:rPr>
              <a:t>ĐẾN DỰ GIỜ</a:t>
            </a:r>
          </a:p>
        </p:txBody>
      </p:sp>
      <p:sp>
        <p:nvSpPr>
          <p:cNvPr id="2053" name="WordArt 9"/>
          <p:cNvSpPr>
            <a:spLocks noChangeArrowheads="1" noChangeShapeType="1" noTextEdit="1"/>
          </p:cNvSpPr>
          <p:nvPr/>
        </p:nvSpPr>
        <p:spPr bwMode="auto">
          <a:xfrm>
            <a:off x="2247900" y="2209800"/>
            <a:ext cx="4648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Môn Tiếng Việt</a:t>
            </a:r>
          </a:p>
        </p:txBody>
      </p:sp>
      <p:sp>
        <p:nvSpPr>
          <p:cNvPr id="6" name="Rectangle 5"/>
          <p:cNvSpPr/>
          <p:nvPr/>
        </p:nvSpPr>
        <p:spPr>
          <a:xfrm>
            <a:off x="2045677" y="3200797"/>
            <a:ext cx="4572000" cy="646331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mtClean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5: Bác trống trường</a:t>
            </a:r>
            <a:endParaRPr lang="en-US" b="1">
              <a:ln w="1905"/>
              <a:solidFill>
                <a:srgbClr val="9966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6" descr="n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0716" y="1"/>
            <a:ext cx="912257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7" descr="n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6200000" flipH="1">
            <a:off x="-3357563" y="3323034"/>
            <a:ext cx="6858000" cy="211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8" descr="n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41672" y="6694488"/>
            <a:ext cx="9195197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9" descr="n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6200000" flipH="1">
            <a:off x="5634237" y="3310137"/>
            <a:ext cx="6827837" cy="210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5" descr="Chemistry-inazuma-eleven-34381942-800-60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43200" y="4924426"/>
            <a:ext cx="2590800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57200"/>
            <a:ext cx="8001000" cy="3000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94" y="3200400"/>
            <a:ext cx="772477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75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400" y="152400"/>
            <a:ext cx="7647384" cy="77311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-100608" y="1221720"/>
            <a:ext cx="891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….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7" name="TextBox 6"/>
          <p:cNvSpPr txBox="1">
            <a:spLocks noChangeArrowheads="1"/>
          </p:cNvSpPr>
          <p:nvPr/>
        </p:nvSpPr>
        <p:spPr bwMode="auto">
          <a:xfrm>
            <a:off x="5715000" y="1186551"/>
            <a:ext cx="3733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209800"/>
            <a:ext cx="9067800" cy="2514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327660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Hằng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ngày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trống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trường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giúp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sinh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ra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vào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lớp</a:t>
            </a:r>
            <a:endParaRPr lang="en-US" sz="2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8862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đúng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giờ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196" grpId="0"/>
      <p:bldP spid="8197" grpId="0"/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53616" y="263771"/>
            <a:ext cx="8790384" cy="10668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928539"/>
            <a:ext cx="81396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ea typeface="Tiffany" pitchFamily="18" charset="0"/>
                <a:cs typeface="Times New Roman" pitchFamily="18" charset="0"/>
              </a:rPr>
              <a:t>Năm</a:t>
            </a:r>
            <a:r>
              <a:rPr lang="en-US" sz="4000" dirty="0" smtClean="0">
                <a:latin typeface="Times New Roman" pitchFamily="18" charset="0"/>
                <a:ea typeface="Tiffany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Tiffany" pitchFamily="18" charset="0"/>
                <a:cs typeface="Times New Roman" pitchFamily="18" charset="0"/>
              </a:rPr>
              <a:t>nào</a:t>
            </a:r>
            <a:r>
              <a:rPr lang="en-US" sz="4000" dirty="0" smtClean="0">
                <a:latin typeface="Times New Roman" pitchFamily="18" charset="0"/>
                <a:ea typeface="Tiffany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Tiffany" pitchFamily="18" charset="0"/>
                <a:cs typeface="Times New Roman" pitchFamily="18" charset="0"/>
              </a:rPr>
              <a:t>cũng</a:t>
            </a:r>
            <a:r>
              <a:rPr lang="en-US" sz="4000" dirty="0" smtClean="0">
                <a:latin typeface="Times New Roman" pitchFamily="18" charset="0"/>
                <a:ea typeface="Tiffany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Tiffany" pitchFamily="18" charset="0"/>
                <a:cs typeface="Times New Roman" pitchFamily="18" charset="0"/>
              </a:rPr>
              <a:t>vậy</a:t>
            </a:r>
            <a:r>
              <a:rPr lang="en-US" sz="4000" dirty="0" smtClean="0">
                <a:latin typeface="Times New Roman" pitchFamily="18" charset="0"/>
                <a:ea typeface="Tiffany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ea typeface="Tiffany" pitchFamily="18" charset="0"/>
                <a:cs typeface="Times New Roman" pitchFamily="18" charset="0"/>
              </a:rPr>
              <a:t>chúng</a:t>
            </a:r>
            <a:r>
              <a:rPr lang="en-US" sz="4000" dirty="0" smtClean="0">
                <a:latin typeface="Times New Roman" pitchFamily="18" charset="0"/>
                <a:ea typeface="Tiffany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Tiffany" pitchFamily="18" charset="0"/>
                <a:cs typeface="Times New Roman" pitchFamily="18" charset="0"/>
              </a:rPr>
              <a:t>em</a:t>
            </a:r>
            <a:r>
              <a:rPr lang="en-US" sz="4000" dirty="0" smtClean="0">
                <a:latin typeface="Times New Roman" pitchFamily="18" charset="0"/>
                <a:ea typeface="Tiffany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Tiffany" pitchFamily="18" charset="0"/>
                <a:cs typeface="Times New Roman" pitchFamily="18" charset="0"/>
              </a:rPr>
              <a:t>háo</a:t>
            </a:r>
            <a:r>
              <a:rPr lang="en-US" sz="4000" dirty="0" smtClean="0">
                <a:latin typeface="Times New Roman" pitchFamily="18" charset="0"/>
                <a:ea typeface="Tiffany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Tiffany" pitchFamily="18" charset="0"/>
                <a:cs typeface="Times New Roman" pitchFamily="18" charset="0"/>
              </a:rPr>
              <a:t>hức</a:t>
            </a:r>
            <a:r>
              <a:rPr lang="en-US" sz="4000" dirty="0" smtClean="0">
                <a:latin typeface="Times New Roman" pitchFamily="18" charset="0"/>
                <a:ea typeface="Tiffany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Tiffany" pitchFamily="18" charset="0"/>
                <a:cs typeface="Times New Roman" pitchFamily="18" charset="0"/>
              </a:rPr>
              <a:t>chờ</a:t>
            </a:r>
            <a:r>
              <a:rPr lang="en-US" sz="4000" dirty="0" smtClean="0">
                <a:latin typeface="Times New Roman" pitchFamily="18" charset="0"/>
                <a:ea typeface="Tiffany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ea typeface="Tiffany" pitchFamily="18" charset="0"/>
                <a:cs typeface="Times New Roman" pitchFamily="18" charset="0"/>
              </a:rPr>
              <a:t>đón</a:t>
            </a:r>
            <a:r>
              <a:rPr lang="en-US" sz="4000" dirty="0" smtClean="0">
                <a:latin typeface="Times New Roman" pitchFamily="18" charset="0"/>
                <a:ea typeface="Tiffany" pitchFamily="18" charset="0"/>
                <a:cs typeface="Times New Roman" pitchFamily="18" charset="0"/>
              </a:rPr>
              <a:t> …….</a:t>
            </a:r>
            <a:endParaRPr lang="en-US" sz="4000" dirty="0">
              <a:latin typeface="Times New Roman" pitchFamily="18" charset="0"/>
              <a:ea typeface="Tiffany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5474" y="2514784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Administrator.EPR5HADQQSBOGQY\Downloads\cd3 bai 5.3.png"/>
          <p:cNvPicPr>
            <a:picLocks noChangeAspect="1" noChangeArrowheads="1"/>
          </p:cNvPicPr>
          <p:nvPr/>
        </p:nvPicPr>
        <p:blipFill>
          <a:blip r:embed="rId2"/>
          <a:srcRect l="15692" t="21111" r="15692" b="74445"/>
          <a:stretch>
            <a:fillRect/>
          </a:stretch>
        </p:blipFill>
        <p:spPr bwMode="auto">
          <a:xfrm>
            <a:off x="1136774" y="1318939"/>
            <a:ext cx="6629400" cy="60960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505200"/>
            <a:ext cx="9248775" cy="23622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39403" y="4495800"/>
            <a:ext cx="8662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Năm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cũng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vậy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chúng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háo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hức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chờ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đón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ngày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3616" y="5135688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k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hai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trường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4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33400" y="1096507"/>
            <a:ext cx="8225858" cy="784589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60" y="1881096"/>
            <a:ext cx="48580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Sách điện tử"/>
          <p:cNvPicPr>
            <a:picLocks noChangeAspect="1" noChangeArrowheads="1"/>
          </p:cNvPicPr>
          <p:nvPr/>
        </p:nvPicPr>
        <p:blipFill>
          <a:blip r:embed="rId2"/>
          <a:srcRect l="10526" t="43500" r="15790" b="10500"/>
          <a:stretch>
            <a:fillRect/>
          </a:stretch>
        </p:blipFill>
        <p:spPr bwMode="auto">
          <a:xfrm>
            <a:off x="5452383" y="2481260"/>
            <a:ext cx="34290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Administrator.EPR5HADQQSBOGQY\Downloads\cd3 bai 5.3 (1).pn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 l="31598" t="38222" r="31598" b="57334"/>
          <a:stretch>
            <a:fillRect/>
          </a:stretch>
        </p:blipFill>
        <p:spPr bwMode="auto">
          <a:xfrm>
            <a:off x="658050" y="3254300"/>
            <a:ext cx="4495800" cy="762000"/>
          </a:xfrm>
          <a:prstGeom prst="rect">
            <a:avLst/>
          </a:prstGeom>
          <a:noFill/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634604" y="296863"/>
            <a:ext cx="78867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5: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trống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trường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09600" y="228600"/>
            <a:ext cx="2739457" cy="5334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Sách điện tử"/>
          <p:cNvPicPr>
            <a:picLocks noChangeAspect="1" noChangeArrowheads="1"/>
          </p:cNvPicPr>
          <p:nvPr/>
        </p:nvPicPr>
        <p:blipFill>
          <a:blip r:embed="rId2"/>
          <a:srcRect l="15439" t="13000" r="11578" b="60500"/>
          <a:stretch>
            <a:fillRect/>
          </a:stretch>
        </p:blipFill>
        <p:spPr bwMode="auto">
          <a:xfrm>
            <a:off x="990600" y="791308"/>
            <a:ext cx="7620000" cy="195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514600"/>
            <a:ext cx="8534400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3548412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Thỉnh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thoảng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chuông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điện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báo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giờ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.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Nhưng</a:t>
            </a:r>
            <a:endParaRPr lang="en-US" sz="2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4167808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rống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trường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vẫn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người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bạn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gần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gũi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học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sinh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09600" y="609600"/>
            <a:ext cx="7543806" cy="1594058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ang</a:t>
            </a:r>
            <a:r>
              <a:rPr lang="en-US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an, au, </a:t>
            </a:r>
            <a:r>
              <a:rPr lang="en-US" sz="3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60942" y="1493917"/>
            <a:ext cx="4339658" cy="784589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9. Đọc và giải câu đố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Sách điện tử"/>
          <p:cNvPicPr>
            <a:picLocks noChangeAspect="1" noChangeArrowheads="1"/>
          </p:cNvPicPr>
          <p:nvPr/>
        </p:nvPicPr>
        <p:blipFill>
          <a:blip r:embed="rId2"/>
          <a:srcRect l="7018" t="70500" r="33333"/>
          <a:stretch>
            <a:fillRect/>
          </a:stretch>
        </p:blipFill>
        <p:spPr bwMode="auto">
          <a:xfrm>
            <a:off x="5867400" y="2667000"/>
            <a:ext cx="3276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2743200"/>
            <a:ext cx="6248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Ở lớp mặc áo xanh, đen</a:t>
            </a:r>
          </a:p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Với anh phấn trắng đã thành bạn thân</a:t>
            </a:r>
          </a:p>
          <a:p>
            <a:pPr algn="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smtClean="0">
                <a:latin typeface="Times New Roman" pitchFamily="18" charset="0"/>
                <a:cs typeface="Times New Roman" pitchFamily="18" charset="0"/>
              </a:rPr>
              <a:t>Là cái gì?)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4648200"/>
            <a:ext cx="5867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“Reng … reng” là tiếng của tôi</a:t>
            </a:r>
          </a:p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Ra chơi, vào học, tôi thời báo ngay</a:t>
            </a:r>
          </a:p>
          <a:p>
            <a:pPr algn="r"/>
            <a:r>
              <a:rPr lang="en-US" sz="2800" i="1" smtClean="0">
                <a:latin typeface="Times New Roman" pitchFamily="18" charset="0"/>
                <a:cs typeface="Times New Roman" pitchFamily="18" charset="0"/>
              </a:rPr>
              <a:t>(Là cái gì?)</a:t>
            </a:r>
            <a:endParaRPr lang="en-US" sz="28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85800" y="311718"/>
            <a:ext cx="78867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5: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trống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trường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31424" t="22679" r="28216" b="23214"/>
          <a:stretch>
            <a:fillRect/>
          </a:stretch>
        </p:blipFill>
        <p:spPr bwMode="auto">
          <a:xfrm>
            <a:off x="304800" y="542150"/>
            <a:ext cx="8641079" cy="457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BEEA0845-C920-4EE7-B61E-3B3DA4508CA8}"/>
              </a:ext>
            </a:extLst>
          </p:cNvPr>
          <p:cNvCxnSpPr/>
          <p:nvPr/>
        </p:nvCxnSpPr>
        <p:spPr>
          <a:xfrm>
            <a:off x="2705100" y="3124200"/>
            <a:ext cx="1104900" cy="4572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C2848855-2B8F-4119-8B31-B8CC03D48B65}"/>
              </a:ext>
            </a:extLst>
          </p:cNvPr>
          <p:cNvCxnSpPr/>
          <p:nvPr/>
        </p:nvCxnSpPr>
        <p:spPr>
          <a:xfrm>
            <a:off x="2872740" y="3834241"/>
            <a:ext cx="769620" cy="6705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64A8CF8C-5D05-429D-BCB1-864E82EA1860}"/>
              </a:ext>
            </a:extLst>
          </p:cNvPr>
          <p:cNvCxnSpPr/>
          <p:nvPr/>
        </p:nvCxnSpPr>
        <p:spPr>
          <a:xfrm flipV="1">
            <a:off x="2773680" y="3124200"/>
            <a:ext cx="1036320" cy="142008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95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31324" t="22857" r="29119" b="62679"/>
          <a:stretch>
            <a:fillRect/>
          </a:stretch>
        </p:blipFill>
        <p:spPr bwMode="auto">
          <a:xfrm>
            <a:off x="578032" y="1182734"/>
            <a:ext cx="7955280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30596" t="74523" r="31469" b="16294"/>
          <a:stretch>
            <a:fillRect/>
          </a:stretch>
        </p:blipFill>
        <p:spPr bwMode="auto">
          <a:xfrm>
            <a:off x="1145177" y="3326130"/>
            <a:ext cx="7592786" cy="1263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091C678-0124-459F-ADAC-371405BD9647}"/>
              </a:ext>
            </a:extLst>
          </p:cNvPr>
          <p:cNvSpPr txBox="1"/>
          <p:nvPr/>
        </p:nvSpPr>
        <p:spPr>
          <a:xfrm>
            <a:off x="990600" y="2140674"/>
            <a:ext cx="49072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Bàn</a:t>
            </a:r>
            <a:r>
              <a:rPr lang="en-US" sz="27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ghế</a:t>
            </a:r>
            <a:r>
              <a:rPr lang="en-US" sz="27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còn</a:t>
            </a:r>
            <a:r>
              <a:rPr lang="en-US" sz="27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thơm</a:t>
            </a:r>
            <a:r>
              <a:rPr lang="en-US" sz="27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mùi</a:t>
            </a:r>
            <a:r>
              <a:rPr lang="en-US" sz="27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gỗ</a:t>
            </a:r>
            <a:r>
              <a:rPr lang="en-US" sz="27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B968AA0-3C95-4880-AAC9-E865314EED8A}"/>
              </a:ext>
            </a:extLst>
          </p:cNvPr>
          <p:cNvSpPr txBox="1"/>
          <p:nvPr/>
        </p:nvSpPr>
        <p:spPr>
          <a:xfrm>
            <a:off x="1053737" y="3958045"/>
            <a:ext cx="795527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Trống</a:t>
            </a:r>
            <a:r>
              <a:rPr lang="en-US" sz="27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trường</a:t>
            </a:r>
            <a:r>
              <a:rPr lang="en-US" sz="27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là</a:t>
            </a:r>
            <a:r>
              <a:rPr lang="en-US" sz="27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người</a:t>
            </a:r>
            <a:r>
              <a:rPr lang="en-US" sz="27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bạn</a:t>
            </a:r>
            <a:r>
              <a:rPr lang="en-US" sz="27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thân</a:t>
            </a:r>
            <a:r>
              <a:rPr lang="en-US" sz="27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thiết</a:t>
            </a:r>
            <a:r>
              <a:rPr lang="en-US" sz="27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của</a:t>
            </a:r>
            <a:r>
              <a:rPr lang="en-US" sz="27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chúng</a:t>
            </a:r>
            <a:r>
              <a:rPr lang="en-US" sz="27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tôi</a:t>
            </a:r>
            <a:r>
              <a:rPr lang="en-US" sz="27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616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29918" t="36607" r="29521" b="11964"/>
          <a:stretch>
            <a:fillRect/>
          </a:stretch>
        </p:blipFill>
        <p:spPr bwMode="auto">
          <a:xfrm>
            <a:off x="228600" y="609599"/>
            <a:ext cx="9143999" cy="4692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9430818-24E4-4ABF-B7B4-1F0ED586F32F}"/>
              </a:ext>
            </a:extLst>
          </p:cNvPr>
          <p:cNvSpPr txBox="1"/>
          <p:nvPr/>
        </p:nvSpPr>
        <p:spPr>
          <a:xfrm>
            <a:off x="6324600" y="1905000"/>
            <a:ext cx="10287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HP001 4 hang 1 ô ly" panose="020B0603050302020204" pitchFamily="34" charset="0"/>
              </a:rPr>
              <a:t>Ďôi</a:t>
            </a:r>
            <a:endParaRPr lang="en-US" sz="2700" b="1" dirty="0">
              <a:solidFill>
                <a:srgbClr val="FF0000"/>
              </a:solidFill>
              <a:latin typeface="HP001 4 hang 1 ô ly" panose="020B06030503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1BF43F4-C39D-40A9-863D-573F53EAE6D2}"/>
              </a:ext>
            </a:extLst>
          </p:cNvPr>
          <p:cNvSpPr txBox="1"/>
          <p:nvPr/>
        </p:nvSpPr>
        <p:spPr>
          <a:xfrm>
            <a:off x="4114800" y="2680901"/>
            <a:ext cx="92096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ư</a:t>
            </a:r>
            <a:r>
              <a:rPr lang="el-GR" sz="2700" b="1" dirty="0" smtClean="0">
                <a:solidFill>
                  <a:srgbClr val="FF0000"/>
                </a:solidFill>
                <a:latin typeface="HP001 4 hang 1 ô ly" panose="020B0603050302020204" pitchFamily="34" charset="0"/>
              </a:rPr>
              <a:t>Π</a:t>
            </a:r>
            <a:endParaRPr lang="en-US" sz="2700" b="1" dirty="0">
              <a:solidFill>
                <a:srgbClr val="FF0000"/>
              </a:solidFill>
              <a:latin typeface="HP001 4 hang 1 ô ly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7622121-D76C-448F-B430-B7DCE7A71992}"/>
              </a:ext>
            </a:extLst>
          </p:cNvPr>
          <p:cNvSpPr txBox="1"/>
          <p:nvPr/>
        </p:nvSpPr>
        <p:spPr>
          <a:xfrm>
            <a:off x="914400" y="3188732"/>
            <a:ext cx="1028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trang</a:t>
            </a:r>
            <a:endParaRPr lang="en-US" sz="2700" b="1" dirty="0">
              <a:solidFill>
                <a:srgbClr val="FF0000"/>
              </a:solidFill>
              <a:latin typeface="HP001 4 hang 1 ô ly" panose="020B06030503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10A1E66-79BA-447E-BF38-15FE4DA5242D}"/>
              </a:ext>
            </a:extLst>
          </p:cNvPr>
          <p:cNvSpPr txBox="1"/>
          <p:nvPr/>
        </p:nvSpPr>
        <p:spPr>
          <a:xfrm>
            <a:off x="2065020" y="3481419"/>
            <a:ext cx="1028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năm</a:t>
            </a:r>
            <a:endParaRPr lang="en-US" sz="2700" b="1" dirty="0">
              <a:solidFill>
                <a:srgbClr val="FF0000"/>
              </a:solidFill>
              <a:latin typeface="HP001 4 hang 1 ô ly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5C29479-9164-4F13-84F4-AFAB54597E66}"/>
              </a:ext>
            </a:extLst>
          </p:cNvPr>
          <p:cNvSpPr txBox="1"/>
          <p:nvPr/>
        </p:nvSpPr>
        <p:spPr>
          <a:xfrm>
            <a:off x="1104900" y="4193839"/>
            <a:ext cx="1676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HP001 4 hang 1 ô ly" panose="020B0603050302020204" pitchFamily="34" charset="0"/>
              </a:rPr>
              <a:t>ǟun</a:t>
            </a:r>
            <a:r>
              <a:rPr lang="en-US" sz="2700" b="1" dirty="0" smtClean="0">
                <a:solidFill>
                  <a:srgbClr val="FF0000"/>
                </a:solidFill>
                <a:latin typeface="HP001 4 hang 1 ô ly" panose="020B0603050302020204" pitchFamily="34" charset="0"/>
              </a:rPr>
              <a:t> run</a:t>
            </a:r>
            <a:endParaRPr lang="en-US" sz="2700" b="1" dirty="0">
              <a:solidFill>
                <a:srgbClr val="FF0000"/>
              </a:solidFill>
              <a:latin typeface="HP001 4 hang 1 ô ly" panose="020B06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585358B-7232-4622-A27F-F7CDD22680D0}"/>
              </a:ext>
            </a:extLst>
          </p:cNvPr>
          <p:cNvSpPr txBox="1"/>
          <p:nvPr/>
        </p:nvSpPr>
        <p:spPr>
          <a:xfrm>
            <a:off x="5941841" y="3841569"/>
            <a:ext cx="11353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latin typeface="HP001 4 hang 1 ô ly" panose="020B0603050302020204" pitchFamily="34" charset="0"/>
              </a:rPr>
              <a:t>trong</a:t>
            </a:r>
            <a:endParaRPr lang="en-US" sz="2700" b="1" dirty="0">
              <a:solidFill>
                <a:srgbClr val="FF0000"/>
              </a:solidFill>
              <a:latin typeface="HP001 4 hang 1 ô ly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9064BE5-3CE2-4F58-8CAC-6378B19DAABB}"/>
              </a:ext>
            </a:extLst>
          </p:cNvPr>
          <p:cNvSpPr txBox="1"/>
          <p:nvPr/>
        </p:nvSpPr>
        <p:spPr>
          <a:xfrm>
            <a:off x="5941841" y="4572000"/>
            <a:ext cx="11353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HP001 4 hang 1 ô ly" panose="020B0603050302020204" pitchFamily="34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HP001 4 hang 1 ô ly" panose="020B0603050302020204" pitchFamily="34" charset="0"/>
              </a:rPr>
              <a:t>sao</a:t>
            </a:r>
            <a:endParaRPr lang="en-US" sz="2700" b="1" dirty="0">
              <a:solidFill>
                <a:srgbClr val="FF0000"/>
              </a:solidFill>
              <a:latin typeface="HP001 4 hang 1 ô ly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13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1"/>
          <p:cNvSpPr txBox="1">
            <a:spLocks noChangeArrowheads="1"/>
          </p:cNvSpPr>
          <p:nvPr/>
        </p:nvSpPr>
        <p:spPr bwMode="auto">
          <a:xfrm>
            <a:off x="533400" y="2075839"/>
            <a:ext cx="548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1. Quan sát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lễ khai giảng năm học: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59253" y="1078035"/>
            <a:ext cx="3357562" cy="76200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Khởi động</a:t>
            </a:r>
          </a:p>
        </p:txBody>
      </p:sp>
      <p:sp>
        <p:nvSpPr>
          <p:cNvPr id="3079" name="TextBox 15"/>
          <p:cNvSpPr txBox="1">
            <a:spLocks noChangeArrowheads="1"/>
          </p:cNvSpPr>
          <p:nvPr/>
        </p:nvSpPr>
        <p:spPr bwMode="auto">
          <a:xfrm>
            <a:off x="299946" y="2855425"/>
            <a:ext cx="378856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0" name="TextBox 16"/>
          <p:cNvSpPr txBox="1">
            <a:spLocks noChangeArrowheads="1"/>
          </p:cNvSpPr>
          <p:nvPr/>
        </p:nvSpPr>
        <p:spPr bwMode="auto">
          <a:xfrm>
            <a:off x="152400" y="3761463"/>
            <a:ext cx="378856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Sách điện tử"/>
          <p:cNvPicPr>
            <a:picLocks noChangeAspect="1" noChangeArrowheads="1"/>
          </p:cNvPicPr>
          <p:nvPr/>
        </p:nvPicPr>
        <p:blipFill>
          <a:blip r:embed="rId2"/>
          <a:srcRect t="20500" b="45000"/>
          <a:stretch>
            <a:fillRect/>
          </a:stretch>
        </p:blipFill>
        <p:spPr bwMode="auto">
          <a:xfrm>
            <a:off x="4456112" y="2834862"/>
            <a:ext cx="468788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634604" y="296863"/>
            <a:ext cx="788670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5: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trống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trường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14" grpId="0" animBg="1"/>
      <p:bldP spid="3079" grpId="0"/>
      <p:bldP spid="308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l="30320" t="41071" r="31931" b="17500"/>
          <a:stretch>
            <a:fillRect/>
          </a:stretch>
        </p:blipFill>
        <p:spPr bwMode="auto">
          <a:xfrm>
            <a:off x="181304" y="943961"/>
            <a:ext cx="8442434" cy="4981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5EC19FF6-799F-4584-8741-702BEA4E2873}"/>
              </a:ext>
            </a:extLst>
          </p:cNvPr>
          <p:cNvCxnSpPr/>
          <p:nvPr/>
        </p:nvCxnSpPr>
        <p:spPr>
          <a:xfrm>
            <a:off x="3642360" y="2960370"/>
            <a:ext cx="1341120" cy="762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C77EE0B6-46A7-480A-B75E-DDF48D6EFF85}"/>
              </a:ext>
            </a:extLst>
          </p:cNvPr>
          <p:cNvCxnSpPr/>
          <p:nvPr/>
        </p:nvCxnSpPr>
        <p:spPr>
          <a:xfrm flipV="1">
            <a:off x="3482340" y="2960370"/>
            <a:ext cx="1501140" cy="70866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C5D81F54-AEB9-40F5-B822-CE5DC138B0AC}"/>
              </a:ext>
            </a:extLst>
          </p:cNvPr>
          <p:cNvCxnSpPr/>
          <p:nvPr/>
        </p:nvCxnSpPr>
        <p:spPr>
          <a:xfrm>
            <a:off x="3642360" y="4644390"/>
            <a:ext cx="1508760" cy="7239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C65CF8B8-D8AE-4E1F-A11D-CB3620FCAB55}"/>
              </a:ext>
            </a:extLst>
          </p:cNvPr>
          <p:cNvCxnSpPr/>
          <p:nvPr/>
        </p:nvCxnSpPr>
        <p:spPr>
          <a:xfrm flipV="1">
            <a:off x="3589020" y="4514850"/>
            <a:ext cx="1394460" cy="7848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68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1295400"/>
            <a:ext cx="7772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đẫy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dõng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….”,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thỉnh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thoảng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reng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reng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reng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….”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34604" y="296863"/>
            <a:ext cx="7886700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5: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trống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trường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2209800" cy="685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õng dạc</a:t>
            </a:r>
            <a:endParaRPr lang="en-US" altLang="en-US" sz="36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 bwMode="auto">
          <a:xfrm>
            <a:off x="2362200" y="2516187"/>
            <a:ext cx="29718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huông điện</a:t>
            </a:r>
            <a:endParaRPr lang="en-US" alt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2400" y="1524000"/>
            <a:ext cx="1978819" cy="728664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634604" y="296863"/>
            <a:ext cx="788670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5: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Bác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trống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trường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 bwMode="auto">
          <a:xfrm>
            <a:off x="5399485" y="2287588"/>
            <a:ext cx="1758553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en-US" alt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 bwMode="auto">
          <a:xfrm>
            <a:off x="5257800" y="2514600"/>
            <a:ext cx="29718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en-US" alt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hỉnh thoảng</a:t>
            </a:r>
            <a:endParaRPr lang="en-US" alt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4"/>
          <p:cNvSpPr txBox="1">
            <a:spLocks noChangeArrowheads="1"/>
          </p:cNvSpPr>
          <p:nvPr/>
        </p:nvSpPr>
        <p:spPr bwMode="auto">
          <a:xfrm>
            <a:off x="1" y="3432175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Ngày khai trường, tiếng tôi dõng dạc  “tùng … tùng … tùng”, báo hiệu một năm học mới.//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4"/>
          <p:cNvSpPr txBox="1">
            <a:spLocks noChangeArrowheads="1"/>
          </p:cNvSpPr>
          <p:nvPr/>
        </p:nvSpPr>
        <p:spPr bwMode="auto">
          <a:xfrm>
            <a:off x="152400" y="4572000"/>
            <a:ext cx="8763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Bây giờ, có thêm anh chuông điện,  thỉnh thoảng cũng “reng … reng….reng” báo giờ học.//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4"/>
          <p:cNvSpPr txBox="1">
            <a:spLocks noChangeArrowheads="1"/>
          </p:cNvSpPr>
          <p:nvPr/>
        </p:nvSpPr>
        <p:spPr bwMode="auto">
          <a:xfrm>
            <a:off x="152400" y="5675293"/>
            <a:ext cx="8839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Nhưng  tôi vẫn là  người bạn thân thiết  của các cô cậu học trò.//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5486400" y="3352800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1600200" y="4419600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8763000" y="3276600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743200" y="3279775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5867400" y="4343400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8001000" y="4343400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295400" y="5486400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2743200" y="5562600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5791200" y="5486400"/>
            <a:ext cx="92075" cy="6429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  <p:bldP spid="8" grpId="0" animBg="1"/>
      <p:bldP spid="17" grpId="0"/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6800" y="1533465"/>
            <a:ext cx="8077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>
                <a:latin typeface="Times New Roman" pitchFamily="18" charset="0"/>
                <a:cs typeface="Times New Roman" pitchFamily="18" charset="0"/>
              </a:rPr>
              <a:t>Tôi là trống trường. Thân hình tôi đẫy đà, nước da nâu bóng. Học trò thường gọi tôi là bác trống. Có lẽ vì các bạn thấy tôi ở trường lâu lắm rồi. Chính tôi cũng không biết mình đến đây tự bao giờ.</a:t>
            </a:r>
          </a:p>
          <a:p>
            <a:pPr algn="just"/>
            <a:r>
              <a:rPr lang="vi-VN" sz="2800">
                <a:latin typeface="Times New Roman" pitchFamily="18" charset="0"/>
                <a:cs typeface="Times New Roman" pitchFamily="18" charset="0"/>
              </a:rPr>
              <a:t>       Hằng ngày tôi giúp các bạn học trò ra vào lớp đúng giờ. Ngày khai trường, tiếng tôi dõng dạc “tùng…tùng….tùng….”, báo hiệu một năm học mới. </a:t>
            </a:r>
          </a:p>
          <a:p>
            <a:pPr algn="just"/>
            <a:r>
              <a:rPr lang="vi-VN" sz="2800">
                <a:latin typeface="Times New Roman" pitchFamily="18" charset="0"/>
                <a:cs typeface="Times New Roman" pitchFamily="18" charset="0"/>
              </a:rPr>
              <a:t>        Bây giờ có thêm anh chuông điện, thỉnh thoảng cũng “reng….reng…..reng….” báo giờ học. Nhưng tôi vẫn là người bạn thân thiết của các cô cậu học trò.</a:t>
            </a:r>
            <a:endParaRPr lang="en-US" sz="2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3888" y="206376"/>
            <a:ext cx="7886700" cy="1470024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 smtClean="0"/>
              <a:t> </a:t>
            </a:r>
            <a:r>
              <a:rPr lang="en-US" sz="2800" dirty="0" err="1" smtClean="0">
                <a:latin typeface=".VnAvant" pitchFamily="34" charset="0"/>
              </a:rPr>
              <a:t>BÁC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TRỐNG</a:t>
            </a:r>
            <a:r>
              <a:rPr lang="en-US" sz="2800" dirty="0" smtClean="0">
                <a:latin typeface=".VnAvant" pitchFamily="34" charset="0"/>
              </a:rPr>
              <a:t> </a:t>
            </a:r>
            <a:r>
              <a:rPr lang="en-US" sz="2800" dirty="0" err="1" smtClean="0">
                <a:latin typeface=".VnAvant" pitchFamily="34" charset="0"/>
              </a:rPr>
              <a:t>TRƯỜNG</a:t>
            </a:r>
            <a:endParaRPr lang="en-US" altLang="en-US" sz="3200" b="1" dirty="0" smtClean="0">
              <a:solidFill>
                <a:srgbClr val="FF0000"/>
              </a:solidFill>
              <a:latin typeface=".VnAvant" pitchFamily="34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4" name="Left Brace 3"/>
          <p:cNvSpPr/>
          <p:nvPr/>
        </p:nvSpPr>
        <p:spPr>
          <a:xfrm>
            <a:off x="914400" y="1600200"/>
            <a:ext cx="304800" cy="1752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25908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Đoạn 1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eft Brace 7"/>
          <p:cNvSpPr/>
          <p:nvPr/>
        </p:nvSpPr>
        <p:spPr>
          <a:xfrm>
            <a:off x="838200" y="3352800"/>
            <a:ext cx="457200" cy="2514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4648200"/>
            <a:ext cx="857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Đoạn 2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4566" y="1245318"/>
            <a:ext cx="4294584" cy="77311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3600" b="1" dirty="0">
                <a:solidFill>
                  <a:schemeClr val="bg1"/>
                </a:solidFill>
                <a:latin typeface=".VnAvant" panose="020B7200000000000000" pitchFamily="34" charset="0"/>
              </a:rPr>
              <a:t>3. </a:t>
            </a:r>
            <a:r>
              <a:rPr lang="en-US" sz="36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Tr</a:t>
            </a:r>
            <a:r>
              <a:rPr lang="en-US" sz="3600" b="1" dirty="0">
                <a:solidFill>
                  <a:schemeClr val="bg1"/>
                </a:solidFill>
                <a:latin typeface=".VnAvant" panose="020B7200000000000000" pitchFamily="34" charset="0"/>
              </a:rPr>
              <a:t>¶ </a:t>
            </a:r>
            <a:r>
              <a:rPr lang="en-US" sz="36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lêi</a:t>
            </a:r>
            <a:r>
              <a:rPr lang="en-US" sz="36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c©u</a:t>
            </a:r>
            <a:r>
              <a:rPr lang="en-US" sz="36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hái</a:t>
            </a:r>
            <a:endParaRPr lang="en-US" sz="3600" b="1" dirty="0">
              <a:solidFill>
                <a:schemeClr val="bg1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 bwMode="auto">
          <a:xfrm>
            <a:off x="150019" y="2444995"/>
            <a:ext cx="5103019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vi-VN" altLang="en-US" sz="28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 bwMode="auto">
          <a:xfrm>
            <a:off x="192514" y="3644672"/>
            <a:ext cx="5291138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vi-VN" altLang="en-US" sz="28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vi-VN" alt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Placeholder 4"/>
          <p:cNvSpPr txBox="1">
            <a:spLocks/>
          </p:cNvSpPr>
          <p:nvPr/>
        </p:nvSpPr>
        <p:spPr bwMode="auto">
          <a:xfrm>
            <a:off x="199658" y="5223625"/>
            <a:ext cx="528399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vi-VN" altLang="en-US" sz="2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vi-VN" alt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Sách điện tử"/>
          <p:cNvPicPr>
            <a:picLocks noChangeAspect="1" noChangeArrowheads="1"/>
          </p:cNvPicPr>
          <p:nvPr/>
        </p:nvPicPr>
        <p:blipFill>
          <a:blip r:embed="rId2"/>
          <a:srcRect t="56000" b="9500"/>
          <a:stretch>
            <a:fillRect/>
          </a:stretch>
        </p:blipFill>
        <p:spPr bwMode="auto">
          <a:xfrm>
            <a:off x="5105400" y="1905000"/>
            <a:ext cx="3733800" cy="4541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685800" y="246462"/>
            <a:ext cx="7886700" cy="5722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5: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endParaRPr lang="en-US" altLang="en-US" b="1" dirty="0" smtClean="0">
              <a:solidFill>
                <a:srgbClr val="FF0000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57200"/>
            <a:ext cx="8001000" cy="3000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94" y="3200400"/>
            <a:ext cx="772477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5-Point Star 3">
            <a:hlinkClick r:id="rId2" action="ppaction://hlinkfile"/>
          </p:cNvPr>
          <p:cNvSpPr/>
          <p:nvPr/>
        </p:nvSpPr>
        <p:spPr>
          <a:xfrm>
            <a:off x="2362200" y="2362200"/>
            <a:ext cx="5257800" cy="2362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79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rt 3">
            <a:hlinkClick r:id="rId2" action="ppaction://hlinkfile"/>
          </p:cNvPr>
          <p:cNvSpPr/>
          <p:nvPr/>
        </p:nvSpPr>
        <p:spPr>
          <a:xfrm>
            <a:off x="2209800" y="2514600"/>
            <a:ext cx="4800600" cy="2438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12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1.0&quot;&gt;&lt;object type=&quot;1&quot; unique_id=&quot;10001&quot;&gt;&lt;object type=&quot;2&quot; unique_id=&quot;10129&quot;&gt;&lt;object type=&quot;3&quot; unique_id=&quot;10130&quot;&gt;&lt;property id=&quot;20148&quot; value=&quot;5&quot;/&gt;&lt;property id=&quot;20300&quot; value=&quot;Slide 1&quot;/&gt;&lt;property id=&quot;20307&quot; value=&quot;256&quot;/&gt;&lt;/object&gt;&lt;object type=&quot;3&quot; unique_id=&quot;10131&quot;&gt;&lt;property id=&quot;20148&quot; value=&quot;5&quot;/&gt;&lt;property id=&quot;20300&quot; value=&quot;Slide 2&quot;/&gt;&lt;property id=&quot;20307&quot; value=&quot;257&quot;/&gt;&lt;/object&gt;&lt;object type=&quot;3&quot; unique_id=&quot;10133&quot;&gt;&lt;property id=&quot;20148&quot; value=&quot;5&quot;/&gt;&lt;property id=&quot;20300&quot; value=&quot;Slide 3&quot;/&gt;&lt;property id=&quot;20307&quot; value=&quot;270&quot;/&gt;&lt;/object&gt;&lt;object type=&quot;3&quot; unique_id=&quot;10134&quot;&gt;&lt;property id=&quot;20148&quot; value=&quot;5&quot;/&gt;&lt;property id=&quot;20300&quot; value=&quot;Slide 4&quot;/&gt;&lt;property id=&quot;20307&quot; value=&quot;258&quot;/&gt;&lt;/object&gt;&lt;object type=&quot;3&quot; unique_id=&quot;10135&quot;&gt;&lt;property id=&quot;20148&quot; value=&quot;5&quot;/&gt;&lt;property id=&quot;20300&quot; value=&quot;Slide 5 - &amp;quot; Bài 5: BÁC TRỐNG TRƯỜNG&amp;quot;&quot;/&gt;&lt;property id=&quot;20307&quot; value=&quot;271&quot;/&gt;&lt;/object&gt;&lt;object type=&quot;3&quot; unique_id=&quot;10137&quot;&gt;&lt;property id=&quot;20148&quot; value=&quot;5&quot;/&gt;&lt;property id=&quot;20300&quot; value=&quot;Slide 6&quot;/&gt;&lt;property id=&quot;20307&quot; value=&quot;261&quot;/&gt;&lt;/object&gt;&lt;object type=&quot;3&quot; unique_id=&quot;10138&quot;&gt;&lt;property id=&quot;20148&quot; value=&quot;5&quot;/&gt;&lt;property id=&quot;20300&quot; value=&quot;Slide 11&quot;/&gt;&lt;property id=&quot;20307&quot; value=&quot;262&quot;/&gt;&lt;/object&gt;&lt;object type=&quot;3&quot; unique_id=&quot;10139&quot;&gt;&lt;property id=&quot;20148&quot; value=&quot;5&quot;/&gt;&lt;property id=&quot;20300&quot; value=&quot;Slide 12&quot;/&gt;&lt;property id=&quot;20307&quot; value=&quot;263&quot;/&gt;&lt;/object&gt;&lt;object type=&quot;3&quot; unique_id=&quot;10140&quot;&gt;&lt;property id=&quot;20148&quot; value=&quot;5&quot;/&gt;&lt;property id=&quot;20300&quot; value=&quot;Slide 13&quot;/&gt;&lt;property id=&quot;20307&quot; value=&quot;264&quot;/&gt;&lt;/object&gt;&lt;object type=&quot;3&quot; unique_id=&quot;10141&quot;&gt;&lt;property id=&quot;20148&quot; value=&quot;5&quot;/&gt;&lt;property id=&quot;20300&quot; value=&quot;Slide 14&quot;/&gt;&lt;property id=&quot;20307&quot; value=&quot;265&quot;/&gt;&lt;/object&gt;&lt;object type=&quot;3&quot; unique_id=&quot;10142&quot;&gt;&lt;property id=&quot;20148&quot; value=&quot;5&quot;/&gt;&lt;property id=&quot;20300&quot; value=&quot;Slide 15&quot;/&gt;&lt;property id=&quot;20307&quot; value=&quot;266&quot;/&gt;&lt;/object&gt;&lt;object type=&quot;3&quot; unique_id=&quot;10143&quot;&gt;&lt;property id=&quot;20148&quot; value=&quot;5&quot;/&gt;&lt;property id=&quot;20300&quot; value=&quot;Slide 16&quot;/&gt;&lt;property id=&quot;20307&quot; value=&quot;267&quot;/&gt;&lt;/object&gt;&lt;object type=&quot;3&quot; unique_id=&quot;10466&quot;&gt;&lt;property id=&quot;20148&quot; value=&quot;5&quot;/&gt;&lt;property id=&quot;20300&quot; value=&quot;Slide 7&quot;/&gt;&lt;property id=&quot;20307&quot; value=&quot;272&quot;/&gt;&lt;/object&gt;&lt;object type=&quot;3&quot; unique_id=&quot;10467&quot;&gt;&lt;property id=&quot;20148&quot; value=&quot;5&quot;/&gt;&lt;property id=&quot;20300&quot; value=&quot;Slide 8&quot;/&gt;&lt;property id=&quot;20307&quot; value=&quot;273&quot;/&gt;&lt;/object&gt;&lt;object type=&quot;3&quot; unique_id=&quot;10468&quot;&gt;&lt;property id=&quot;20148&quot; value=&quot;5&quot;/&gt;&lt;property id=&quot;20300&quot; value=&quot;Slide 10&quot;/&gt;&lt;property id=&quot;20307&quot; value=&quot;274&quot;/&gt;&lt;/object&gt;&lt;object type=&quot;3&quot; unique_id=&quot;10592&quot;&gt;&lt;property id=&quot;20148&quot; value=&quot;5&quot;/&gt;&lt;property id=&quot;20300&quot; value=&quot;Slide 17&quot;/&gt;&lt;property id=&quot;20307&quot; value=&quot;276&quot;/&gt;&lt;/object&gt;&lt;object type=&quot;3&quot; unique_id=&quot;10593&quot;&gt;&lt;property id=&quot;20148&quot; value=&quot;5&quot;/&gt;&lt;property id=&quot;20300&quot; value=&quot;Slide 18&quot;/&gt;&lt;property id=&quot;20307&quot; value=&quot;277&quot;/&gt;&lt;/object&gt;&lt;object type=&quot;3&quot; unique_id=&quot;10595&quot;&gt;&lt;property id=&quot;20148&quot; value=&quot;5&quot;/&gt;&lt;property id=&quot;20300&quot; value=&quot;Slide 19&quot;/&gt;&lt;property id=&quot;20307&quot; value=&quot;278&quot;/&gt;&lt;/object&gt;&lt;object type=&quot;3&quot; unique_id=&quot;10659&quot;&gt;&lt;property id=&quot;20148&quot; value=&quot;5&quot;/&gt;&lt;property id=&quot;20300&quot; value=&quot;Slide 20&quot;/&gt;&lt;property id=&quot;20307&quot; value=&quot;279&quot;/&gt;&lt;/object&gt;&lt;object type=&quot;3&quot; unique_id=&quot;10724&quot;&gt;&lt;property id=&quot;20148&quot; value=&quot;5&quot;/&gt;&lt;property id=&quot;20300&quot; value=&quot;Slide 9&quot;/&gt;&lt;property id=&quot;20307&quot; value=&quot;280&quot;/&gt;&lt;/object&gt;&lt;/object&gt;&lt;object type=&quot;8&quot; unique_id=&quot;10159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695</Words>
  <Application>Microsoft Office PowerPoint</Application>
  <PresentationFormat>On-screen Show (4:3)</PresentationFormat>
  <Paragraphs>67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.VnAvant</vt:lpstr>
      <vt:lpstr>Arial</vt:lpstr>
      <vt:lpstr>Arial Black</vt:lpstr>
      <vt:lpstr>Calibri</vt:lpstr>
      <vt:lpstr>Calibri Light</vt:lpstr>
      <vt:lpstr>HP001 4 hàng</vt:lpstr>
      <vt:lpstr>HP001 4 hang 1 ô ly</vt:lpstr>
      <vt:lpstr>Tahoma</vt:lpstr>
      <vt:lpstr>Tiffany</vt:lpstr>
      <vt:lpstr>Times New Roman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 Bài 5: BÁC TRỐNG TRƯỜNG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Sky123.Org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MTBA</cp:lastModifiedBy>
  <cp:revision>23</cp:revision>
  <dcterms:created xsi:type="dcterms:W3CDTF">2020-08-24T01:08:53Z</dcterms:created>
  <dcterms:modified xsi:type="dcterms:W3CDTF">2022-01-26T12:40:11Z</dcterms:modified>
</cp:coreProperties>
</file>