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74" r:id="rId2"/>
    <p:sldId id="308" r:id="rId3"/>
    <p:sldId id="307" r:id="rId4"/>
    <p:sldId id="299" r:id="rId5"/>
    <p:sldId id="303" r:id="rId6"/>
    <p:sldId id="304" r:id="rId7"/>
    <p:sldId id="262" r:id="rId8"/>
    <p:sldId id="295" r:id="rId9"/>
    <p:sldId id="306" r:id="rId10"/>
    <p:sldId id="296" r:id="rId11"/>
    <p:sldId id="309" r:id="rId12"/>
    <p:sldId id="310" r:id="rId13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05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2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57F14-648C-4286-84EC-5694E274F0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886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88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59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91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3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23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2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65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2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00"/>
          <a:stretch/>
        </p:blipFill>
        <p:spPr>
          <a:xfrm>
            <a:off x="0" y="5892800"/>
            <a:ext cx="91440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2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56" y="0"/>
            <a:ext cx="91853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00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6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ound Single Corner Rectangle 2"/>
          <p:cNvSpPr/>
          <p:nvPr/>
        </p:nvSpPr>
        <p:spPr>
          <a:xfrm>
            <a:off x="3934690" y="658091"/>
            <a:ext cx="1939635" cy="568036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597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51" y="511366"/>
            <a:ext cx="2475688" cy="41627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139" y="511366"/>
            <a:ext cx="5990492" cy="580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92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34" y="310444"/>
            <a:ext cx="2917744" cy="4707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540" y="152400"/>
            <a:ext cx="4654060" cy="60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2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4" t="25647" r="36266" b="43533"/>
          <a:stretch>
            <a:fillRect/>
          </a:stretch>
        </p:blipFill>
        <p:spPr bwMode="auto">
          <a:xfrm>
            <a:off x="822692" y="589695"/>
            <a:ext cx="7772400" cy="440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5169877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uật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uân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72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0194" cy="278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14246" y="3106615"/>
            <a:ext cx="1629508" cy="92612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96153" y="3106614"/>
            <a:ext cx="1629508" cy="92612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14245" y="4173414"/>
            <a:ext cx="3411415" cy="92612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65938" y="3212123"/>
            <a:ext cx="1148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x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48553" y="3212123"/>
            <a:ext cx="1477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uân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34505" y="4070698"/>
            <a:ext cx="20280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5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uân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24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0194" cy="191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1" y="1582615"/>
            <a:ext cx="8428892" cy="303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08892" y="3540369"/>
            <a:ext cx="83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huân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khuân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808892" y="4896853"/>
            <a:ext cx="7709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huất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49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9420" y="3020037"/>
            <a:ext cx="2164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.VnAvant" panose="020B7200000000000000" pitchFamily="34" charset="0"/>
              </a:rPr>
              <a:t>t</a:t>
            </a:r>
            <a:r>
              <a:rPr lang="vi-VN" sz="3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uÇn</a:t>
            </a:r>
            <a:r>
              <a:rPr lang="vi-VN" sz="3600" b="1" dirty="0" smtClean="0">
                <a:latin typeface=".VnAvant" panose="020B7200000000000000" pitchFamily="34" charset="0"/>
              </a:rPr>
              <a:t> tra</a:t>
            </a:r>
            <a:endParaRPr lang="en-US" sz="3600" b="1" dirty="0"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25848" y="3020037"/>
            <a:ext cx="2558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.VnAvant" panose="020B7200000000000000" pitchFamily="34" charset="0"/>
              </a:rPr>
              <a:t>m</a:t>
            </a:r>
            <a:r>
              <a:rPr lang="vi-VN" sz="3600" b="1" dirty="0" smtClean="0">
                <a:latin typeface=".VnAvant" panose="020B7200000000000000" pitchFamily="34" charset="0"/>
              </a:rPr>
              <a:t>ïa x</a:t>
            </a:r>
            <a:r>
              <a:rPr lang="vi-VN" sz="3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u©n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2917" y="2914529"/>
            <a:ext cx="2164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.VnAvant" panose="020B7200000000000000" pitchFamily="34" charset="0"/>
              </a:rPr>
              <a:t>v</a:t>
            </a:r>
            <a:r>
              <a:rPr lang="vi-VN" sz="3600" b="1" dirty="0" smtClean="0">
                <a:latin typeface=".VnAvant" panose="020B7200000000000000" pitchFamily="34" charset="0"/>
              </a:rPr>
              <a:t>â th</a:t>
            </a:r>
            <a:r>
              <a:rPr lang="vi-VN" sz="3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uËt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11" name="Straight Connector 10"/>
          <p:cNvCxnSpPr>
            <a:endCxn id="7" idx="2"/>
          </p:cNvCxnSpPr>
          <p:nvPr/>
        </p:nvCxnSpPr>
        <p:spPr>
          <a:xfrm>
            <a:off x="360727" y="3666366"/>
            <a:ext cx="1010873" cy="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760643" y="3581347"/>
            <a:ext cx="1143507" cy="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636025" y="3560860"/>
            <a:ext cx="11562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1" t="55388" r="69679" b="24353"/>
          <a:stretch>
            <a:fillRect/>
          </a:stretch>
        </p:blipFill>
        <p:spPr bwMode="auto">
          <a:xfrm>
            <a:off x="167771" y="890954"/>
            <a:ext cx="2809891" cy="203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7" t="55388" r="44614" b="24353"/>
          <a:stretch>
            <a:fillRect/>
          </a:stretch>
        </p:blipFill>
        <p:spPr bwMode="auto">
          <a:xfrm>
            <a:off x="3128214" y="762000"/>
            <a:ext cx="3079639" cy="2168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32" t="55388" r="23058" b="24353"/>
          <a:stretch>
            <a:fillRect/>
          </a:stretch>
        </p:blipFill>
        <p:spPr bwMode="auto">
          <a:xfrm>
            <a:off x="6667444" y="762000"/>
            <a:ext cx="2124864" cy="191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74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3547"/>
            <a:ext cx="9144000" cy="682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4572000"/>
            <a:ext cx="9144000" cy="2286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9786" y="4828959"/>
            <a:ext cx="2164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r>
              <a:rPr lang="vi-VN" sz="4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uÇn tra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43660" y="4828958"/>
            <a:ext cx="3152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  <a:r>
              <a:rPr lang="vi-VN" sz="4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ïa</a:t>
            </a:r>
            <a:r>
              <a:rPr lang="vi-VN" sz="4000" b="1" dirty="0" smtClean="0">
                <a:latin typeface=".VnAvant" panose="020B7200000000000000" pitchFamily="34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xu©n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81844" y="4828958"/>
            <a:ext cx="2757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r>
              <a:rPr lang="vi-VN" sz="4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â thuËt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14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6253" y="166255"/>
            <a:ext cx="2857942" cy="717516"/>
            <a:chOff x="1233053" y="1094509"/>
            <a:chExt cx="2881746" cy="762000"/>
          </a:xfrm>
        </p:grpSpPr>
        <p:sp>
          <p:nvSpPr>
            <p:cNvPr id="5" name="Rounded Rectangle 4"/>
            <p:cNvSpPr/>
            <p:nvPr/>
          </p:nvSpPr>
          <p:spPr>
            <a:xfrm>
              <a:off x="1607126" y="1094509"/>
              <a:ext cx="2507673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smtClean="0">
                  <a:latin typeface=".VnAvant" pitchFamily="34" charset="0"/>
                </a:rPr>
                <a:t>ViÕt</a:t>
              </a:r>
              <a:endParaRPr lang="vi-VN" sz="4400" b="1"/>
            </a:p>
          </p:txBody>
        </p:sp>
        <p:sp>
          <p:nvSpPr>
            <p:cNvPr id="6" name="Oval 5"/>
            <p:cNvSpPr/>
            <p:nvPr/>
          </p:nvSpPr>
          <p:spPr>
            <a:xfrm>
              <a:off x="1233053" y="1094509"/>
              <a:ext cx="748146" cy="76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chemeClr val="tx1"/>
                  </a:solidFill>
                  <a:latin typeface=".VnAvant" pitchFamily="34" charset="0"/>
                </a:rPr>
                <a:t>3</a:t>
              </a:r>
              <a:endParaRPr lang="vi-VN" sz="4800" b="1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t="84040" r="7469" b="7980"/>
          <a:stretch/>
        </p:blipFill>
        <p:spPr>
          <a:xfrm>
            <a:off x="11923" y="1607127"/>
            <a:ext cx="9132077" cy="127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5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9233"/>
          <a:stretch/>
        </p:blipFill>
        <p:spPr>
          <a:xfrm>
            <a:off x="-238539" y="69574"/>
            <a:ext cx="9462052" cy="678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7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751" y="288234"/>
            <a:ext cx="813896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 smtClean="0">
                <a:latin typeface=".VnAvant" panose="020B7200000000000000" pitchFamily="34" charset="0"/>
              </a:rPr>
              <a:t>     GÇn tÕt, bè vµ Hµ ®i chî hoa mua ®µo vµ quÊt. Cµnh ®µo chi chÝt léc non, nh÷ng nô hoa phít hång ®ang e Êp në. C©y quÊt xum xuª, qu¶ vµng ãng. MÑ nh×n bè vµ Hµ nãi: “Hai bè con ®em c¶ mïa xu©n vÒ nhµ råi ®Êy”. C¶ nhµ cïng vui ®ãn xu©n.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980805" y="1758053"/>
            <a:ext cx="1010873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1384457" y="3227874"/>
            <a:ext cx="1010873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475368" y="4610584"/>
            <a:ext cx="1010873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203318" y="5356018"/>
            <a:ext cx="1010873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76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74&quot;/&gt;&lt;/object&gt;&lt;object type=&quot;3&quot; unique_id=&quot;10005&quot;&gt;&lt;property id=&quot;20148&quot; value=&quot;5&quot;/&gt;&lt;property id=&quot;20300&quot; value=&quot;Slide 4&quot;/&gt;&lt;property id=&quot;20307&quot; value=&quot;299&quot;/&gt;&lt;/object&gt;&lt;object type=&quot;3&quot; unique_id=&quot;10008&quot;&gt;&lt;property id=&quot;20148&quot; value=&quot;5&quot;/&gt;&lt;property id=&quot;20300&quot; value=&quot;Slide 5&quot;/&gt;&lt;property id=&quot;20307&quot; value=&quot;303&quot;/&gt;&lt;/object&gt;&lt;object type=&quot;3&quot; unique_id=&quot;10009&quot;&gt;&lt;property id=&quot;20148&quot; value=&quot;5&quot;/&gt;&lt;property id=&quot;20300&quot; value=&quot;Slide 6&quot;/&gt;&lt;property id=&quot;20307&quot; value=&quot;304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&quot;/&gt;&lt;property id=&quot;20307&quot; value=&quot;306&quot;/&gt;&lt;/object&gt;&lt;object type=&quot;3&quot; unique_id=&quot;10013&quot;&gt;&lt;property id=&quot;20148&quot; value=&quot;5&quot;/&gt;&lt;property id=&quot;20300&quot; value=&quot;Slide 10&quot;/&gt;&lt;property id=&quot;20307&quot; value=&quot;296&quot;/&gt;&lt;/object&gt;&lt;object type=&quot;3&quot; unique_id=&quot;10076&quot;&gt;&lt;property id=&quot;20148&quot; value=&quot;5&quot;/&gt;&lt;property id=&quot;20300&quot; value=&quot;Slide 3&quot;/&gt;&lt;property id=&quot;20307&quot; value=&quot;307&quot;/&gt;&lt;/object&gt;&lt;object type=&quot;3&quot; unique_id=&quot;10205&quot;&gt;&lt;property id=&quot;20148&quot; value=&quot;5&quot;/&gt;&lt;property id=&quot;20300&quot; value=&quot;Slide 2&quot;/&gt;&lt;property id=&quot;20307&quot; value=&quot;308&quot;/&gt;&lt;/object&gt;&lt;object type=&quot;3&quot; unique_id=&quot;10566&quot;&gt;&lt;property id=&quot;20148&quot; value=&quot;5&quot;/&gt;&lt;property id=&quot;20300&quot; value=&quot;Slide 11&quot;/&gt;&lt;property id=&quot;20307&quot; value=&quot;309&quot;/&gt;&lt;/object&gt;&lt;object type=&quot;3&quot; unique_id=&quot;10567&quot;&gt;&lt;property id=&quot;20148&quot; value=&quot;5&quot;/&gt;&lt;property id=&quot;20300&quot; value=&quot;Slide 12&quot;/&gt;&lt;property id=&quot;20307&quot; value=&quot;310&quot;/&gt;&lt;/object&gt;&lt;/object&gt;&lt;object type=&quot;8&quot; unique_id=&quot;1003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1189</TotalTime>
  <Words>115</Words>
  <Application>Microsoft Office PowerPoint</Application>
  <PresentationFormat>On-screen Show (4:3)</PresentationFormat>
  <Paragraphs>16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.VnAvant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MTBA</cp:lastModifiedBy>
  <cp:revision>70</cp:revision>
  <dcterms:created xsi:type="dcterms:W3CDTF">2020-08-06T11:51:30Z</dcterms:created>
  <dcterms:modified xsi:type="dcterms:W3CDTF">2021-12-16T08:25:50Z</dcterms:modified>
</cp:coreProperties>
</file>