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64" r:id="rId4"/>
    <p:sldId id="268" r:id="rId5"/>
    <p:sldId id="259" r:id="rId6"/>
    <p:sldId id="265" r:id="rId7"/>
    <p:sldId id="260" r:id="rId8"/>
    <p:sldId id="258" r:id="rId9"/>
    <p:sldId id="266" r:id="rId10"/>
    <p:sldId id="267" r:id="rId11"/>
  </p:sldIdLst>
  <p:sldSz cx="12192000" cy="6858000"/>
  <p:notesSz cx="6858000" cy="9144000"/>
  <p:embeddedFontLst>
    <p:embeddedFont>
      <p:font typeface="Calibri Light" panose="020F0302020204030204" pitchFamily="34" charset="0"/>
      <p:regular r:id="rId12"/>
      <p:italic r:id="rId13"/>
    </p:embeddedFont>
    <p:embeddedFont>
      <p:font typeface="VNI-Avo" pitchFamily="2" charset="0"/>
      <p:regular r:id="rId14"/>
      <p:bold r:id="rId15"/>
      <p:italic r:id="rId16"/>
      <p:boldItalic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</p:embeddedFontLst>
  <p:custDataLst>
    <p:tags r:id="rId22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4" d="100"/>
          <a:sy n="84" d="100"/>
        </p:scale>
        <p:origin x="180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tags" Target="tags/tag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D253BC-4819-4B4E-B57A-81D3120A9677}" type="datetimeFigureOut">
              <a:rPr lang="en-US"/>
              <a:pPr>
                <a:defRPr/>
              </a:pPr>
              <a:t>11/14/2021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1405EE-0980-49E6-9E51-4C8026E891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C0CB82-A967-4A8E-8CA0-0A78CE6CBC75}" type="datetimeFigureOut">
              <a:rPr lang="en-US"/>
              <a:pPr>
                <a:defRPr/>
              </a:pPr>
              <a:t>11/14/2021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81D2B2-F0FC-4B59-AB2A-498DDF3BAD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F1DF3B-78F5-45BA-955C-10EDDC57E83C}" type="datetimeFigureOut">
              <a:rPr lang="en-US"/>
              <a:pPr>
                <a:defRPr/>
              </a:pPr>
              <a:t>11/14/2021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F474DE-FEF1-4A5A-BE50-1268C6A08E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3BBDED-C958-4586-9E4E-39C48D73CD19}" type="datetimeFigureOut">
              <a:rPr lang="en-US"/>
              <a:pPr>
                <a:defRPr/>
              </a:pPr>
              <a:t>11/14/2021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28D26E-7D77-4513-A6AC-9CCD2B24FA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631D20-8330-4E3E-837A-B9418A083B91}" type="datetimeFigureOut">
              <a:rPr lang="en-US"/>
              <a:pPr>
                <a:defRPr/>
              </a:pPr>
              <a:t>11/14/2021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BB9992-EEF1-4B75-BE35-AC1AAC3F77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43D36B-BC82-4CEB-B61B-988479DC50C6}" type="datetimeFigureOut">
              <a:rPr lang="en-US"/>
              <a:pPr>
                <a:defRPr/>
              </a:pPr>
              <a:t>11/14/2021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657D90-E432-4881-B8D2-207CBA7800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EC8772-4B81-434F-879B-A4076D32F398}" type="datetimeFigureOut">
              <a:rPr lang="en-US"/>
              <a:pPr>
                <a:defRPr/>
              </a:pPr>
              <a:t>11/14/2021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A4EDBB-92EE-4C8C-A3A6-38391C605E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60DB5E-52A6-4C71-AA3F-2B43A8C7BFDE}" type="datetimeFigureOut">
              <a:rPr lang="en-US"/>
              <a:pPr>
                <a:defRPr/>
              </a:pPr>
              <a:t>11/14/2021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070909-D0B0-4984-A9A1-11FE0FD126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FD07C9-ACF0-4D86-B066-20400B3A4F3B}" type="datetimeFigureOut">
              <a:rPr lang="en-US"/>
              <a:pPr>
                <a:defRPr/>
              </a:pPr>
              <a:t>11/14/2021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8E9AA1-ED9F-4250-BC57-8F1E732DD3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F83254-A5CD-4E17-BC92-5BD47FC209E0}" type="datetimeFigureOut">
              <a:rPr lang="en-US"/>
              <a:pPr>
                <a:defRPr/>
              </a:pPr>
              <a:t>11/14/2021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8D9A96-6868-478E-8560-6A7147A716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BCB9FE-E0D0-418A-BE72-51ACF86D67C2}" type="datetimeFigureOut">
              <a:rPr lang="en-US"/>
              <a:pPr>
                <a:defRPr/>
              </a:pPr>
              <a:t>11/14/2021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21A1AF-E9AE-428B-B48D-6AF5E287CF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3DFF472-4E6B-4C32-8EB7-84E9E9B272D5}" type="datetimeFigureOut">
              <a:rPr lang="en-US"/>
              <a:pPr>
                <a:defRPr/>
              </a:pPr>
              <a:t>11/14/2021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9B79AF5-4DFF-4AE2-BF58-17928459FC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6" r:id="rId2"/>
    <p:sldLayoutId id="2147483675" r:id="rId3"/>
    <p:sldLayoutId id="2147483674" r:id="rId4"/>
    <p:sldLayoutId id="2147483673" r:id="rId5"/>
    <p:sldLayoutId id="2147483672" r:id="rId6"/>
    <p:sldLayoutId id="2147483671" r:id="rId7"/>
    <p:sldLayoutId id="2147483670" r:id="rId8"/>
    <p:sldLayoutId id="2147483669" r:id="rId9"/>
    <p:sldLayoutId id="2147483668" r:id="rId10"/>
    <p:sldLayoutId id="2147483667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4KJdxTA14SyBEAm7x2c09w?sub_confirmation=1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youtube.com/channel/UC4KJdxTA14SyBEAm7x2c09w?sub_confirmation=1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youtube.com/channel/UC4KJdxTA14SyBEAm7x2c09w?sub_confirmation=1" TargetMode="Externa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youtube.com/channel/UC4KJdxTA14SyBEAm7x2c09w?sub_confirmation=1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youtube.com/channel/UC4KJdxTA14SyBEAm7x2c09w?sub_confirmation=1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youtube.com/channel/UC4KJdxTA14SyBEAm7x2c09w?sub_confirmation=1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3" y="0"/>
            <a:ext cx="10745787" cy="540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01650" y="5403850"/>
            <a:ext cx="11253788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 b="1">
                <a:latin typeface="VNI-Avo" pitchFamily="2" charset="0"/>
              </a:rPr>
              <a:t>    </a:t>
            </a:r>
            <a:r>
              <a:rPr lang="en-US" sz="4500" b="1">
                <a:latin typeface="VNI-Avo" pitchFamily="2" charset="0"/>
              </a:rPr>
              <a:t>Möa raøo loäp ñoäp, eách nhaùi tuï hoïp thi haùt, caù côø haù mieäng ñôùp möa.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752850" y="5370513"/>
            <a:ext cx="1047750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000" b="1">
                <a:solidFill>
                  <a:srgbClr val="FF0000"/>
                </a:solidFill>
                <a:latin typeface="VNI-Avo" pitchFamily="2" charset="0"/>
              </a:rPr>
              <a:t>oâp</a:t>
            </a:r>
            <a:endParaRPr lang="en-US" sz="50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9921875" y="5383213"/>
            <a:ext cx="1022350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000" b="1">
                <a:solidFill>
                  <a:srgbClr val="FF0000"/>
                </a:solidFill>
                <a:latin typeface="VNI-Avo" pitchFamily="2" charset="0"/>
              </a:rPr>
              <a:t>op</a:t>
            </a:r>
            <a:endParaRPr lang="en-US" sz="50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068888" y="5395913"/>
            <a:ext cx="1047750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000" b="1">
                <a:solidFill>
                  <a:srgbClr val="FF0000"/>
                </a:solidFill>
                <a:latin typeface="VNI-Avo" pitchFamily="2" charset="0"/>
              </a:rPr>
              <a:t>oâp</a:t>
            </a:r>
            <a:endParaRPr lang="en-US" sz="50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9" name="Rectangle 8">
            <a:hlinkClick r:id="rId3"/>
          </p:cNvPr>
          <p:cNvSpPr/>
          <p:nvPr/>
        </p:nvSpPr>
        <p:spPr>
          <a:xfrm>
            <a:off x="10501061" y="119952"/>
            <a:ext cx="1616148" cy="2462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MÁI TRƯỜNG TUỔI THƠ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6875463" y="6053138"/>
            <a:ext cx="1022350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5000" b="1">
                <a:solidFill>
                  <a:srgbClr val="FF0000"/>
                </a:solidFill>
                <a:latin typeface="VNI-Avo" pitchFamily="2" charset="0"/>
              </a:rPr>
              <a:t>ôp</a:t>
            </a:r>
            <a:endParaRPr lang="en-US" sz="5000">
              <a:solidFill>
                <a:srgbClr val="FF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74463" y="264405"/>
            <a:ext cx="5035629" cy="6092327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084" y="232509"/>
            <a:ext cx="4304623" cy="6124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593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/>
          </p:cNvPr>
          <p:cNvSpPr/>
          <p:nvPr/>
        </p:nvSpPr>
        <p:spPr>
          <a:xfrm>
            <a:off x="10501061" y="25362"/>
            <a:ext cx="1616148" cy="2462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MÁI TRƯỜNG TUỔI THƠ</a:t>
            </a:r>
          </a:p>
        </p:txBody>
      </p:sp>
      <p:pic>
        <p:nvPicPr>
          <p:cNvPr id="32770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4288" y="149225"/>
            <a:ext cx="2630488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205163" y="-34925"/>
            <a:ext cx="142875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VNI-Avo" pitchFamily="2" charset="0"/>
              </a:rPr>
              <a:t>op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086350" y="-9525"/>
            <a:ext cx="1598613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VNI-Avo" pitchFamily="2" charset="0"/>
              </a:rPr>
              <a:t>oâp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7262813" y="-9525"/>
            <a:ext cx="159702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VNI-Avo" pitchFamily="2" charset="0"/>
              </a:rPr>
              <a:t>ôp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4265613" y="909638"/>
          <a:ext cx="2844800" cy="15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2400">
                  <a:extLst>
                    <a:ext uri="{9D8B030D-6E8A-4147-A177-3AD203B41FA5}"/>
                  </a:extLst>
                </a:gridCol>
                <a:gridCol w="1422400">
                  <a:extLst>
                    <a:ext uri="{9D8B030D-6E8A-4147-A177-3AD203B41FA5}"/>
                  </a:extLst>
                </a:gridCol>
              </a:tblGrid>
              <a:tr h="433699">
                <a:tc>
                  <a:txBody>
                    <a:bodyPr/>
                    <a:lstStyle/>
                    <a:p>
                      <a:pPr algn="ctr"/>
                      <a:r>
                        <a:rPr lang="en-US" sz="4400" smtClean="0">
                          <a:solidFill>
                            <a:srgbClr val="0000FF"/>
                          </a:solidFill>
                          <a:latin typeface="VNI-Avo" pitchFamily="2" charset="0"/>
                        </a:rPr>
                        <a:t>h</a:t>
                      </a:r>
                      <a:endParaRPr lang="en-US" sz="4400">
                        <a:solidFill>
                          <a:srgbClr val="0000FF"/>
                        </a:solidFill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smtClean="0">
                          <a:solidFill>
                            <a:srgbClr val="FF00FF"/>
                          </a:solidFill>
                          <a:latin typeface="VNI-Avo" pitchFamily="2" charset="0"/>
                        </a:rPr>
                        <a:t>op</a:t>
                      </a:r>
                      <a:endParaRPr lang="en-US" sz="4400">
                        <a:solidFill>
                          <a:srgbClr val="FF00FF"/>
                        </a:solidFill>
                        <a:latin typeface="VNI-Avo" pitchFamily="2" charset="0"/>
                      </a:endParaRPr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433699">
                <a:tc gridSpan="2">
                  <a:txBody>
                    <a:bodyPr/>
                    <a:lstStyle/>
                    <a:p>
                      <a:pPr algn="ctr"/>
                      <a:r>
                        <a:rPr lang="en-US" sz="4400" b="1" i="0" smtClean="0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hoïp</a:t>
                      </a:r>
                      <a:endParaRPr lang="en-US" sz="4400" b="1" i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417638" y="2359025"/>
            <a:ext cx="176371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>
                <a:latin typeface="VNI-Avo" pitchFamily="2" charset="0"/>
              </a:rPr>
              <a:t>coïp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537075" y="2436813"/>
            <a:ext cx="176371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>
                <a:latin typeface="VNI-Avo" pitchFamily="2" charset="0"/>
              </a:rPr>
              <a:t>goùp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7435850" y="2373313"/>
            <a:ext cx="17653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>
                <a:latin typeface="VNI-Avo" pitchFamily="2" charset="0"/>
              </a:rPr>
              <a:t>hoïp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1516063" y="3246438"/>
            <a:ext cx="176371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>
                <a:latin typeface="VNI-Avo" pitchFamily="2" charset="0"/>
              </a:rPr>
              <a:t>hoäp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4597400" y="3314700"/>
            <a:ext cx="176371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>
                <a:latin typeface="VNI-Avo" pitchFamily="2" charset="0"/>
              </a:rPr>
              <a:t>toáp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7532688" y="3313113"/>
            <a:ext cx="17653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>
                <a:latin typeface="VNI-Avo" pitchFamily="2" charset="0"/>
              </a:rPr>
              <a:t>xoáp</a:t>
            </a: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1490663" y="4113213"/>
            <a:ext cx="176371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>
                <a:latin typeface="VNI-Avo" pitchFamily="2" charset="0"/>
              </a:rPr>
              <a:t>hôïp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4560888" y="4156075"/>
            <a:ext cx="176371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>
                <a:latin typeface="VNI-Avo" pitchFamily="2" charset="0"/>
              </a:rPr>
              <a:t>lôùp</a:t>
            </a: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7521575" y="4140200"/>
            <a:ext cx="17653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>
                <a:latin typeface="VNI-Avo" pitchFamily="2" charset="0"/>
              </a:rPr>
              <a:t>lôïp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  <p:bldP spid="11" grpId="0"/>
      <p:bldP spid="12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Text Placeholder 12"/>
          <p:cNvPicPr>
            <a:picLocks noGrp="1" noChangeAspect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08050" y="2217738"/>
            <a:ext cx="2133600" cy="1371600"/>
          </a:xfrm>
          <a:noFill/>
          <a:ln/>
        </p:spPr>
      </p:pic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285750" y="4186238"/>
            <a:ext cx="29845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 b="1" dirty="0">
                <a:latin typeface="VNI-Avo" pitchFamily="2" charset="0"/>
              </a:rPr>
              <a:t>con </a:t>
            </a:r>
            <a:r>
              <a:rPr lang="en-US" sz="4400" b="1" dirty="0" err="1">
                <a:latin typeface="VNI-Avo" pitchFamily="2" charset="0"/>
              </a:rPr>
              <a:t>coïp</a:t>
            </a:r>
            <a:endParaRPr lang="en-US" sz="4400" b="1" dirty="0">
              <a:latin typeface="VNI-Avo" pitchFamily="2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37075" y="1471613"/>
            <a:ext cx="2284413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929063" y="4189413"/>
            <a:ext cx="29845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400" b="1" dirty="0" err="1">
                <a:latin typeface="VNI-Avo" pitchFamily="2" charset="0"/>
              </a:rPr>
              <a:t>loáp</a:t>
            </a:r>
            <a:r>
              <a:rPr lang="en-US" sz="4400" b="1" dirty="0">
                <a:latin typeface="VNI-Avo" pitchFamily="2" charset="0"/>
              </a:rPr>
              <a:t> </a:t>
            </a:r>
            <a:r>
              <a:rPr lang="en-US" sz="4400" b="1" dirty="0" err="1">
                <a:latin typeface="VNI-Avo" pitchFamily="2" charset="0"/>
              </a:rPr>
              <a:t>xe</a:t>
            </a:r>
            <a:endParaRPr lang="en-US" sz="4400" b="1" dirty="0">
              <a:latin typeface="VNI-Avo" pitchFamily="2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769350" y="2036763"/>
            <a:ext cx="2460625" cy="165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8459788" y="4138613"/>
            <a:ext cx="3124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 b="1" dirty="0" err="1">
                <a:latin typeface="VNI-Avo" pitchFamily="2" charset="0"/>
              </a:rPr>
              <a:t>tia</a:t>
            </a:r>
            <a:r>
              <a:rPr lang="en-US" sz="4400" b="1" dirty="0">
                <a:latin typeface="VNI-Avo" pitchFamily="2" charset="0"/>
              </a:rPr>
              <a:t> </a:t>
            </a:r>
            <a:r>
              <a:rPr lang="en-US" sz="4400" b="1" dirty="0" err="1">
                <a:latin typeface="VNI-Avo" pitchFamily="2" charset="0"/>
              </a:rPr>
              <a:t>chôùp</a:t>
            </a:r>
            <a:endParaRPr lang="en-US" sz="4400" b="1" dirty="0">
              <a:latin typeface="VNI-Avo" pitchFamily="2" charset="0"/>
            </a:endParaRPr>
          </a:p>
        </p:txBody>
      </p:sp>
      <p:cxnSp>
        <p:nvCxnSpPr>
          <p:cNvPr id="3" name="Straight Connector 2"/>
          <p:cNvCxnSpPr>
            <a:stCxn id="16" idx="2"/>
          </p:cNvCxnSpPr>
          <p:nvPr/>
        </p:nvCxnSpPr>
        <p:spPr>
          <a:xfrm>
            <a:off x="1778000" y="4948238"/>
            <a:ext cx="86604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endCxn id="17" idx="2"/>
          </p:cNvCxnSpPr>
          <p:nvPr/>
        </p:nvCxnSpPr>
        <p:spPr>
          <a:xfrm>
            <a:off x="4537075" y="4948238"/>
            <a:ext cx="884238" cy="31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9727894" y="4900613"/>
            <a:ext cx="98050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/>
          </p:cNvPr>
          <p:cNvSpPr/>
          <p:nvPr/>
        </p:nvSpPr>
        <p:spPr>
          <a:xfrm>
            <a:off x="10501061" y="25362"/>
            <a:ext cx="1616148" cy="2462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spc="5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MÁI TRƯỜNG TUỔI THƠ</a:t>
            </a:r>
          </a:p>
        </p:txBody>
      </p:sp>
      <p:pic>
        <p:nvPicPr>
          <p:cNvPr id="32770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4288" y="149225"/>
            <a:ext cx="2630488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205163" y="-34925"/>
            <a:ext cx="142875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VNI-Avo" pitchFamily="2" charset="0"/>
              </a:rPr>
              <a:t>op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086350" y="-9525"/>
            <a:ext cx="1598613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VNI-Avo" pitchFamily="2" charset="0"/>
              </a:rPr>
              <a:t>oâp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7262813" y="-9525"/>
            <a:ext cx="159702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VNI-Avo" pitchFamily="2" charset="0"/>
              </a:rPr>
              <a:t>ôp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4265613" y="909638"/>
          <a:ext cx="2844800" cy="15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2400">
                  <a:extLst>
                    <a:ext uri="{9D8B030D-6E8A-4147-A177-3AD203B41FA5}"/>
                  </a:extLst>
                </a:gridCol>
                <a:gridCol w="1422400">
                  <a:extLst>
                    <a:ext uri="{9D8B030D-6E8A-4147-A177-3AD203B41FA5}"/>
                  </a:extLst>
                </a:gridCol>
              </a:tblGrid>
              <a:tr h="433699">
                <a:tc>
                  <a:txBody>
                    <a:bodyPr/>
                    <a:lstStyle/>
                    <a:p>
                      <a:pPr algn="ctr"/>
                      <a:r>
                        <a:rPr lang="en-US" sz="4400" smtClean="0">
                          <a:solidFill>
                            <a:srgbClr val="0000FF"/>
                          </a:solidFill>
                          <a:latin typeface="VNI-Avo" pitchFamily="2" charset="0"/>
                        </a:rPr>
                        <a:t>h</a:t>
                      </a:r>
                      <a:endParaRPr lang="en-US" sz="4400">
                        <a:solidFill>
                          <a:srgbClr val="0000FF"/>
                        </a:solidFill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smtClean="0">
                          <a:solidFill>
                            <a:srgbClr val="FF00FF"/>
                          </a:solidFill>
                          <a:latin typeface="VNI-Avo" pitchFamily="2" charset="0"/>
                        </a:rPr>
                        <a:t>op</a:t>
                      </a:r>
                      <a:endParaRPr lang="en-US" sz="4400">
                        <a:solidFill>
                          <a:srgbClr val="FF00FF"/>
                        </a:solidFill>
                        <a:latin typeface="VNI-Avo" pitchFamily="2" charset="0"/>
                      </a:endParaRPr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433699">
                <a:tc gridSpan="2">
                  <a:txBody>
                    <a:bodyPr/>
                    <a:lstStyle/>
                    <a:p>
                      <a:pPr algn="ctr"/>
                      <a:r>
                        <a:rPr lang="en-US" sz="4400" b="1" i="0" smtClean="0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hoïp</a:t>
                      </a:r>
                      <a:endParaRPr lang="en-US" sz="4400" b="1" i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417638" y="2359025"/>
            <a:ext cx="176371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>
                <a:solidFill>
                  <a:prstClr val="black"/>
                </a:solidFill>
                <a:latin typeface="VNI-Avo" pitchFamily="2" charset="0"/>
              </a:rPr>
              <a:t>coïp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537075" y="2436813"/>
            <a:ext cx="176371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>
                <a:solidFill>
                  <a:prstClr val="black"/>
                </a:solidFill>
                <a:latin typeface="VNI-Avo" pitchFamily="2" charset="0"/>
              </a:rPr>
              <a:t>goùp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7435850" y="2373313"/>
            <a:ext cx="17653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>
                <a:solidFill>
                  <a:prstClr val="black"/>
                </a:solidFill>
                <a:latin typeface="VNI-Avo" pitchFamily="2" charset="0"/>
              </a:rPr>
              <a:t>hoïp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565150" y="5210175"/>
            <a:ext cx="29845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 dirty="0">
                <a:solidFill>
                  <a:prstClr val="black"/>
                </a:solidFill>
                <a:latin typeface="VNI-Avo" pitchFamily="2" charset="0"/>
              </a:rPr>
              <a:t>con </a:t>
            </a:r>
            <a:r>
              <a:rPr lang="en-US" sz="4400" dirty="0" err="1" smtClean="0">
                <a:solidFill>
                  <a:prstClr val="black"/>
                </a:solidFill>
                <a:latin typeface="VNI-Avo" pitchFamily="2" charset="0"/>
              </a:rPr>
              <a:t>coïp</a:t>
            </a:r>
            <a:endParaRPr lang="en-US" sz="4400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4514850" y="5249863"/>
            <a:ext cx="29845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>
                <a:solidFill>
                  <a:prstClr val="black"/>
                </a:solidFill>
                <a:latin typeface="VNI-Avo" pitchFamily="2" charset="0"/>
              </a:rPr>
              <a:t>loáp xe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8545513" y="5248275"/>
            <a:ext cx="3124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>
                <a:solidFill>
                  <a:prstClr val="black"/>
                </a:solidFill>
                <a:latin typeface="VNI-Avo" pitchFamily="2" charset="0"/>
              </a:rPr>
              <a:t>tia chôùp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1516063" y="3246438"/>
            <a:ext cx="176371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>
                <a:solidFill>
                  <a:prstClr val="black"/>
                </a:solidFill>
                <a:latin typeface="VNI-Avo" pitchFamily="2" charset="0"/>
              </a:rPr>
              <a:t>hoäp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4597400" y="3314700"/>
            <a:ext cx="176371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>
                <a:solidFill>
                  <a:prstClr val="black"/>
                </a:solidFill>
                <a:latin typeface="VNI-Avo" pitchFamily="2" charset="0"/>
              </a:rPr>
              <a:t>toáp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7532688" y="3313113"/>
            <a:ext cx="17653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>
                <a:solidFill>
                  <a:prstClr val="black"/>
                </a:solidFill>
                <a:latin typeface="VNI-Avo" pitchFamily="2" charset="0"/>
              </a:rPr>
              <a:t>xoáp</a:t>
            </a: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1490663" y="4113213"/>
            <a:ext cx="176371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>
                <a:solidFill>
                  <a:prstClr val="black"/>
                </a:solidFill>
                <a:latin typeface="VNI-Avo" pitchFamily="2" charset="0"/>
              </a:rPr>
              <a:t>hôïp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4560888" y="4156075"/>
            <a:ext cx="176371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>
                <a:solidFill>
                  <a:prstClr val="black"/>
                </a:solidFill>
                <a:latin typeface="VNI-Avo" pitchFamily="2" charset="0"/>
              </a:rPr>
              <a:t>lôùp</a:t>
            </a: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7521575" y="4140200"/>
            <a:ext cx="17653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>
                <a:solidFill>
                  <a:prstClr val="black"/>
                </a:solidFill>
                <a:latin typeface="VNI-Avo" pitchFamily="2" charset="0"/>
              </a:rPr>
              <a:t>lôïp</a:t>
            </a:r>
          </a:p>
        </p:txBody>
      </p:sp>
    </p:spTree>
    <p:extLst>
      <p:ext uri="{BB962C8B-B14F-4D97-AF65-F5344CB8AC3E}">
        <p14:creationId xmlns:p14="http://schemas.microsoft.com/office/powerpoint/2010/main" val="940903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Box 4"/>
          <p:cNvSpPr txBox="1">
            <a:spLocks noChangeArrowheads="1"/>
          </p:cNvSpPr>
          <p:nvPr/>
        </p:nvSpPr>
        <p:spPr bwMode="auto">
          <a:xfrm>
            <a:off x="338138" y="5195888"/>
            <a:ext cx="11849100" cy="138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dirty="0">
                <a:latin typeface="VNI-Avo" pitchFamily="2" charset="0"/>
              </a:rPr>
              <a:t>    </a:t>
            </a:r>
            <a:r>
              <a:rPr lang="en-US" sz="2800" b="1" dirty="0" err="1">
                <a:latin typeface="VNI-Avo" pitchFamily="2" charset="0"/>
              </a:rPr>
              <a:t>Möa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raøo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loäp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ñoäp</a:t>
            </a:r>
            <a:r>
              <a:rPr lang="en-US" sz="2800" b="1" dirty="0">
                <a:latin typeface="VNI-Avo" pitchFamily="2" charset="0"/>
              </a:rPr>
              <a:t>. </a:t>
            </a:r>
            <a:r>
              <a:rPr lang="en-US" sz="2800" b="1" dirty="0" err="1" smtClean="0">
                <a:latin typeface="VNI-Avo" pitchFamily="2" charset="0"/>
              </a:rPr>
              <a:t>Hoï</a:t>
            </a:r>
            <a:r>
              <a:rPr lang="en-US" sz="2800" b="1" dirty="0" smtClean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nhaø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nhaùi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tuï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hoïp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thi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haùt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ñoùn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côn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möa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ñaàu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muøa</a:t>
            </a:r>
            <a:r>
              <a:rPr lang="en-US" sz="2800" b="1" dirty="0">
                <a:latin typeface="VNI-Avo" pitchFamily="2" charset="0"/>
              </a:rPr>
              <a:t>. </a:t>
            </a:r>
            <a:r>
              <a:rPr lang="en-US" sz="2800" b="1" dirty="0" err="1">
                <a:latin typeface="VNI-Avo" pitchFamily="2" charset="0"/>
              </a:rPr>
              <a:t>Maët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ao</a:t>
            </a:r>
            <a:r>
              <a:rPr lang="en-US" sz="2800" b="1" dirty="0">
                <a:latin typeface="VNI-Avo" pitchFamily="2" charset="0"/>
              </a:rPr>
              <a:t> ran ran </a:t>
            </a:r>
            <a:r>
              <a:rPr lang="en-US" sz="2800" b="1" dirty="0" err="1">
                <a:latin typeface="VNI-Avo" pitchFamily="2" charset="0"/>
              </a:rPr>
              <a:t>baøi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ca</a:t>
            </a:r>
            <a:r>
              <a:rPr lang="en-US" sz="2800" b="1" dirty="0">
                <a:latin typeface="VNI-Avo" pitchFamily="2" charset="0"/>
              </a:rPr>
              <a:t> ì </a:t>
            </a:r>
            <a:r>
              <a:rPr lang="en-US" sz="2800" b="1" dirty="0" err="1">
                <a:latin typeface="VNI-Avo" pitchFamily="2" charset="0"/>
              </a:rPr>
              <a:t>oïp</a:t>
            </a:r>
            <a:r>
              <a:rPr lang="en-US" sz="2800" b="1" dirty="0">
                <a:latin typeface="VNI-Avo" pitchFamily="2" charset="0"/>
              </a:rPr>
              <a:t>, ì </a:t>
            </a:r>
            <a:r>
              <a:rPr lang="en-US" sz="2800" b="1" dirty="0" err="1">
                <a:latin typeface="VNI-Avo" pitchFamily="2" charset="0"/>
              </a:rPr>
              <a:t>oïp</a:t>
            </a:r>
            <a:r>
              <a:rPr lang="en-US" sz="2800" b="1" dirty="0">
                <a:latin typeface="VNI-Avo" pitchFamily="2" charset="0"/>
              </a:rPr>
              <a:t>. </a:t>
            </a:r>
            <a:r>
              <a:rPr lang="en-US" sz="2800" b="1" dirty="0" err="1">
                <a:latin typeface="VNI-Avo" pitchFamily="2" charset="0"/>
              </a:rPr>
              <a:t>Ñaøn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caù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côø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loùp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ngoùp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bôi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ñeán</a:t>
            </a:r>
            <a:r>
              <a:rPr lang="en-US" sz="2800" b="1" dirty="0">
                <a:latin typeface="VNI-Avo" pitchFamily="2" charset="0"/>
              </a:rPr>
              <a:t>, </a:t>
            </a:r>
            <a:r>
              <a:rPr lang="en-US" sz="2800" b="1" dirty="0" err="1">
                <a:latin typeface="VNI-Avo" pitchFamily="2" charset="0"/>
              </a:rPr>
              <a:t>laâu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laâu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laïi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ngoi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leân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ñôùp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möa</a:t>
            </a:r>
            <a:r>
              <a:rPr lang="en-US" sz="2800" b="1" dirty="0">
                <a:latin typeface="VNI-Avo" pitchFamily="2" charset="0"/>
              </a:rPr>
              <a:t>.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417763" y="5208588"/>
            <a:ext cx="6746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VNI-Avo" pitchFamily="2" charset="0"/>
              </a:rPr>
              <a:t>oâp</a:t>
            </a:r>
            <a:endParaRPr lang="en-US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9" name="Rectangle 8">
            <a:hlinkClick r:id="rId2"/>
          </p:cNvPr>
          <p:cNvSpPr/>
          <p:nvPr/>
        </p:nvSpPr>
        <p:spPr>
          <a:xfrm>
            <a:off x="10501061" y="25362"/>
            <a:ext cx="1616148" cy="2462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MÁI TRƯỜNG TUỔI THƠ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6860101" y="5208588"/>
            <a:ext cx="6588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FF"/>
                </a:solidFill>
                <a:latin typeface="VNI-Avo" pitchFamily="2" charset="0"/>
              </a:rPr>
              <a:t>op</a:t>
            </a:r>
            <a:endParaRPr lang="en-US" dirty="0">
              <a:solidFill>
                <a:srgbClr val="FF00FF"/>
              </a:solidFill>
              <a:latin typeface="Calibri" pitchFamily="34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4866171" y="6059698"/>
            <a:ext cx="6588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0000FF"/>
                </a:solidFill>
                <a:latin typeface="VNI-Avo" pitchFamily="2" charset="0"/>
              </a:rPr>
              <a:t>ôp</a:t>
            </a:r>
            <a:endParaRPr lang="en-US" dirty="0">
              <a:solidFill>
                <a:srgbClr val="0000FF"/>
              </a:solidFill>
              <a:latin typeface="Calibri" pitchFamily="34" charset="0"/>
            </a:endParaRPr>
          </a:p>
        </p:txBody>
      </p:sp>
      <p:pic>
        <p:nvPicPr>
          <p:cNvPr id="34822" name="Picture 1">
            <a:hlinkClick r:id="rId2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8525" y="382588"/>
            <a:ext cx="10375900" cy="463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251200" y="5208588"/>
            <a:ext cx="6731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VNI-Avo" pitchFamily="2" charset="0"/>
              </a:rPr>
              <a:t>oâp</a:t>
            </a:r>
            <a:endParaRPr lang="en-US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5496337" y="5626893"/>
            <a:ext cx="6588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FF"/>
                </a:solidFill>
                <a:latin typeface="VNI-Avo" pitchFamily="2" charset="0"/>
              </a:rPr>
              <a:t>op</a:t>
            </a:r>
            <a:endParaRPr lang="en-US" dirty="0">
              <a:solidFill>
                <a:srgbClr val="FF00FF"/>
              </a:solidFill>
              <a:latin typeface="Calibri" pitchFamily="34" charset="0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6396870" y="5633243"/>
            <a:ext cx="660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FF"/>
                </a:solidFill>
                <a:latin typeface="VNI-Avo" pitchFamily="2" charset="0"/>
              </a:rPr>
              <a:t>op</a:t>
            </a:r>
            <a:endParaRPr lang="en-US" dirty="0">
              <a:solidFill>
                <a:srgbClr val="FF00FF"/>
              </a:solidFill>
              <a:latin typeface="Calibri" pitchFamily="34" charset="0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9126730" y="5641534"/>
            <a:ext cx="660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FF"/>
                </a:solidFill>
                <a:latin typeface="VNI-Avo" pitchFamily="2" charset="0"/>
              </a:rPr>
              <a:t>op</a:t>
            </a:r>
            <a:endParaRPr lang="en-US" dirty="0">
              <a:solidFill>
                <a:srgbClr val="FF00FF"/>
              </a:solidFill>
              <a:latin typeface="Calibri" pitchFamily="34" charset="0"/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10171655" y="5641534"/>
            <a:ext cx="6588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FF"/>
                </a:solidFill>
                <a:latin typeface="VNI-Avo" pitchFamily="2" charset="0"/>
              </a:rPr>
              <a:t>op</a:t>
            </a:r>
            <a:endParaRPr lang="en-US" dirty="0">
              <a:solidFill>
                <a:srgbClr val="FF00FF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2" grpId="0"/>
      <p:bldP spid="10" grpId="0"/>
      <p:bldP spid="14" grpId="0"/>
      <p:bldP spid="15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TextBox 4"/>
          <p:cNvSpPr txBox="1">
            <a:spLocks noGrp="1" noChangeArrowheads="1"/>
          </p:cNvSpPr>
          <p:nvPr>
            <p:ph type="body" idx="1"/>
          </p:nvPr>
        </p:nvSpPr>
        <p:spPr>
          <a:xfrm>
            <a:off x="0" y="0"/>
            <a:ext cx="12192000" cy="6858000"/>
          </a:xfrm>
          <a:noFill/>
          <a:ln/>
        </p:spPr>
        <p:txBody>
          <a:bodyPr/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2000" dirty="0" smtClean="0"/>
              <a:t>                          </a:t>
            </a:r>
            <a:r>
              <a:rPr lang="en-US" sz="6000" b="1" dirty="0" err="1" smtClean="0">
                <a:latin typeface="VNI-Avo" pitchFamily="2" charset="0"/>
              </a:rPr>
              <a:t>Möa</a:t>
            </a:r>
            <a:r>
              <a:rPr lang="en-US" sz="6000" b="1" dirty="0" smtClean="0">
                <a:latin typeface="VNI-Avo" pitchFamily="2" charset="0"/>
              </a:rPr>
              <a:t> </a:t>
            </a:r>
            <a:r>
              <a:rPr lang="en-US" sz="6000" b="1" dirty="0" err="1" smtClean="0">
                <a:latin typeface="VNI-Avo" pitchFamily="2" charset="0"/>
              </a:rPr>
              <a:t>raøo</a:t>
            </a:r>
            <a:r>
              <a:rPr lang="en-US" sz="6000" b="1" dirty="0" smtClean="0">
                <a:latin typeface="VNI-Avo" pitchFamily="2" charset="0"/>
              </a:rPr>
              <a:t> </a:t>
            </a:r>
            <a:r>
              <a:rPr lang="en-US" sz="6000" b="1" dirty="0" err="1" smtClean="0">
                <a:latin typeface="VNI-Avo" pitchFamily="2" charset="0"/>
              </a:rPr>
              <a:t>loäp</a:t>
            </a:r>
            <a:r>
              <a:rPr lang="en-US" sz="6000" b="1" dirty="0" smtClean="0">
                <a:latin typeface="VNI-Avo" pitchFamily="2" charset="0"/>
              </a:rPr>
              <a:t> </a:t>
            </a:r>
            <a:r>
              <a:rPr lang="en-US" sz="6000" b="1" dirty="0" err="1" smtClean="0">
                <a:latin typeface="VNI-Avo" pitchFamily="2" charset="0"/>
              </a:rPr>
              <a:t>ñoäp</a:t>
            </a:r>
            <a:r>
              <a:rPr lang="en-US" sz="6000" b="1" dirty="0" smtClean="0">
                <a:latin typeface="VNI-Avo" pitchFamily="2" charset="0"/>
              </a:rPr>
              <a:t>. </a:t>
            </a:r>
            <a:r>
              <a:rPr lang="en-US" sz="6000" b="1" dirty="0" err="1" smtClean="0">
                <a:latin typeface="VNI-Avo" pitchFamily="2" charset="0"/>
              </a:rPr>
              <a:t>Hoï</a:t>
            </a:r>
            <a:r>
              <a:rPr lang="en-US" sz="6000" b="1" dirty="0" smtClean="0">
                <a:latin typeface="VNI-Avo" pitchFamily="2" charset="0"/>
              </a:rPr>
              <a:t> </a:t>
            </a:r>
            <a:r>
              <a:rPr lang="en-US" sz="6000" b="1" dirty="0" err="1" smtClean="0">
                <a:latin typeface="VNI-Avo" pitchFamily="2" charset="0"/>
              </a:rPr>
              <a:t>nhaø</a:t>
            </a:r>
            <a:r>
              <a:rPr lang="en-US" sz="6000" b="1" dirty="0" smtClean="0">
                <a:latin typeface="VNI-Avo" pitchFamily="2" charset="0"/>
              </a:rPr>
              <a:t> </a:t>
            </a:r>
            <a:r>
              <a:rPr lang="en-US" sz="6000" b="1" dirty="0" err="1" smtClean="0">
                <a:latin typeface="VNI-Avo" pitchFamily="2" charset="0"/>
              </a:rPr>
              <a:t>nhaùi</a:t>
            </a:r>
            <a:r>
              <a:rPr lang="en-US" sz="6000" b="1" dirty="0" smtClean="0">
                <a:latin typeface="VNI-Avo" pitchFamily="2" charset="0"/>
              </a:rPr>
              <a:t> </a:t>
            </a:r>
            <a:r>
              <a:rPr lang="en-US" sz="6000" b="1" dirty="0" err="1" smtClean="0">
                <a:latin typeface="VNI-Avo" pitchFamily="2" charset="0"/>
              </a:rPr>
              <a:t>tuï</a:t>
            </a:r>
            <a:r>
              <a:rPr lang="en-US" sz="6000" b="1" dirty="0" smtClean="0">
                <a:latin typeface="VNI-Avo" pitchFamily="2" charset="0"/>
              </a:rPr>
              <a:t> </a:t>
            </a:r>
            <a:r>
              <a:rPr lang="en-US" sz="6000" b="1" dirty="0" err="1" smtClean="0">
                <a:latin typeface="VNI-Avo" pitchFamily="2" charset="0"/>
              </a:rPr>
              <a:t>hoïp</a:t>
            </a:r>
            <a:r>
              <a:rPr lang="en-US" sz="6000" b="1" dirty="0" smtClean="0">
                <a:latin typeface="VNI-Avo" pitchFamily="2" charset="0"/>
              </a:rPr>
              <a:t> </a:t>
            </a:r>
            <a:r>
              <a:rPr lang="en-US" sz="6000" b="1" dirty="0" err="1" smtClean="0">
                <a:latin typeface="VNI-Avo" pitchFamily="2" charset="0"/>
              </a:rPr>
              <a:t>thi</a:t>
            </a:r>
            <a:r>
              <a:rPr lang="en-US" sz="6000" b="1" dirty="0" smtClean="0">
                <a:latin typeface="VNI-Avo" pitchFamily="2" charset="0"/>
              </a:rPr>
              <a:t> </a:t>
            </a:r>
            <a:r>
              <a:rPr lang="en-US" sz="6000" b="1" dirty="0" err="1" smtClean="0">
                <a:latin typeface="VNI-Avo" pitchFamily="2" charset="0"/>
              </a:rPr>
              <a:t>haùt</a:t>
            </a:r>
            <a:r>
              <a:rPr lang="en-US" sz="6000" b="1" dirty="0" smtClean="0">
                <a:latin typeface="VNI-Avo" pitchFamily="2" charset="0"/>
              </a:rPr>
              <a:t> </a:t>
            </a:r>
            <a:r>
              <a:rPr lang="en-US" sz="6000" b="1" dirty="0" err="1" smtClean="0">
                <a:latin typeface="VNI-Avo" pitchFamily="2" charset="0"/>
              </a:rPr>
              <a:t>ñoùn</a:t>
            </a:r>
            <a:r>
              <a:rPr lang="en-US" sz="6000" b="1" dirty="0" smtClean="0">
                <a:latin typeface="VNI-Avo" pitchFamily="2" charset="0"/>
              </a:rPr>
              <a:t> </a:t>
            </a:r>
            <a:r>
              <a:rPr lang="en-US" sz="6000" b="1" dirty="0" err="1" smtClean="0">
                <a:latin typeface="VNI-Avo" pitchFamily="2" charset="0"/>
              </a:rPr>
              <a:t>côn</a:t>
            </a:r>
            <a:r>
              <a:rPr lang="en-US" sz="6000" b="1" dirty="0" smtClean="0">
                <a:latin typeface="VNI-Avo" pitchFamily="2" charset="0"/>
              </a:rPr>
              <a:t> </a:t>
            </a:r>
            <a:r>
              <a:rPr lang="en-US" sz="6000" b="1" dirty="0" err="1" smtClean="0">
                <a:latin typeface="VNI-Avo" pitchFamily="2" charset="0"/>
              </a:rPr>
              <a:t>möa</a:t>
            </a:r>
            <a:r>
              <a:rPr lang="en-US" sz="6000" b="1" dirty="0" smtClean="0">
                <a:latin typeface="VNI-Avo" pitchFamily="2" charset="0"/>
              </a:rPr>
              <a:t> </a:t>
            </a:r>
            <a:r>
              <a:rPr lang="en-US" sz="6000" b="1" dirty="0" err="1" smtClean="0">
                <a:latin typeface="VNI-Avo" pitchFamily="2" charset="0"/>
              </a:rPr>
              <a:t>ñaàu</a:t>
            </a:r>
            <a:r>
              <a:rPr lang="en-US" sz="6000" b="1" dirty="0" smtClean="0">
                <a:latin typeface="VNI-Avo" pitchFamily="2" charset="0"/>
              </a:rPr>
              <a:t> </a:t>
            </a:r>
            <a:r>
              <a:rPr lang="en-US" sz="6000" b="1" dirty="0" err="1" smtClean="0">
                <a:latin typeface="VNI-Avo" pitchFamily="2" charset="0"/>
              </a:rPr>
              <a:t>muøa</a:t>
            </a:r>
            <a:r>
              <a:rPr lang="en-US" sz="6000" b="1" dirty="0" smtClean="0">
                <a:latin typeface="VNI-Avo" pitchFamily="2" charset="0"/>
              </a:rPr>
              <a:t>. </a:t>
            </a:r>
            <a:r>
              <a:rPr lang="en-US" sz="6000" b="1" dirty="0" err="1" smtClean="0">
                <a:latin typeface="VNI-Avo" pitchFamily="2" charset="0"/>
              </a:rPr>
              <a:t>Maët</a:t>
            </a:r>
            <a:r>
              <a:rPr lang="en-US" sz="6000" b="1" dirty="0" smtClean="0">
                <a:latin typeface="VNI-Avo" pitchFamily="2" charset="0"/>
              </a:rPr>
              <a:t> </a:t>
            </a:r>
            <a:r>
              <a:rPr lang="en-US" sz="6000" b="1" dirty="0" err="1" smtClean="0">
                <a:latin typeface="VNI-Avo" pitchFamily="2" charset="0"/>
              </a:rPr>
              <a:t>ao</a:t>
            </a:r>
            <a:r>
              <a:rPr lang="en-US" sz="6000" b="1" dirty="0" smtClean="0">
                <a:latin typeface="VNI-Avo" pitchFamily="2" charset="0"/>
              </a:rPr>
              <a:t> ran ran </a:t>
            </a:r>
            <a:r>
              <a:rPr lang="en-US" sz="6000" b="1" dirty="0" err="1" smtClean="0">
                <a:latin typeface="VNI-Avo" pitchFamily="2" charset="0"/>
              </a:rPr>
              <a:t>baøi</a:t>
            </a:r>
            <a:r>
              <a:rPr lang="en-US" sz="6000" b="1" dirty="0" smtClean="0">
                <a:latin typeface="VNI-Avo" pitchFamily="2" charset="0"/>
              </a:rPr>
              <a:t> </a:t>
            </a:r>
            <a:r>
              <a:rPr lang="en-US" sz="6000" b="1" dirty="0" err="1" smtClean="0">
                <a:latin typeface="VNI-Avo" pitchFamily="2" charset="0"/>
              </a:rPr>
              <a:t>ca</a:t>
            </a:r>
            <a:r>
              <a:rPr lang="en-US" sz="6000" b="1" dirty="0" smtClean="0">
                <a:latin typeface="VNI-Avo" pitchFamily="2" charset="0"/>
              </a:rPr>
              <a:t> ì </a:t>
            </a:r>
            <a:r>
              <a:rPr lang="en-US" sz="6000" b="1" dirty="0" err="1" smtClean="0">
                <a:latin typeface="VNI-Avo" pitchFamily="2" charset="0"/>
              </a:rPr>
              <a:t>oïp</a:t>
            </a:r>
            <a:r>
              <a:rPr lang="en-US" sz="6000" b="1" dirty="0" smtClean="0">
                <a:latin typeface="VNI-Avo" pitchFamily="2" charset="0"/>
              </a:rPr>
              <a:t>, ì </a:t>
            </a:r>
            <a:r>
              <a:rPr lang="en-US" sz="6000" b="1" dirty="0" err="1" smtClean="0">
                <a:latin typeface="VNI-Avo" pitchFamily="2" charset="0"/>
              </a:rPr>
              <a:t>oïp</a:t>
            </a:r>
            <a:r>
              <a:rPr lang="en-US" sz="6000" b="1" dirty="0" smtClean="0">
                <a:latin typeface="VNI-Avo" pitchFamily="2" charset="0"/>
              </a:rPr>
              <a:t>. </a:t>
            </a:r>
            <a:r>
              <a:rPr lang="en-US" sz="6000" b="1" dirty="0" err="1" smtClean="0">
                <a:latin typeface="VNI-Avo" pitchFamily="2" charset="0"/>
              </a:rPr>
              <a:t>Ñaøn</a:t>
            </a:r>
            <a:r>
              <a:rPr lang="en-US" sz="6000" b="1" dirty="0" smtClean="0">
                <a:latin typeface="VNI-Avo" pitchFamily="2" charset="0"/>
              </a:rPr>
              <a:t> </a:t>
            </a:r>
            <a:r>
              <a:rPr lang="en-US" sz="6000" b="1" dirty="0" err="1" smtClean="0">
                <a:latin typeface="VNI-Avo" pitchFamily="2" charset="0"/>
              </a:rPr>
              <a:t>caù</a:t>
            </a:r>
            <a:r>
              <a:rPr lang="en-US" sz="6000" b="1" dirty="0" smtClean="0">
                <a:latin typeface="VNI-Avo" pitchFamily="2" charset="0"/>
              </a:rPr>
              <a:t> </a:t>
            </a:r>
            <a:r>
              <a:rPr lang="en-US" sz="6000" b="1" dirty="0" err="1" smtClean="0">
                <a:latin typeface="VNI-Avo" pitchFamily="2" charset="0"/>
              </a:rPr>
              <a:t>côø</a:t>
            </a:r>
            <a:r>
              <a:rPr lang="en-US" sz="6000" b="1" dirty="0" smtClean="0">
                <a:latin typeface="VNI-Avo" pitchFamily="2" charset="0"/>
              </a:rPr>
              <a:t> </a:t>
            </a:r>
            <a:r>
              <a:rPr lang="en-US" sz="6000" b="1" dirty="0" err="1" smtClean="0">
                <a:latin typeface="VNI-Avo" pitchFamily="2" charset="0"/>
              </a:rPr>
              <a:t>loùp</a:t>
            </a:r>
            <a:r>
              <a:rPr lang="en-US" sz="6000" b="1" dirty="0" smtClean="0">
                <a:latin typeface="VNI-Avo" pitchFamily="2" charset="0"/>
              </a:rPr>
              <a:t> </a:t>
            </a:r>
            <a:r>
              <a:rPr lang="en-US" sz="6000" b="1" dirty="0" err="1" smtClean="0">
                <a:latin typeface="VNI-Avo" pitchFamily="2" charset="0"/>
              </a:rPr>
              <a:t>ngoùp</a:t>
            </a:r>
            <a:r>
              <a:rPr lang="en-US" sz="6000" b="1" dirty="0" smtClean="0">
                <a:latin typeface="VNI-Avo" pitchFamily="2" charset="0"/>
              </a:rPr>
              <a:t> </a:t>
            </a:r>
            <a:r>
              <a:rPr lang="en-US" sz="6000" b="1" dirty="0" err="1" smtClean="0">
                <a:latin typeface="VNI-Avo" pitchFamily="2" charset="0"/>
              </a:rPr>
              <a:t>bôi</a:t>
            </a:r>
            <a:r>
              <a:rPr lang="en-US" sz="6000" b="1" dirty="0" smtClean="0">
                <a:latin typeface="VNI-Avo" pitchFamily="2" charset="0"/>
              </a:rPr>
              <a:t> </a:t>
            </a:r>
            <a:r>
              <a:rPr lang="en-US" sz="6000" b="1" dirty="0" err="1" smtClean="0">
                <a:latin typeface="VNI-Avo" pitchFamily="2" charset="0"/>
              </a:rPr>
              <a:t>ñeán</a:t>
            </a:r>
            <a:r>
              <a:rPr lang="en-US" sz="6000" b="1" dirty="0" smtClean="0">
                <a:latin typeface="VNI-Avo" pitchFamily="2" charset="0"/>
              </a:rPr>
              <a:t>, </a:t>
            </a:r>
            <a:r>
              <a:rPr lang="en-US" sz="6000" b="1" dirty="0" err="1" smtClean="0">
                <a:latin typeface="VNI-Avo" pitchFamily="2" charset="0"/>
              </a:rPr>
              <a:t>laâu</a:t>
            </a:r>
            <a:r>
              <a:rPr lang="en-US" sz="6000" b="1" dirty="0" smtClean="0">
                <a:latin typeface="VNI-Avo" pitchFamily="2" charset="0"/>
              </a:rPr>
              <a:t> </a:t>
            </a:r>
            <a:r>
              <a:rPr lang="en-US" sz="6000" b="1" dirty="0" err="1" smtClean="0">
                <a:latin typeface="VNI-Avo" pitchFamily="2" charset="0"/>
              </a:rPr>
              <a:t>laâu</a:t>
            </a:r>
            <a:r>
              <a:rPr lang="en-US" sz="6000" b="1" dirty="0" smtClean="0">
                <a:latin typeface="VNI-Avo" pitchFamily="2" charset="0"/>
              </a:rPr>
              <a:t> </a:t>
            </a:r>
            <a:r>
              <a:rPr lang="en-US" sz="6000" b="1" dirty="0" err="1" smtClean="0">
                <a:latin typeface="VNI-Avo" pitchFamily="2" charset="0"/>
              </a:rPr>
              <a:t>laïi</a:t>
            </a:r>
            <a:r>
              <a:rPr lang="en-US" sz="6000" b="1" dirty="0" smtClean="0">
                <a:latin typeface="VNI-Avo" pitchFamily="2" charset="0"/>
              </a:rPr>
              <a:t> </a:t>
            </a:r>
            <a:r>
              <a:rPr lang="en-US" sz="6000" b="1" dirty="0" err="1" smtClean="0">
                <a:latin typeface="VNI-Avo" pitchFamily="2" charset="0"/>
              </a:rPr>
              <a:t>ngoi</a:t>
            </a:r>
            <a:r>
              <a:rPr lang="en-US" sz="6000" b="1" dirty="0" smtClean="0">
                <a:latin typeface="VNI-Avo" pitchFamily="2" charset="0"/>
              </a:rPr>
              <a:t> </a:t>
            </a:r>
            <a:r>
              <a:rPr lang="en-US" sz="6000" b="1" dirty="0" err="1" smtClean="0">
                <a:latin typeface="VNI-Avo" pitchFamily="2" charset="0"/>
              </a:rPr>
              <a:t>leân</a:t>
            </a:r>
            <a:r>
              <a:rPr lang="en-US" sz="6000" b="1" dirty="0" smtClean="0">
                <a:latin typeface="VNI-Avo" pitchFamily="2" charset="0"/>
              </a:rPr>
              <a:t> </a:t>
            </a:r>
            <a:r>
              <a:rPr lang="en-US" sz="6000" b="1" dirty="0" err="1" smtClean="0">
                <a:latin typeface="VNI-Avo" pitchFamily="2" charset="0"/>
              </a:rPr>
              <a:t>ñôùp</a:t>
            </a:r>
            <a:r>
              <a:rPr lang="en-US" sz="6000" b="1" dirty="0" smtClean="0">
                <a:latin typeface="VNI-Avo" pitchFamily="2" charset="0"/>
              </a:rPr>
              <a:t> </a:t>
            </a:r>
            <a:r>
              <a:rPr lang="en-US" sz="6000" b="1" dirty="0" err="1" smtClean="0">
                <a:latin typeface="VNI-Avo" pitchFamily="2" charset="0"/>
              </a:rPr>
              <a:t>möa</a:t>
            </a:r>
            <a:r>
              <a:rPr lang="en-US" sz="6000" b="1" dirty="0" smtClean="0">
                <a:latin typeface="VNI-Avo" pitchFamily="2" charset="0"/>
              </a:rPr>
              <a:t>.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831013" y="0"/>
            <a:ext cx="1220787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VNI-Avo" pitchFamily="2" charset="0"/>
              </a:rPr>
              <a:t>oâp</a:t>
            </a:r>
            <a:endParaRPr lang="en-US" sz="60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2628899" y="3660775"/>
            <a:ext cx="119062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6000" b="1" dirty="0">
                <a:solidFill>
                  <a:srgbClr val="FF00FF"/>
                </a:solidFill>
                <a:latin typeface="VNI-Avo" pitchFamily="2" charset="0"/>
              </a:rPr>
              <a:t>op</a:t>
            </a:r>
            <a:endParaRPr lang="en-US" sz="6000" dirty="0">
              <a:solidFill>
                <a:srgbClr val="FF00FF"/>
              </a:solidFill>
              <a:latin typeface="Calibri" pitchFamily="34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3973866" y="4582936"/>
            <a:ext cx="119062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6000" b="1" dirty="0" err="1">
                <a:solidFill>
                  <a:srgbClr val="0000FF"/>
                </a:solidFill>
                <a:latin typeface="VNI-Avo" pitchFamily="2" charset="0"/>
              </a:rPr>
              <a:t>ôp</a:t>
            </a:r>
            <a:endParaRPr lang="en-US" sz="6000" dirty="0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5057775" y="0"/>
            <a:ext cx="1220788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VNI-Avo" pitchFamily="2" charset="0"/>
              </a:rPr>
              <a:t>oâp</a:t>
            </a:r>
            <a:endParaRPr lang="en-US" sz="60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" name="Rectangle 10"/>
          <p:cNvSpPr>
            <a:spLocks noChangeArrowheads="1"/>
          </p:cNvSpPr>
          <p:nvPr/>
        </p:nvSpPr>
        <p:spPr bwMode="auto">
          <a:xfrm>
            <a:off x="3495852" y="966787"/>
            <a:ext cx="119062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6000" b="1" dirty="0">
                <a:solidFill>
                  <a:srgbClr val="FF00FF"/>
                </a:solidFill>
                <a:latin typeface="VNI-Avo" pitchFamily="2" charset="0"/>
              </a:rPr>
              <a:t>op</a:t>
            </a:r>
            <a:endParaRPr lang="en-US" sz="6000" dirty="0">
              <a:solidFill>
                <a:srgbClr val="FF00FF"/>
              </a:solidFill>
              <a:latin typeface="Calibri" pitchFamily="34" charset="0"/>
            </a:endParaRPr>
          </a:p>
        </p:txBody>
      </p:sp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382941" y="3660775"/>
            <a:ext cx="119062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6000" b="1" dirty="0">
                <a:solidFill>
                  <a:srgbClr val="FF00FF"/>
                </a:solidFill>
                <a:latin typeface="VNI-Avo" pitchFamily="2" charset="0"/>
              </a:rPr>
              <a:t>op</a:t>
            </a:r>
            <a:endParaRPr lang="en-US" sz="6000" dirty="0">
              <a:solidFill>
                <a:srgbClr val="FF00FF"/>
              </a:solidFill>
              <a:latin typeface="Calibri" pitchFamily="34" charset="0"/>
            </a:endParaRPr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5219700" y="2745317"/>
            <a:ext cx="119062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6000" b="1" dirty="0">
                <a:solidFill>
                  <a:srgbClr val="FF00FF"/>
                </a:solidFill>
                <a:latin typeface="VNI-Avo" pitchFamily="2" charset="0"/>
              </a:rPr>
              <a:t>op</a:t>
            </a:r>
            <a:endParaRPr lang="en-US" sz="6000" dirty="0">
              <a:solidFill>
                <a:srgbClr val="FF00FF"/>
              </a:solidFill>
              <a:latin typeface="Calibri" pitchFamily="34" charset="0"/>
            </a:endParaRP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3328987" y="2727325"/>
            <a:ext cx="119062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6000" b="1" dirty="0">
                <a:solidFill>
                  <a:srgbClr val="FF00FF"/>
                </a:solidFill>
                <a:latin typeface="VNI-Avo" pitchFamily="2" charset="0"/>
              </a:rPr>
              <a:t>op</a:t>
            </a:r>
            <a:endParaRPr lang="en-US" sz="6000" dirty="0">
              <a:solidFill>
                <a:srgbClr val="FF00FF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2" grpId="0"/>
      <p:bldP spid="2" grpId="0"/>
      <p:bldP spid="3" grpId="0"/>
      <p:bldP spid="4" grpId="0"/>
      <p:bldP spid="5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3">
            <a:hlinkClick r:id="rId2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38350" y="395288"/>
            <a:ext cx="8372475" cy="349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2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0663" y="417513"/>
            <a:ext cx="192405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TextBox 4"/>
          <p:cNvSpPr txBox="1">
            <a:spLocks noChangeArrowheads="1"/>
          </p:cNvSpPr>
          <p:nvPr/>
        </p:nvSpPr>
        <p:spPr bwMode="auto">
          <a:xfrm>
            <a:off x="2320925" y="152400"/>
            <a:ext cx="7761288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500">
                <a:latin typeface="VNI-Avo" pitchFamily="2" charset="0"/>
              </a:rPr>
              <a:t>Ao hoà</a:t>
            </a:r>
          </a:p>
        </p:txBody>
      </p:sp>
      <p:sp>
        <p:nvSpPr>
          <p:cNvPr id="6" name="Rectangle 5">
            <a:hlinkClick r:id="rId2"/>
          </p:cNvPr>
          <p:cNvSpPr/>
          <p:nvPr/>
        </p:nvSpPr>
        <p:spPr>
          <a:xfrm>
            <a:off x="10501061" y="25362"/>
            <a:ext cx="1616148" cy="2462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MÁI TRƯỜNG TUỔI THƠ</a:t>
            </a:r>
          </a:p>
        </p:txBody>
      </p:sp>
      <p:pic>
        <p:nvPicPr>
          <p:cNvPr id="35845" name="Picture 6">
            <a:hlinkClick r:id="rId2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32163" y="3921125"/>
            <a:ext cx="7640637" cy="296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2"/>
          </p:cNvPr>
          <p:cNvSpPr/>
          <p:nvPr/>
        </p:nvSpPr>
        <p:spPr>
          <a:xfrm>
            <a:off x="10501061" y="25362"/>
            <a:ext cx="1616148" cy="2462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MÁI TRƯỜNG TUỔI THƠ</a:t>
            </a:r>
          </a:p>
        </p:txBody>
      </p:sp>
      <p:pic>
        <p:nvPicPr>
          <p:cNvPr id="33795" name="Picture 1"/>
          <p:cNvPicPr>
            <a:picLocks noChangeAspect="1"/>
          </p:cNvPicPr>
          <p:nvPr/>
        </p:nvPicPr>
        <p:blipFill>
          <a:blip r:embed="rId3"/>
          <a:srcRect r="81351" b="73651"/>
          <a:stretch>
            <a:fillRect/>
          </a:stretch>
        </p:blipFill>
        <p:spPr bwMode="auto">
          <a:xfrm>
            <a:off x="49213" y="627063"/>
            <a:ext cx="2263775" cy="89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5588" y="1939925"/>
            <a:ext cx="11801475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81110" y="382415"/>
            <a:ext cx="6734839" cy="5654828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3075" y="749946"/>
            <a:ext cx="2645883" cy="4162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525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64&quot;/&gt;&lt;/object&gt;&lt;object type=&quot;3&quot; unique_id=&quot;10006&quot;&gt;&lt;property id=&quot;20148&quot; value=&quot;5&quot;/&gt;&lt;property id=&quot;20300&quot; value=&quot;Slide 5&quot;/&gt;&lt;property id=&quot;20307&quot; value=&quot;258&quot;/&gt;&lt;/object&gt;&lt;object type=&quot;3&quot; unique_id=&quot;10007&quot;&gt;&lt;property id=&quot;20148&quot; value=&quot;5&quot;/&gt;&lt;property id=&quot;20300&quot; value=&quot;Slide 6&quot;/&gt;&lt;property id=&quot;20307&quot; value=&quot;265&quot;/&gt;&lt;/object&gt;&lt;object type=&quot;3&quot; unique_id=&quot;10008&quot;&gt;&lt;property id=&quot;20148&quot; value=&quot;5&quot;/&gt;&lt;property id=&quot;20300&quot; value=&quot;Slide 7&quot;/&gt;&lt;property id=&quot;20307&quot; value=&quot;259&quot;/&gt;&lt;/object&gt;&lt;object type=&quot;3&quot; unique_id=&quot;10009&quot;&gt;&lt;property id=&quot;20148&quot; value=&quot;5&quot;/&gt;&lt;property id=&quot;20300&quot; value=&quot;Slide 8&quot;/&gt;&lt;property id=&quot;20307&quot; value=&quot;260&quot;/&gt;&lt;/object&gt;&lt;object type=&quot;3&quot; unique_id=&quot;10061&quot;&gt;&lt;property id=&quot;20148&quot; value=&quot;5&quot;/&gt;&lt;property id=&quot;20300&quot; value=&quot;Slide 9&quot;/&gt;&lt;property id=&quot;20307&quot; value=&quot;266&quot;/&gt;&lt;/object&gt;&lt;object type=&quot;3&quot; unique_id=&quot;10062&quot;&gt;&lt;property id=&quot;20148&quot; value=&quot;5&quot;/&gt;&lt;property id=&quot;20300&quot; value=&quot;Slide 10&quot;/&gt;&lt;property id=&quot;20307&quot; value=&quot;267&quot;/&gt;&lt;/object&gt;&lt;object type=&quot;3&quot; unique_id=&quot;10155&quot;&gt;&lt;property id=&quot;20148&quot; value=&quot;5&quot;/&gt;&lt;property id=&quot;20300&quot; value=&quot;Slide 4&quot;/&gt;&lt;property id=&quot;20307&quot; value=&quot;268&quot;/&gt;&lt;/object&gt;&lt;/object&gt;&lt;object type=&quot;8&quot; unique_id=&quot;10024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383</TotalTime>
  <Words>202</Words>
  <Application>Microsoft Office PowerPoint</Application>
  <PresentationFormat>Widescreen</PresentationFormat>
  <Paragraphs>66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 Light</vt:lpstr>
      <vt:lpstr>VNI-Avo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34</dc:title>
  <dc:subject>Vương Hà Bắc</dc:subject>
  <dc:creator>Admin</dc:creator>
  <cp:keywords>Mái Trường Tuổi Thơ</cp:keywords>
  <cp:lastModifiedBy>MTBA</cp:lastModifiedBy>
  <cp:revision>191</cp:revision>
  <dcterms:created xsi:type="dcterms:W3CDTF">2020-10-19T12:51:54Z</dcterms:created>
  <dcterms:modified xsi:type="dcterms:W3CDTF">2021-11-14T09:22:00Z</dcterms:modified>
  <cp:category>Kết nối tri thức với cuộc sống</cp:category>
</cp:coreProperties>
</file>