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4" r:id="rId2"/>
    <p:sldId id="303" r:id="rId3"/>
    <p:sldId id="305" r:id="rId4"/>
    <p:sldId id="306" r:id="rId5"/>
    <p:sldId id="301" r:id="rId6"/>
    <p:sldId id="307" r:id="rId7"/>
    <p:sldId id="293" r:id="rId8"/>
    <p:sldId id="294" r:id="rId9"/>
    <p:sldId id="295" r:id="rId10"/>
    <p:sldId id="296" r:id="rId11"/>
    <p:sldId id="298" r:id="rId12"/>
    <p:sldId id="302" r:id="rId13"/>
    <p:sldId id="30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2" autoAdjust="0"/>
  </p:normalViewPr>
  <p:slideViewPr>
    <p:cSldViewPr>
      <p:cViewPr varScale="1">
        <p:scale>
          <a:sx n="81" d="100"/>
          <a:sy n="8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B&#192;I%20H&#7884;C%20&#272;&#7846;U%20TI&#202;N%20C&#7910;A%20TH&#7886;%20CON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3" y="1417638"/>
            <a:ext cx="3355577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10" y="1417638"/>
            <a:ext cx="545519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28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288" y="287077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343" y="33917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0815" y="375779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633" y="428823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439" y="52388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439" y="578413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0563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182" y="334038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5237" y="376483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4633" y="428581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5299" y="475853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1672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33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uả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457200" y="386769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14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….”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file"/>
          </p:cNvPr>
          <p:cNvSpPr/>
          <p:nvPr/>
        </p:nvSpPr>
        <p:spPr>
          <a:xfrm>
            <a:off x="2057400" y="1295400"/>
            <a:ext cx="6172200" cy="502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303&quot;/&gt;&lt;/object&gt;&lt;object type=&quot;3&quot; unique_id=&quot;10007&quot;&gt;&lt;property id=&quot;20148&quot; value=&quot;5&quot;/&gt;&lt;property id=&quot;20300&quot; value=&quot;Slide 12&quot;/&gt;&lt;property id=&quot;20307&quot; value=&quot;302&quot;/&gt;&lt;/object&gt;&lt;object type=&quot;3&quot; unique_id=&quot;10009&quot;&gt;&lt;property id=&quot;20148&quot; value=&quot;5&quot;/&gt;&lt;property id=&quot;20300&quot; value=&quot;Slide 5&quot;/&gt;&lt;property id=&quot;20307&quot; value=&quot;301&quot;/&gt;&lt;/object&gt;&lt;object type=&quot;3&quot; unique_id=&quot;10010&quot;&gt;&lt;property id=&quot;20148&quot; value=&quot;5&quot;/&gt;&lt;property id=&quot;20300&quot; value=&quot;Slide 7&quot;/&gt;&lt;property id=&quot;20307&quot; value=&quot;293&quot;/&gt;&lt;/object&gt;&lt;object type=&quot;3&quot; unique_id=&quot;10011&quot;&gt;&lt;property id=&quot;20148&quot; value=&quot;5&quot;/&gt;&lt;property id=&quot;20300&quot; value=&quot;Slide 8&quot;/&gt;&lt;property id=&quot;20307&quot; value=&quot;294&quot;/&gt;&lt;/object&gt;&lt;object type=&quot;3&quot; unique_id=&quot;10012&quot;&gt;&lt;property id=&quot;20148&quot; value=&quot;5&quot;/&gt;&lt;property id=&quot;20300&quot; value=&quot;Slide 9&quot;/&gt;&lt;property id=&quot;20307&quot; value=&quot;295&quot;/&gt;&lt;/object&gt;&lt;object type=&quot;3&quot; unique_id=&quot;10013&quot;&gt;&lt;property id=&quot;20148&quot; value=&quot;5&quot;/&gt;&lt;property id=&quot;20300&quot; value=&quot;Slide 10&quot;/&gt;&lt;property id=&quot;20307&quot; value=&quot;296&quot;/&gt;&lt;/object&gt;&lt;object type=&quot;3&quot; unique_id=&quot;10014&quot;&gt;&lt;property id=&quot;20148&quot; value=&quot;5&quot;/&gt;&lt;property id=&quot;20300&quot; value=&quot;Slide 11&quot;/&gt;&lt;property id=&quot;20307&quot; value=&quot;298&quot;/&gt;&lt;/object&gt;&lt;object type=&quot;3&quot; unique_id=&quot;10073&quot;&gt;&lt;property id=&quot;20148&quot; value=&quot;5&quot;/&gt;&lt;property id=&quot;20300&quot; value=&quot;Slide 13&quot;/&gt;&lt;property id=&quot;20307&quot; value=&quot;304&quot;/&gt;&lt;/object&gt;&lt;object type=&quot;3&quot; unique_id=&quot;10151&quot;&gt;&lt;property id=&quot;20148&quot; value=&quot;5&quot;/&gt;&lt;property id=&quot;20300&quot; value=&quot;Slide 3&quot;/&gt;&lt;property id=&quot;20307&quot; value=&quot;305&quot;/&gt;&lt;/object&gt;&lt;object type=&quot;3&quot; unique_id=&quot;10152&quot;&gt;&lt;property id=&quot;20148&quot; value=&quot;5&quot;/&gt;&lt;property id=&quot;20300&quot; value=&quot;Slide 4&quot;/&gt;&lt;property id=&quot;20307&quot; value=&quot;306&quot;/&gt;&lt;/object&gt;&lt;object type=&quot;3&quot; unique_id=&quot;10154&quot;&gt;&lt;property id=&quot;20148&quot; value=&quot;5&quot;/&gt;&lt;property id=&quot;20300&quot; value=&quot;Slide 6&quot;/&gt;&lt;property id=&quot;20307&quot; value=&quot;307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MTBA</cp:lastModifiedBy>
  <cp:revision>76</cp:revision>
  <dcterms:created xsi:type="dcterms:W3CDTF">2020-08-22T08:32:00Z</dcterms:created>
  <dcterms:modified xsi:type="dcterms:W3CDTF">2021-11-12T02:15:31Z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