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17"/>
  </p:notesMasterIdLst>
  <p:sldIdLst>
    <p:sldId id="284" r:id="rId4"/>
    <p:sldId id="256" r:id="rId5"/>
    <p:sldId id="302" r:id="rId6"/>
    <p:sldId id="309" r:id="rId7"/>
    <p:sldId id="264" r:id="rId8"/>
    <p:sldId id="304" r:id="rId9"/>
    <p:sldId id="260" r:id="rId10"/>
    <p:sldId id="306" r:id="rId11"/>
    <p:sldId id="258" r:id="rId12"/>
    <p:sldId id="307" r:id="rId13"/>
    <p:sldId id="308" r:id="rId14"/>
    <p:sldId id="299" r:id="rId15"/>
    <p:sldId id="259" r:id="rId16"/>
  </p:sldIdLst>
  <p:sldSz cx="11430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468" y="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9/11/2021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E2820-AFE1-45FA-949E-17BDB534E1D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18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09/11/2021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09/11/2021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09/11/2021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09/11/2021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998638" y="304800"/>
            <a:ext cx="664815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188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998638" y="3108804"/>
            <a:ext cx="664815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250">
                <a:solidFill>
                  <a:schemeClr val="accent2"/>
                </a:solidFill>
              </a:defRPr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09/11/2021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13189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607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4856263" y="1600201"/>
            <a:ext cx="6000751" cy="2486025"/>
          </a:xfrm>
        </p:spPr>
        <p:txBody>
          <a:bodyPr rtlCol="0" anchor="b">
            <a:normAutofit/>
          </a:bodyPr>
          <a:lstStyle>
            <a:lvl1pPr>
              <a:defRPr sz="4875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4856261" y="4105029"/>
            <a:ext cx="6000751" cy="914400"/>
          </a:xfrm>
        </p:spPr>
        <p:txBody>
          <a:bodyPr rtlCol="0">
            <a:normAutofit/>
          </a:bodyPr>
          <a:lstStyle>
            <a:lvl1pPr marL="0" indent="0">
              <a:buNone/>
              <a:defRPr sz="1875">
                <a:solidFill>
                  <a:schemeClr val="accent2"/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695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070200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6570762" y="1600200"/>
            <a:ext cx="428625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09/11/2021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40199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070200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070200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570762" y="1600200"/>
            <a:ext cx="428625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969" b="0">
                <a:solidFill>
                  <a:schemeClr val="accent2"/>
                </a:solidFill>
              </a:defRPr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570762" y="2505075"/>
            <a:ext cx="428625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4414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665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89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12950" y="533400"/>
            <a:ext cx="6429375" cy="4800600"/>
          </a:xfrm>
        </p:spPr>
        <p:txBody>
          <a:bodyPr rtlCol="0">
            <a:normAutofit/>
          </a:bodyPr>
          <a:lstStyle>
            <a:lvl1pPr>
              <a:defRPr sz="2250"/>
            </a:lvl1pPr>
            <a:lvl2pPr>
              <a:defRPr sz="1875"/>
            </a:lvl2pPr>
            <a:lvl3pPr>
              <a:defRPr sz="1688"/>
            </a:lvl3pPr>
            <a:lvl4pPr>
              <a:defRPr sz="1500"/>
            </a:lvl4pPr>
            <a:lvl5pPr>
              <a:defRPr sz="1313"/>
            </a:lvl5pPr>
            <a:lvl6pPr>
              <a:defRPr sz="1313"/>
            </a:lvl6pPr>
            <a:lvl7pPr>
              <a:defRPr sz="1313"/>
            </a:lvl7pPr>
            <a:lvl8pPr>
              <a:defRPr sz="1313"/>
            </a:lvl8pPr>
            <a:lvl9pPr>
              <a:defRPr sz="1313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1352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285262" y="2277477"/>
            <a:ext cx="2571751" cy="2322178"/>
          </a:xfrm>
        </p:spPr>
        <p:txBody>
          <a:bodyPr rtlCol="0" anchor="b">
            <a:normAutofit/>
          </a:bodyPr>
          <a:lstStyle>
            <a:lvl1pPr>
              <a:defRPr sz="2438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12949" y="533400"/>
            <a:ext cx="6429376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688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320105" y="647700"/>
            <a:ext cx="6215063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25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285263" y="4583188"/>
            <a:ext cx="257175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938"/>
              </a:spcBef>
              <a:buNone/>
              <a:defRPr sz="1313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7879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2758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248450" y="304801"/>
            <a:ext cx="1608563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071688" y="304801"/>
            <a:ext cx="7033888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574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09/11/2021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070199" y="304800"/>
            <a:ext cx="8786813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070199" y="1600200"/>
            <a:ext cx="8786813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37727" y="6505078"/>
            <a:ext cx="90378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 spc="-38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09/11/2021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00150" y="6505078"/>
            <a:ext cx="644663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3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0857013" y="6280299"/>
            <a:ext cx="500062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2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9058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31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57175" indent="-214313" algn="l" defTabSz="857250" rtl="0" eaLnBrk="1" latinLnBrk="0" hangingPunct="1">
        <a:lnSpc>
          <a:spcPct val="90000"/>
        </a:lnSpc>
        <a:spcBef>
          <a:spcPts val="1688"/>
        </a:spcBef>
        <a:buSzPct val="80000"/>
        <a:buFont typeface="Wingdings" panose="05000000000000000000" pitchFamily="2" charset="2"/>
        <a:buChar char="§"/>
        <a:defRPr sz="1875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57213" indent="-214313" algn="l" defTabSz="857250" rtl="0" eaLnBrk="1" latinLnBrk="0" hangingPunct="1">
        <a:lnSpc>
          <a:spcPct val="90000"/>
        </a:lnSpc>
        <a:spcBef>
          <a:spcPts val="938"/>
        </a:spcBef>
        <a:buSzPct val="80000"/>
        <a:buFont typeface="Wingdings" panose="05000000000000000000" pitchFamily="2" charset="2"/>
        <a:buChar char="§"/>
        <a:defRPr sz="1688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728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732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7363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2357438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2657475" indent="-214313" algn="l" defTabSz="85725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lang="en-SG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sz="54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en-US" sz="54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ă</a:t>
            </a:r>
            <a:r>
              <a:rPr lang="en-SG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lang="vi-VN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âc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0" y="1371600"/>
            <a:ext cx="76962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2514600" cy="393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3387400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04800"/>
            <a:ext cx="62484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" y="914400"/>
            <a:ext cx="11049000" cy="279390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</a:t>
            </a:r>
            <a:r>
              <a:rPr lang="en-US" altLang="vi-VN" sz="7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 </a:t>
            </a:r>
            <a:r>
              <a:rPr lang="en-US" altLang="vi-VN" sz="7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dò</a:t>
            </a: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/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ìm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những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từ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ngữ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chứa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các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vần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ac,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ăc</a:t>
            </a:r>
            <a:r>
              <a:rPr lang="en-SG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, </a:t>
            </a:r>
            <a:r>
              <a:rPr lang="en-SG" altLang="vi-VN" sz="5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âc</a:t>
            </a:r>
            <a: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.</a:t>
            </a:r>
            <a:br>
              <a:rPr lang="en-US" altLang="vi-VN" sz="5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</a:br>
            <a:endParaRPr lang="en-US" altLang="vi-VN" sz="5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6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CFD9A1A-EC7C-4EFB-91D4-70285BB49AB7}"/>
              </a:ext>
            </a:extLst>
          </p:cNvPr>
          <p:cNvSpPr txBox="1"/>
          <p:nvPr/>
        </p:nvSpPr>
        <p:spPr>
          <a:xfrm>
            <a:off x="2619375" y="4191453"/>
            <a:ext cx="61912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DE85C6-8D62-48ED-8745-91CC4AD56F97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5F8756-DFC9-44FB-A29C-65CB84CD4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50" y="1281779"/>
            <a:ext cx="10951583" cy="541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1420ED0-1E57-40A8-920C-A460ADC2DCE2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A7FA54D5-4373-43E4-BD3B-C3817625F31A}"/>
              </a:ext>
            </a:extLst>
          </p:cNvPr>
          <p:cNvSpPr/>
          <p:nvPr/>
        </p:nvSpPr>
        <p:spPr>
          <a:xfrm>
            <a:off x="870152" y="1401096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33BAAA2-191A-4564-A917-F93FE0A88165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28067" y="2438400"/>
            <a:ext cx="1143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14925" y="2461846"/>
            <a:ext cx="1143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783" y="2391508"/>
            <a:ext cx="1143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813196"/>
              </p:ext>
            </p:extLst>
          </p:nvPr>
        </p:nvGraphicFramePr>
        <p:xfrm>
          <a:off x="2163640" y="4079199"/>
          <a:ext cx="7620000" cy="2259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3810000"/>
              </a:tblGrid>
              <a:tr h="1129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295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19600" y="4193104"/>
            <a:ext cx="1143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7925" y="4179258"/>
            <a:ext cx="11430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38988" y="5257800"/>
            <a:ext cx="17526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thác</a:t>
            </a:r>
            <a:endParaRPr lang="en-US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BC20E8E-F08A-4F5D-B713-5FDFDD94F9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219200"/>
            <a:ext cx="6934200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926" y="4495800"/>
            <a:ext cx="1023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giấc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="" xmlns:a16="http://schemas.microsoft.com/office/drawing/2014/main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526EFB7-B2ED-44B7-ADA7-97002AFED761}"/>
              </a:ext>
            </a:extLst>
          </p:cNvPr>
          <p:cNvSpPr/>
          <p:nvPr/>
        </p:nvSpPr>
        <p:spPr>
          <a:xfrm>
            <a:off x="1371600" y="1371600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382F7FF-E8D9-42AE-8828-BE5ED2F42208}"/>
              </a:ext>
            </a:extLst>
          </p:cNvPr>
          <p:cNvSpPr/>
          <p:nvPr/>
        </p:nvSpPr>
        <p:spPr>
          <a:xfrm>
            <a:off x="877528" y="1371600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5B0DA31-A8D8-4827-BB06-17D8123EE12D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9FADECD-A091-4AB5-BCA1-DE08E3918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10363200" cy="2781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648200"/>
            <a:ext cx="1752600" cy="685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66793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sĩ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81266"/>
            <a:ext cx="1752600" cy="685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4591057"/>
            <a:ext cx="2057400" cy="6858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67700" y="4601000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uả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gấc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24400" y="461079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ắc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09D49D-5EBA-4E02-84DE-0BBD4A5BF670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27C430-D07A-41E8-AE29-3EF1690B7AA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19" y="1066800"/>
            <a:ext cx="989928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F78E90-63AC-4A2E-9179-DCAB77DB084B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7E63FBE-BBA0-4ED5-8AC4-5D831A3667EC}"/>
              </a:ext>
            </a:extLst>
          </p:cNvPr>
          <p:cNvSpPr/>
          <p:nvPr/>
        </p:nvSpPr>
        <p:spPr>
          <a:xfrm>
            <a:off x="1447800" y="1676400"/>
            <a:ext cx="2133600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Tập viết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B735CDE-9FE8-44B6-A319-EF0FBA575480}"/>
              </a:ext>
            </a:extLst>
          </p:cNvPr>
          <p:cNvSpPr/>
          <p:nvPr/>
        </p:nvSpPr>
        <p:spPr>
          <a:xfrm>
            <a:off x="926688" y="1696064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.VnAvant" panose="020BE200000000000000" pitchFamily="34" charset="0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9073DA0-A78E-4D59-83A8-9D04DC65D056}"/>
              </a:ext>
            </a:extLst>
          </p:cNvPr>
          <p:cNvSpPr txBox="1"/>
          <p:nvPr/>
        </p:nvSpPr>
        <p:spPr>
          <a:xfrm>
            <a:off x="3124200" y="0"/>
            <a:ext cx="39814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TIẾNG VIỆT</a:t>
            </a:r>
          </a:p>
          <a:p>
            <a:pPr algn="ctr"/>
            <a:r>
              <a:rPr lang="en-US" sz="2800" b="1" dirty="0"/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46: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</a:t>
            </a:r>
            <a:r>
              <a:rPr lang="en-SG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B68A07-4C28-4DAB-9A83-08BCCFAA1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12" y="2667000"/>
            <a:ext cx="8901975" cy="232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5&quot;&gt;&lt;property id=&quot;20148&quot; value=&quot;5&quot;/&gt;&lt;property id=&quot;20300&quot; value=&quot;Slide 2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302&quot;/&gt;&lt;/object&gt;&lt;object type=&quot;3&quot; unique_id=&quot;10008&quot;&gt;&lt;property id=&quot;20148&quot; value=&quot;5&quot;/&gt;&lt;property id=&quot;20300&quot; value=&quot;Slide 5&quot;/&gt;&lt;property id=&quot;20307&quot; value=&quot;264&quot;/&gt;&lt;/object&gt;&lt;object type=&quot;3&quot; unique_id=&quot;10009&quot;&gt;&lt;property id=&quot;20148&quot; value=&quot;5&quot;/&gt;&lt;property id=&quot;20300&quot; value=&quot;Slide 6&quot;/&gt;&lt;property id=&quot;20307&quot; value=&quot;304&quot;/&gt;&lt;/object&gt;&lt;object type=&quot;3&quot; unique_id=&quot;10013&quot;&gt;&lt;property id=&quot;20148&quot; value=&quot;5&quot;/&gt;&lt;property id=&quot;20300&quot; value=&quot;Slide 9&quot;/&gt;&lt;property id=&quot;20307&quot; value=&quot;258&quot;/&gt;&lt;/object&gt;&lt;object type=&quot;3&quot; unique_id=&quot;10014&quot;&gt;&lt;property id=&quot;20148&quot; value=&quot;5&quot;/&gt;&lt;property id=&quot;20300&quot; value=&quot;Slide 7&quot;/&gt;&lt;property id=&quot;20307&quot; value=&quot;260&quot;/&gt;&lt;/object&gt;&lt;object type=&quot;3&quot; unique_id=&quot;10015&quot;&gt;&lt;property id=&quot;20148&quot; value=&quot;5&quot;/&gt;&lt;property id=&quot;20300&quot; value=&quot;Slide 8&quot;/&gt;&lt;property id=&quot;20307&quot; value=&quot;306&quot;/&gt;&lt;/object&gt;&lt;object type=&quot;3&quot; unique_id=&quot;10016&quot;&gt;&lt;property id=&quot;20148&quot; value=&quot;5&quot;/&gt;&lt;property id=&quot;20300&quot; value=&quot;Slide 12 - &amp;quot;Dặn dò  Tìm những từ ngữ chứa các vần ac, ăc, âc. &amp;quot;&quot;/&gt;&lt;property id=&quot;20307&quot; value=&quot;299&quot;/&gt;&lt;/object&gt;&lt;object type=&quot;3&quot; unique_id=&quot;10017&quot;&gt;&lt;property id=&quot;20148&quot; value=&quot;5&quot;/&gt;&lt;property id=&quot;20300&quot; value=&quot;Slide 13&quot;/&gt;&lt;property id=&quot;20307&quot; value=&quot;259&quot;/&gt;&lt;/object&gt;&lt;object type=&quot;3&quot; unique_id=&quot;10187&quot;&gt;&lt;property id=&quot;20148&quot; value=&quot;5&quot;/&gt;&lt;property id=&quot;20300&quot; value=&quot;Slide 10&quot;/&gt;&lt;property id=&quot;20307&quot; value=&quot;307&quot;/&gt;&lt;/object&gt;&lt;object type=&quot;3&quot; unique_id=&quot;10188&quot;&gt;&lt;property id=&quot;20148&quot; value=&quot;5&quot;/&gt;&lt;property id=&quot;20300&quot; value=&quot;Slide 11&quot;/&gt;&lt;property id=&quot;20307&quot; value=&quot;308&quot;/&gt;&lt;/object&gt;&lt;object type=&quot;3&quot; unique_id=&quot;10366&quot;&gt;&lt;property id=&quot;20148&quot; value=&quot;5&quot;/&gt;&lt;property id=&quot;20300&quot; value=&quot;Slide 4&quot;/&gt;&lt;property id=&quot;20307&quot; value=&quot;309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137</Words>
  <Application>Microsoft Office PowerPoint</Application>
  <PresentationFormat>Custom</PresentationFormat>
  <Paragraphs>33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.VnAvant</vt:lpstr>
      <vt:lpstr>Arial</vt:lpstr>
      <vt:lpstr>Calibri</vt:lpstr>
      <vt:lpstr>Chivo Light</vt:lpstr>
      <vt:lpstr>Euphemia</vt:lpstr>
      <vt:lpstr>Segoe UI</vt:lpstr>
      <vt:lpstr>Tahoma</vt:lpstr>
      <vt:lpstr>Times New Roman</vt:lpstr>
      <vt:lpstr>Wingdings</vt:lpstr>
      <vt:lpstr>Office Theme</vt:lpstr>
      <vt:lpstr>Bạn nhỏ 16x9</vt:lpstr>
      <vt:lpstr>Trẻ em Vui vẻ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Tìm những từ ngữ chứa các vần ac, ăc, âc. 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MTBA</cp:lastModifiedBy>
  <cp:revision>98</cp:revision>
  <dcterms:created xsi:type="dcterms:W3CDTF">2020-07-22T10:07:09Z</dcterms:created>
  <dcterms:modified xsi:type="dcterms:W3CDTF">2021-11-09T05:24:46Z</dcterms:modified>
</cp:coreProperties>
</file>